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6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241" autoAdjust="0"/>
  </p:normalViewPr>
  <p:slideViewPr>
    <p:cSldViewPr snapToGrid="0">
      <p:cViewPr>
        <p:scale>
          <a:sx n="80" d="100"/>
          <a:sy n="80" d="100"/>
        </p:scale>
        <p:origin x="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2"/>
    </p:cViewPr>
  </p:sorterViewPr>
  <p:notesViewPr>
    <p:cSldViewPr snapToGrid="0" showGuides="1">
      <p:cViewPr varScale="1">
        <p:scale>
          <a:sx n="60" d="100"/>
          <a:sy n="60" d="100"/>
        </p:scale>
        <p:origin x="242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C350C7-8FE1-4446-B320-9D0967491E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BAC4-0672-48C0-8A05-B38A56D0E2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2AE82-8AFC-43A3-9B74-AC6E757382F9}" type="datetimeFigureOut">
              <a:rPr lang="en-US" smtClean="0"/>
              <a:t>10/18/2019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F5288-A731-4BBB-BD5F-EF9B001BA9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8859D-0C1A-4936-BACC-4EF7D5334F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7691D-E549-47AC-B558-6595EBEAE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74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636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021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084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98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107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7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750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232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423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8955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25141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820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944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1795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85908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4523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837260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0953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6D2AA13-3D7C-4982-99A9-02530B4CE8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331430"/>
            <a:ext cx="9144000" cy="532956"/>
          </a:xfrm>
        </p:spPr>
        <p:txBody>
          <a:bodyPr>
            <a:normAutofit/>
          </a:bodyPr>
          <a:lstStyle>
            <a:lvl1pPr marL="0" indent="0" algn="ctr">
              <a:buNone/>
              <a:defRPr sz="2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CLASS 20XX</a:t>
            </a:r>
          </a:p>
        </p:txBody>
      </p:sp>
      <p:sp>
        <p:nvSpPr>
          <p:cNvPr id="20" name="Graphic 17">
            <a:extLst>
              <a:ext uri="{FF2B5EF4-FFF2-40B4-BE49-F238E27FC236}">
                <a16:creationId xmlns:a16="http://schemas.microsoft.com/office/drawing/2014/main" id="{309E54E8-B471-4376-89A6-8C1D9F050DFA}"/>
              </a:ext>
            </a:extLst>
          </p:cNvPr>
          <p:cNvSpPr/>
          <p:nvPr/>
        </p:nvSpPr>
        <p:spPr>
          <a:xfrm>
            <a:off x="2356104" y="2442587"/>
            <a:ext cx="7479792" cy="1728216"/>
          </a:xfrm>
          <a:custGeom>
            <a:avLst/>
            <a:gdLst>
              <a:gd name="connsiteX0" fmla="*/ 2124519 w 5600700"/>
              <a:gd name="connsiteY0" fmla="*/ 72493 h 1295400"/>
              <a:gd name="connsiteX1" fmla="*/ 2087276 w 5600700"/>
              <a:gd name="connsiteY1" fmla="*/ 79827 h 1295400"/>
              <a:gd name="connsiteX2" fmla="*/ 1999646 w 5600700"/>
              <a:gd name="connsiteY2" fmla="*/ 89352 h 1295400"/>
              <a:gd name="connsiteX3" fmla="*/ 2020220 w 5600700"/>
              <a:gd name="connsiteY3" fmla="*/ 83351 h 1295400"/>
              <a:gd name="connsiteX4" fmla="*/ 2053653 w 5600700"/>
              <a:gd name="connsiteY4" fmla="*/ 80494 h 1295400"/>
              <a:gd name="connsiteX5" fmla="*/ 2074608 w 5600700"/>
              <a:gd name="connsiteY5" fmla="*/ 78684 h 1295400"/>
              <a:gd name="connsiteX6" fmla="*/ 2124519 w 5600700"/>
              <a:gd name="connsiteY6" fmla="*/ 72493 h 1295400"/>
              <a:gd name="connsiteX7" fmla="*/ 2154141 w 5600700"/>
              <a:gd name="connsiteY7" fmla="*/ 74207 h 1295400"/>
              <a:gd name="connsiteX8" fmla="*/ 2166333 w 5600700"/>
              <a:gd name="connsiteY8" fmla="*/ 68968 h 1295400"/>
              <a:gd name="connsiteX9" fmla="*/ 2154141 w 5600700"/>
              <a:gd name="connsiteY9" fmla="*/ 74207 h 1295400"/>
              <a:gd name="connsiteX10" fmla="*/ 1957641 w 5600700"/>
              <a:gd name="connsiteY10" fmla="*/ 90781 h 1295400"/>
              <a:gd name="connsiteX11" fmla="*/ 1966023 w 5600700"/>
              <a:gd name="connsiteY11" fmla="*/ 90114 h 1295400"/>
              <a:gd name="connsiteX12" fmla="*/ 1940972 w 5600700"/>
              <a:gd name="connsiteY12" fmla="*/ 92209 h 1295400"/>
              <a:gd name="connsiteX13" fmla="*/ 1957641 w 5600700"/>
              <a:gd name="connsiteY13" fmla="*/ 90781 h 1295400"/>
              <a:gd name="connsiteX14" fmla="*/ 1815718 w 5600700"/>
              <a:gd name="connsiteY14" fmla="*/ 104878 h 1295400"/>
              <a:gd name="connsiteX15" fmla="*/ 1790477 w 5600700"/>
              <a:gd name="connsiteY15" fmla="*/ 104878 h 1295400"/>
              <a:gd name="connsiteX16" fmla="*/ 1765712 w 5600700"/>
              <a:gd name="connsiteY16" fmla="*/ 111164 h 1295400"/>
              <a:gd name="connsiteX17" fmla="*/ 1878393 w 5600700"/>
              <a:gd name="connsiteY17" fmla="*/ 99544 h 1295400"/>
              <a:gd name="connsiteX18" fmla="*/ 1899443 w 5600700"/>
              <a:gd name="connsiteY18" fmla="*/ 99925 h 1295400"/>
              <a:gd name="connsiteX19" fmla="*/ 1920017 w 5600700"/>
              <a:gd name="connsiteY19" fmla="*/ 93924 h 1295400"/>
              <a:gd name="connsiteX20" fmla="*/ 1815718 w 5600700"/>
              <a:gd name="connsiteY20" fmla="*/ 104878 h 1295400"/>
              <a:gd name="connsiteX21" fmla="*/ 1941829 w 5600700"/>
              <a:gd name="connsiteY21" fmla="*/ 102687 h 1295400"/>
              <a:gd name="connsiteX22" fmla="*/ 1958212 w 5600700"/>
              <a:gd name="connsiteY22" fmla="*/ 97067 h 1295400"/>
              <a:gd name="connsiteX23" fmla="*/ 1941829 w 5600700"/>
              <a:gd name="connsiteY23" fmla="*/ 102687 h 1295400"/>
              <a:gd name="connsiteX24" fmla="*/ 1871058 w 5600700"/>
              <a:gd name="connsiteY24" fmla="*/ 112974 h 1295400"/>
              <a:gd name="connsiteX25" fmla="*/ 1808574 w 5600700"/>
              <a:gd name="connsiteY25" fmla="*/ 120403 h 1295400"/>
              <a:gd name="connsiteX26" fmla="*/ 1825338 w 5600700"/>
              <a:gd name="connsiteY26" fmla="*/ 118975 h 1295400"/>
              <a:gd name="connsiteX27" fmla="*/ 1834768 w 5600700"/>
              <a:gd name="connsiteY27" fmla="*/ 130881 h 1295400"/>
              <a:gd name="connsiteX28" fmla="*/ 1818195 w 5600700"/>
              <a:gd name="connsiteY28" fmla="*/ 134405 h 1295400"/>
              <a:gd name="connsiteX29" fmla="*/ 1788762 w 5600700"/>
              <a:gd name="connsiteY29" fmla="*/ 134786 h 1295400"/>
              <a:gd name="connsiteX30" fmla="*/ 1784762 w 5600700"/>
              <a:gd name="connsiteY30" fmla="*/ 137263 h 1295400"/>
              <a:gd name="connsiteX31" fmla="*/ 1738947 w 5600700"/>
              <a:gd name="connsiteY31" fmla="*/ 143263 h 1295400"/>
              <a:gd name="connsiteX32" fmla="*/ 1776570 w 5600700"/>
              <a:gd name="connsiteY32" fmla="*/ 140120 h 1295400"/>
              <a:gd name="connsiteX33" fmla="*/ 1810384 w 5600700"/>
              <a:gd name="connsiteY33" fmla="*/ 141454 h 1295400"/>
              <a:gd name="connsiteX34" fmla="*/ 1772951 w 5600700"/>
              <a:gd name="connsiteY34" fmla="*/ 146692 h 1295400"/>
              <a:gd name="connsiteX35" fmla="*/ 1806574 w 5600700"/>
              <a:gd name="connsiteY35" fmla="*/ 145930 h 1295400"/>
              <a:gd name="connsiteX36" fmla="*/ 1819338 w 5600700"/>
              <a:gd name="connsiteY36" fmla="*/ 146978 h 1295400"/>
              <a:gd name="connsiteX37" fmla="*/ 1840102 w 5600700"/>
              <a:gd name="connsiteY37" fmla="*/ 143073 h 1295400"/>
              <a:gd name="connsiteX38" fmla="*/ 1840959 w 5600700"/>
              <a:gd name="connsiteY38" fmla="*/ 153550 h 1295400"/>
              <a:gd name="connsiteX39" fmla="*/ 1869344 w 5600700"/>
              <a:gd name="connsiteY39" fmla="*/ 140596 h 1295400"/>
              <a:gd name="connsiteX40" fmla="*/ 1856485 w 5600700"/>
              <a:gd name="connsiteY40" fmla="*/ 137453 h 1295400"/>
              <a:gd name="connsiteX41" fmla="*/ 1893633 w 5600700"/>
              <a:gd name="connsiteY41" fmla="*/ 128023 h 1295400"/>
              <a:gd name="connsiteX42" fmla="*/ 1897633 w 5600700"/>
              <a:gd name="connsiteY42" fmla="*/ 125547 h 1295400"/>
              <a:gd name="connsiteX43" fmla="*/ 1863819 w 5600700"/>
              <a:gd name="connsiteY43" fmla="*/ 124213 h 1295400"/>
              <a:gd name="connsiteX44" fmla="*/ 1843245 w 5600700"/>
              <a:gd name="connsiteY44" fmla="*/ 130214 h 1295400"/>
              <a:gd name="connsiteX45" fmla="*/ 1846579 w 5600700"/>
              <a:gd name="connsiteY45" fmla="*/ 119356 h 1295400"/>
              <a:gd name="connsiteX46" fmla="*/ 1892585 w 5600700"/>
              <a:gd name="connsiteY46" fmla="*/ 115450 h 1295400"/>
              <a:gd name="connsiteX47" fmla="*/ 1900776 w 5600700"/>
              <a:gd name="connsiteY47" fmla="*/ 112688 h 1295400"/>
              <a:gd name="connsiteX48" fmla="*/ 1930399 w 5600700"/>
              <a:gd name="connsiteY48" fmla="*/ 114403 h 1295400"/>
              <a:gd name="connsiteX49" fmla="*/ 1942400 w 5600700"/>
              <a:gd name="connsiteY49" fmla="*/ 107068 h 1295400"/>
              <a:gd name="connsiteX50" fmla="*/ 1892204 w 5600700"/>
              <a:gd name="connsiteY50" fmla="*/ 111259 h 1295400"/>
              <a:gd name="connsiteX51" fmla="*/ 1875154 w 5600700"/>
              <a:gd name="connsiteY51" fmla="*/ 108497 h 1295400"/>
              <a:gd name="connsiteX52" fmla="*/ 1871058 w 5600700"/>
              <a:gd name="connsiteY52" fmla="*/ 112974 h 1295400"/>
              <a:gd name="connsiteX53" fmla="*/ 1783143 w 5600700"/>
              <a:gd name="connsiteY53" fmla="*/ 118213 h 1295400"/>
              <a:gd name="connsiteX54" fmla="*/ 1766950 w 5600700"/>
              <a:gd name="connsiteY54" fmla="*/ 125928 h 1295400"/>
              <a:gd name="connsiteX55" fmla="*/ 1804574 w 5600700"/>
              <a:gd name="connsiteY55" fmla="*/ 122785 h 1295400"/>
              <a:gd name="connsiteX56" fmla="*/ 1783143 w 5600700"/>
              <a:gd name="connsiteY56" fmla="*/ 118213 h 1295400"/>
              <a:gd name="connsiteX57" fmla="*/ 1996312 w 5600700"/>
              <a:gd name="connsiteY57" fmla="*/ 100210 h 1295400"/>
              <a:gd name="connsiteX58" fmla="*/ 1996503 w 5600700"/>
              <a:gd name="connsiteY58" fmla="*/ 102306 h 1295400"/>
              <a:gd name="connsiteX59" fmla="*/ 1954878 w 5600700"/>
              <a:gd name="connsiteY59" fmla="*/ 107926 h 1295400"/>
              <a:gd name="connsiteX60" fmla="*/ 1996693 w 5600700"/>
              <a:gd name="connsiteY60" fmla="*/ 104401 h 1295400"/>
              <a:gd name="connsiteX61" fmla="*/ 2029935 w 5600700"/>
              <a:gd name="connsiteY61" fmla="*/ 99448 h 1295400"/>
              <a:gd name="connsiteX62" fmla="*/ 1996312 w 5600700"/>
              <a:gd name="connsiteY62" fmla="*/ 100210 h 1295400"/>
              <a:gd name="connsiteX63" fmla="*/ 2042699 w 5600700"/>
              <a:gd name="connsiteY63" fmla="*/ 100591 h 1295400"/>
              <a:gd name="connsiteX64" fmla="*/ 2055272 w 5600700"/>
              <a:gd name="connsiteY64" fmla="*/ 99544 h 1295400"/>
              <a:gd name="connsiteX65" fmla="*/ 2080037 w 5600700"/>
              <a:gd name="connsiteY65" fmla="*/ 93257 h 1295400"/>
              <a:gd name="connsiteX66" fmla="*/ 2042699 w 5600700"/>
              <a:gd name="connsiteY66" fmla="*/ 100591 h 1295400"/>
              <a:gd name="connsiteX67" fmla="*/ 2113374 w 5600700"/>
              <a:gd name="connsiteY67" fmla="*/ 90400 h 1295400"/>
              <a:gd name="connsiteX68" fmla="*/ 2134234 w 5600700"/>
              <a:gd name="connsiteY68" fmla="*/ 88590 h 1295400"/>
              <a:gd name="connsiteX69" fmla="*/ 2113374 w 5600700"/>
              <a:gd name="connsiteY69" fmla="*/ 90400 h 1295400"/>
              <a:gd name="connsiteX70" fmla="*/ 2102230 w 5600700"/>
              <a:gd name="connsiteY70" fmla="*/ 108211 h 1295400"/>
              <a:gd name="connsiteX71" fmla="*/ 2131281 w 5600700"/>
              <a:gd name="connsiteY71" fmla="*/ 103639 h 1295400"/>
              <a:gd name="connsiteX72" fmla="*/ 2102230 w 5600700"/>
              <a:gd name="connsiteY72" fmla="*/ 108211 h 1295400"/>
              <a:gd name="connsiteX73" fmla="*/ 1985168 w 5600700"/>
              <a:gd name="connsiteY73" fmla="*/ 118117 h 1295400"/>
              <a:gd name="connsiteX74" fmla="*/ 1972500 w 5600700"/>
              <a:gd name="connsiteY74" fmla="*/ 117070 h 1295400"/>
              <a:gd name="connsiteX75" fmla="*/ 1968499 w 5600700"/>
              <a:gd name="connsiteY75" fmla="*/ 119546 h 1295400"/>
              <a:gd name="connsiteX76" fmla="*/ 1964118 w 5600700"/>
              <a:gd name="connsiteY76" fmla="*/ 117832 h 1295400"/>
              <a:gd name="connsiteX77" fmla="*/ 1947544 w 5600700"/>
              <a:gd name="connsiteY77" fmla="*/ 121356 h 1295400"/>
              <a:gd name="connsiteX78" fmla="*/ 1930685 w 5600700"/>
              <a:gd name="connsiteY78" fmla="*/ 120689 h 1295400"/>
              <a:gd name="connsiteX79" fmla="*/ 1926684 w 5600700"/>
              <a:gd name="connsiteY79" fmla="*/ 123166 h 1295400"/>
              <a:gd name="connsiteX80" fmla="*/ 1910301 w 5600700"/>
              <a:gd name="connsiteY80" fmla="*/ 128785 h 1295400"/>
              <a:gd name="connsiteX81" fmla="*/ 1972881 w 5600700"/>
              <a:gd name="connsiteY81" fmla="*/ 121356 h 1295400"/>
              <a:gd name="connsiteX82" fmla="*/ 2006123 w 5600700"/>
              <a:gd name="connsiteY82" fmla="*/ 116403 h 1295400"/>
              <a:gd name="connsiteX83" fmla="*/ 1985168 w 5600700"/>
              <a:gd name="connsiteY83" fmla="*/ 118117 h 1295400"/>
              <a:gd name="connsiteX84" fmla="*/ 3373341 w 5600700"/>
              <a:gd name="connsiteY84" fmla="*/ 2960 h 1295400"/>
              <a:gd name="connsiteX85" fmla="*/ 3373341 w 5600700"/>
              <a:gd name="connsiteY85" fmla="*/ 2960 h 1295400"/>
              <a:gd name="connsiteX86" fmla="*/ 3373341 w 5600700"/>
              <a:gd name="connsiteY86" fmla="*/ 2960 h 1295400"/>
              <a:gd name="connsiteX87" fmla="*/ 1969166 w 5600700"/>
              <a:gd name="connsiteY87" fmla="*/ 127928 h 1295400"/>
              <a:gd name="connsiteX88" fmla="*/ 1948592 w 5600700"/>
              <a:gd name="connsiteY88" fmla="*/ 133929 h 1295400"/>
              <a:gd name="connsiteX89" fmla="*/ 1990407 w 5600700"/>
              <a:gd name="connsiteY89" fmla="*/ 130405 h 1295400"/>
              <a:gd name="connsiteX90" fmla="*/ 1969166 w 5600700"/>
              <a:gd name="connsiteY90" fmla="*/ 127928 h 1295400"/>
              <a:gd name="connsiteX91" fmla="*/ 1693798 w 5600700"/>
              <a:gd name="connsiteY91" fmla="*/ 157456 h 1295400"/>
              <a:gd name="connsiteX92" fmla="*/ 1707228 w 5600700"/>
              <a:gd name="connsiteY92" fmla="*/ 166885 h 1295400"/>
              <a:gd name="connsiteX93" fmla="*/ 1715039 w 5600700"/>
              <a:gd name="connsiteY93" fmla="*/ 159837 h 1295400"/>
              <a:gd name="connsiteX94" fmla="*/ 1722849 w 5600700"/>
              <a:gd name="connsiteY94" fmla="*/ 152788 h 1295400"/>
              <a:gd name="connsiteX95" fmla="*/ 1693798 w 5600700"/>
              <a:gd name="connsiteY95" fmla="*/ 157456 h 1295400"/>
              <a:gd name="connsiteX96" fmla="*/ 1731422 w 5600700"/>
              <a:gd name="connsiteY96" fmla="*/ 154312 h 1295400"/>
              <a:gd name="connsiteX97" fmla="*/ 1760473 w 5600700"/>
              <a:gd name="connsiteY97" fmla="*/ 149740 h 1295400"/>
              <a:gd name="connsiteX98" fmla="*/ 1731422 w 5600700"/>
              <a:gd name="connsiteY98" fmla="*/ 154312 h 1295400"/>
              <a:gd name="connsiteX99" fmla="*/ 2270537 w 5600700"/>
              <a:gd name="connsiteY99" fmla="*/ 106687 h 1295400"/>
              <a:gd name="connsiteX100" fmla="*/ 2253963 w 5600700"/>
              <a:gd name="connsiteY100" fmla="*/ 110212 h 1295400"/>
              <a:gd name="connsiteX101" fmla="*/ 2270537 w 5600700"/>
              <a:gd name="connsiteY101" fmla="*/ 106687 h 1295400"/>
              <a:gd name="connsiteX102" fmla="*/ 1715610 w 5600700"/>
              <a:gd name="connsiteY102" fmla="*/ 166219 h 1295400"/>
              <a:gd name="connsiteX103" fmla="*/ 1765807 w 5600700"/>
              <a:gd name="connsiteY103" fmla="*/ 162028 h 1295400"/>
              <a:gd name="connsiteX104" fmla="*/ 1790858 w 5600700"/>
              <a:gd name="connsiteY104" fmla="*/ 159932 h 1295400"/>
              <a:gd name="connsiteX105" fmla="*/ 1761425 w 5600700"/>
              <a:gd name="connsiteY105" fmla="*/ 160313 h 1295400"/>
              <a:gd name="connsiteX106" fmla="*/ 1740375 w 5600700"/>
              <a:gd name="connsiteY106" fmla="*/ 160027 h 1295400"/>
              <a:gd name="connsiteX107" fmla="*/ 1756758 w 5600700"/>
              <a:gd name="connsiteY107" fmla="*/ 154408 h 1295400"/>
              <a:gd name="connsiteX108" fmla="*/ 1715610 w 5600700"/>
              <a:gd name="connsiteY108" fmla="*/ 166219 h 1295400"/>
              <a:gd name="connsiteX109" fmla="*/ 1932780 w 5600700"/>
              <a:gd name="connsiteY109" fmla="*/ 145740 h 1295400"/>
              <a:gd name="connsiteX110" fmla="*/ 1941353 w 5600700"/>
              <a:gd name="connsiteY110" fmla="*/ 147169 h 1295400"/>
              <a:gd name="connsiteX111" fmla="*/ 1978596 w 5600700"/>
              <a:gd name="connsiteY111" fmla="*/ 139834 h 1295400"/>
              <a:gd name="connsiteX112" fmla="*/ 1932780 w 5600700"/>
              <a:gd name="connsiteY112" fmla="*/ 145740 h 1295400"/>
              <a:gd name="connsiteX113" fmla="*/ 1661413 w 5600700"/>
              <a:gd name="connsiteY113" fmla="*/ 172886 h 1295400"/>
              <a:gd name="connsiteX114" fmla="*/ 1673986 w 5600700"/>
              <a:gd name="connsiteY114" fmla="*/ 171838 h 1295400"/>
              <a:gd name="connsiteX115" fmla="*/ 1677987 w 5600700"/>
              <a:gd name="connsiteY115" fmla="*/ 169362 h 1295400"/>
              <a:gd name="connsiteX116" fmla="*/ 1694370 w 5600700"/>
              <a:gd name="connsiteY116" fmla="*/ 163742 h 1295400"/>
              <a:gd name="connsiteX117" fmla="*/ 1661413 w 5600700"/>
              <a:gd name="connsiteY117" fmla="*/ 172886 h 1295400"/>
              <a:gd name="connsiteX118" fmla="*/ 2242724 w 5600700"/>
              <a:gd name="connsiteY118" fmla="*/ 125928 h 1295400"/>
              <a:gd name="connsiteX119" fmla="*/ 2267775 w 5600700"/>
              <a:gd name="connsiteY119" fmla="*/ 123832 h 1295400"/>
              <a:gd name="connsiteX120" fmla="*/ 2292635 w 5600700"/>
              <a:gd name="connsiteY120" fmla="*/ 119641 h 1295400"/>
              <a:gd name="connsiteX121" fmla="*/ 2242724 w 5600700"/>
              <a:gd name="connsiteY121" fmla="*/ 125928 h 1295400"/>
              <a:gd name="connsiteX122" fmla="*/ 2192527 w 5600700"/>
              <a:gd name="connsiteY122" fmla="*/ 130214 h 1295400"/>
              <a:gd name="connsiteX123" fmla="*/ 2150712 w 5600700"/>
              <a:gd name="connsiteY123" fmla="*/ 133738 h 1295400"/>
              <a:gd name="connsiteX124" fmla="*/ 2192527 w 5600700"/>
              <a:gd name="connsiteY124" fmla="*/ 130214 h 1295400"/>
              <a:gd name="connsiteX125" fmla="*/ 2322162 w 5600700"/>
              <a:gd name="connsiteY125" fmla="*/ 119260 h 1295400"/>
              <a:gd name="connsiteX126" fmla="*/ 2338926 w 5600700"/>
              <a:gd name="connsiteY126" fmla="*/ 117832 h 1295400"/>
              <a:gd name="connsiteX127" fmla="*/ 2318162 w 5600700"/>
              <a:gd name="connsiteY127" fmla="*/ 121737 h 1295400"/>
              <a:gd name="connsiteX128" fmla="*/ 2322162 w 5600700"/>
              <a:gd name="connsiteY128" fmla="*/ 119260 h 1295400"/>
              <a:gd name="connsiteX129" fmla="*/ 1870963 w 5600700"/>
              <a:gd name="connsiteY129" fmla="*/ 161551 h 1295400"/>
              <a:gd name="connsiteX130" fmla="*/ 1891537 w 5600700"/>
              <a:gd name="connsiteY130" fmla="*/ 155551 h 1295400"/>
              <a:gd name="connsiteX131" fmla="*/ 1870963 w 5600700"/>
              <a:gd name="connsiteY131" fmla="*/ 161551 h 1295400"/>
              <a:gd name="connsiteX132" fmla="*/ 1912778 w 5600700"/>
              <a:gd name="connsiteY132" fmla="*/ 158027 h 1295400"/>
              <a:gd name="connsiteX133" fmla="*/ 1921160 w 5600700"/>
              <a:gd name="connsiteY133" fmla="*/ 157360 h 1295400"/>
              <a:gd name="connsiteX134" fmla="*/ 1908492 w 5600700"/>
              <a:gd name="connsiteY134" fmla="*/ 156313 h 1295400"/>
              <a:gd name="connsiteX135" fmla="*/ 1912778 w 5600700"/>
              <a:gd name="connsiteY135" fmla="*/ 158027 h 1295400"/>
              <a:gd name="connsiteX136" fmla="*/ 1987644 w 5600700"/>
              <a:gd name="connsiteY136" fmla="*/ 147454 h 1295400"/>
              <a:gd name="connsiteX137" fmla="*/ 1958593 w 5600700"/>
              <a:gd name="connsiteY137" fmla="*/ 152026 h 1295400"/>
              <a:gd name="connsiteX138" fmla="*/ 1987644 w 5600700"/>
              <a:gd name="connsiteY138" fmla="*/ 147454 h 1295400"/>
              <a:gd name="connsiteX139" fmla="*/ 2766313 w 5600700"/>
              <a:gd name="connsiteY139" fmla="*/ 94400 h 1295400"/>
              <a:gd name="connsiteX140" fmla="*/ 2766313 w 5600700"/>
              <a:gd name="connsiteY140" fmla="*/ 94400 h 1295400"/>
              <a:gd name="connsiteX141" fmla="*/ 2766313 w 5600700"/>
              <a:gd name="connsiteY141" fmla="*/ 94400 h 1295400"/>
              <a:gd name="connsiteX142" fmla="*/ 2795745 w 5600700"/>
              <a:gd name="connsiteY142" fmla="*/ 94019 h 1295400"/>
              <a:gd name="connsiteX143" fmla="*/ 2807937 w 5600700"/>
              <a:gd name="connsiteY143" fmla="*/ 88780 h 1295400"/>
              <a:gd name="connsiteX144" fmla="*/ 2799556 w 5600700"/>
              <a:gd name="connsiteY144" fmla="*/ 89447 h 1295400"/>
              <a:gd name="connsiteX145" fmla="*/ 2795745 w 5600700"/>
              <a:gd name="connsiteY145" fmla="*/ 94019 h 1295400"/>
              <a:gd name="connsiteX146" fmla="*/ 2887566 w 5600700"/>
              <a:gd name="connsiteY146" fmla="*/ 84208 h 1295400"/>
              <a:gd name="connsiteX147" fmla="*/ 2879375 w 5600700"/>
              <a:gd name="connsiteY147" fmla="*/ 86971 h 1295400"/>
              <a:gd name="connsiteX148" fmla="*/ 2904235 w 5600700"/>
              <a:gd name="connsiteY148" fmla="*/ 82780 h 1295400"/>
              <a:gd name="connsiteX149" fmla="*/ 2887566 w 5600700"/>
              <a:gd name="connsiteY149" fmla="*/ 84208 h 1295400"/>
              <a:gd name="connsiteX150" fmla="*/ 2933572 w 5600700"/>
              <a:gd name="connsiteY150" fmla="*/ 80303 h 1295400"/>
              <a:gd name="connsiteX151" fmla="*/ 2920809 w 5600700"/>
              <a:gd name="connsiteY151" fmla="*/ 79255 h 1295400"/>
              <a:gd name="connsiteX152" fmla="*/ 2933572 w 5600700"/>
              <a:gd name="connsiteY152" fmla="*/ 80303 h 1295400"/>
              <a:gd name="connsiteX153" fmla="*/ 2741262 w 5600700"/>
              <a:gd name="connsiteY153" fmla="*/ 96591 h 1295400"/>
              <a:gd name="connsiteX154" fmla="*/ 2732881 w 5600700"/>
              <a:gd name="connsiteY154" fmla="*/ 97258 h 1295400"/>
              <a:gd name="connsiteX155" fmla="*/ 2724689 w 5600700"/>
              <a:gd name="connsiteY155" fmla="*/ 100020 h 1295400"/>
              <a:gd name="connsiteX156" fmla="*/ 2741262 w 5600700"/>
              <a:gd name="connsiteY156" fmla="*/ 96591 h 1295400"/>
              <a:gd name="connsiteX157" fmla="*/ 2787268 w 5600700"/>
              <a:gd name="connsiteY157" fmla="*/ 92686 h 1295400"/>
              <a:gd name="connsiteX158" fmla="*/ 2778886 w 5600700"/>
              <a:gd name="connsiteY158" fmla="*/ 93352 h 1295400"/>
              <a:gd name="connsiteX159" fmla="*/ 2770695 w 5600700"/>
              <a:gd name="connsiteY159" fmla="*/ 96115 h 1295400"/>
              <a:gd name="connsiteX160" fmla="*/ 2787268 w 5600700"/>
              <a:gd name="connsiteY160" fmla="*/ 92686 h 1295400"/>
              <a:gd name="connsiteX161" fmla="*/ 3221989 w 5600700"/>
              <a:gd name="connsiteY161" fmla="*/ 55919 h 1295400"/>
              <a:gd name="connsiteX162" fmla="*/ 3213607 w 5600700"/>
              <a:gd name="connsiteY162" fmla="*/ 56586 h 1295400"/>
              <a:gd name="connsiteX163" fmla="*/ 3205416 w 5600700"/>
              <a:gd name="connsiteY163" fmla="*/ 59348 h 1295400"/>
              <a:gd name="connsiteX164" fmla="*/ 3221989 w 5600700"/>
              <a:gd name="connsiteY164" fmla="*/ 55919 h 1295400"/>
              <a:gd name="connsiteX165" fmla="*/ 2504185 w 5600700"/>
              <a:gd name="connsiteY165" fmla="*/ 131357 h 1295400"/>
              <a:gd name="connsiteX166" fmla="*/ 2525140 w 5600700"/>
              <a:gd name="connsiteY166" fmla="*/ 129547 h 1295400"/>
              <a:gd name="connsiteX167" fmla="*/ 2529141 w 5600700"/>
              <a:gd name="connsiteY167" fmla="*/ 127071 h 1295400"/>
              <a:gd name="connsiteX168" fmla="*/ 2554096 w 5600700"/>
              <a:gd name="connsiteY168" fmla="*/ 122880 h 1295400"/>
              <a:gd name="connsiteX169" fmla="*/ 2495422 w 5600700"/>
              <a:gd name="connsiteY169" fmla="*/ 125737 h 1295400"/>
              <a:gd name="connsiteX170" fmla="*/ 2504185 w 5600700"/>
              <a:gd name="connsiteY170" fmla="*/ 131357 h 1295400"/>
              <a:gd name="connsiteX171" fmla="*/ 2479420 w 5600700"/>
              <a:gd name="connsiteY171" fmla="*/ 137644 h 1295400"/>
              <a:gd name="connsiteX172" fmla="*/ 2487802 w 5600700"/>
              <a:gd name="connsiteY172" fmla="*/ 136977 h 1295400"/>
              <a:gd name="connsiteX173" fmla="*/ 2517234 w 5600700"/>
              <a:gd name="connsiteY173" fmla="*/ 136596 h 1295400"/>
              <a:gd name="connsiteX174" fmla="*/ 2525426 w 5600700"/>
              <a:gd name="connsiteY174" fmla="*/ 133834 h 1295400"/>
              <a:gd name="connsiteX175" fmla="*/ 2592482 w 5600700"/>
              <a:gd name="connsiteY175" fmla="*/ 130309 h 1295400"/>
              <a:gd name="connsiteX176" fmla="*/ 2613246 w 5600700"/>
              <a:gd name="connsiteY176" fmla="*/ 126404 h 1295400"/>
              <a:gd name="connsiteX177" fmla="*/ 2621438 w 5600700"/>
              <a:gd name="connsiteY177" fmla="*/ 123642 h 1295400"/>
              <a:gd name="connsiteX178" fmla="*/ 2433319 w 5600700"/>
              <a:gd name="connsiteY178" fmla="*/ 139549 h 1295400"/>
              <a:gd name="connsiteX179" fmla="*/ 2433510 w 5600700"/>
              <a:gd name="connsiteY179" fmla="*/ 141644 h 1295400"/>
              <a:gd name="connsiteX180" fmla="*/ 2479420 w 5600700"/>
              <a:gd name="connsiteY180" fmla="*/ 137644 h 1295400"/>
              <a:gd name="connsiteX181" fmla="*/ 2667444 w 5600700"/>
              <a:gd name="connsiteY181" fmla="*/ 119737 h 1295400"/>
              <a:gd name="connsiteX182" fmla="*/ 2654871 w 5600700"/>
              <a:gd name="connsiteY182" fmla="*/ 120784 h 1295400"/>
              <a:gd name="connsiteX183" fmla="*/ 2642488 w 5600700"/>
              <a:gd name="connsiteY183" fmla="*/ 123928 h 1295400"/>
              <a:gd name="connsiteX184" fmla="*/ 2667444 w 5600700"/>
              <a:gd name="connsiteY184" fmla="*/ 119737 h 1295400"/>
              <a:gd name="connsiteX185" fmla="*/ 2700876 w 5600700"/>
              <a:gd name="connsiteY185" fmla="*/ 116879 h 1295400"/>
              <a:gd name="connsiteX186" fmla="*/ 2671825 w 5600700"/>
              <a:gd name="connsiteY186" fmla="*/ 121451 h 1295400"/>
              <a:gd name="connsiteX187" fmla="*/ 2700876 w 5600700"/>
              <a:gd name="connsiteY187" fmla="*/ 116879 h 1295400"/>
              <a:gd name="connsiteX188" fmla="*/ 2734309 w 5600700"/>
              <a:gd name="connsiteY188" fmla="*/ 114022 h 1295400"/>
              <a:gd name="connsiteX189" fmla="*/ 2721736 w 5600700"/>
              <a:gd name="connsiteY189" fmla="*/ 115069 h 1295400"/>
              <a:gd name="connsiteX190" fmla="*/ 2713545 w 5600700"/>
              <a:gd name="connsiteY190" fmla="*/ 117832 h 1295400"/>
              <a:gd name="connsiteX191" fmla="*/ 2734309 w 5600700"/>
              <a:gd name="connsiteY191" fmla="*/ 114022 h 1295400"/>
              <a:gd name="connsiteX192" fmla="*/ 2326163 w 5600700"/>
              <a:gd name="connsiteY192" fmla="*/ 167552 h 1295400"/>
              <a:gd name="connsiteX193" fmla="*/ 2334545 w 5600700"/>
              <a:gd name="connsiteY193" fmla="*/ 166885 h 1295400"/>
              <a:gd name="connsiteX194" fmla="*/ 2321781 w 5600700"/>
              <a:gd name="connsiteY194" fmla="*/ 165838 h 1295400"/>
              <a:gd name="connsiteX195" fmla="*/ 2326163 w 5600700"/>
              <a:gd name="connsiteY195" fmla="*/ 167552 h 1295400"/>
              <a:gd name="connsiteX196" fmla="*/ 2836703 w 5600700"/>
              <a:gd name="connsiteY196" fmla="*/ 130786 h 1295400"/>
              <a:gd name="connsiteX197" fmla="*/ 2874136 w 5600700"/>
              <a:gd name="connsiteY197" fmla="*/ 125547 h 1295400"/>
              <a:gd name="connsiteX198" fmla="*/ 2807271 w 5600700"/>
              <a:gd name="connsiteY198" fmla="*/ 131167 h 1295400"/>
              <a:gd name="connsiteX199" fmla="*/ 2799079 w 5600700"/>
              <a:gd name="connsiteY199" fmla="*/ 133929 h 1295400"/>
              <a:gd name="connsiteX200" fmla="*/ 2836703 w 5600700"/>
              <a:gd name="connsiteY200" fmla="*/ 130786 h 1295400"/>
              <a:gd name="connsiteX201" fmla="*/ 2996151 w 5600700"/>
              <a:gd name="connsiteY201" fmla="*/ 123642 h 1295400"/>
              <a:gd name="connsiteX202" fmla="*/ 2996151 w 5600700"/>
              <a:gd name="connsiteY202" fmla="*/ 123642 h 1295400"/>
              <a:gd name="connsiteX203" fmla="*/ 2996151 w 5600700"/>
              <a:gd name="connsiteY203" fmla="*/ 123642 h 1295400"/>
              <a:gd name="connsiteX204" fmla="*/ 3393153 w 5600700"/>
              <a:gd name="connsiteY204" fmla="*/ 88018 h 1295400"/>
              <a:gd name="connsiteX205" fmla="*/ 3380771 w 5600700"/>
              <a:gd name="connsiteY205" fmla="*/ 91162 h 1295400"/>
              <a:gd name="connsiteX206" fmla="*/ 3343147 w 5600700"/>
              <a:gd name="connsiteY206" fmla="*/ 94305 h 1295400"/>
              <a:gd name="connsiteX207" fmla="*/ 3318382 w 5600700"/>
              <a:gd name="connsiteY207" fmla="*/ 100591 h 1295400"/>
              <a:gd name="connsiteX208" fmla="*/ 3364388 w 5600700"/>
              <a:gd name="connsiteY208" fmla="*/ 96686 h 1295400"/>
              <a:gd name="connsiteX209" fmla="*/ 3405822 w 5600700"/>
              <a:gd name="connsiteY209" fmla="*/ 88971 h 1295400"/>
              <a:gd name="connsiteX210" fmla="*/ 3393153 w 5600700"/>
              <a:gd name="connsiteY210" fmla="*/ 88018 h 1295400"/>
              <a:gd name="connsiteX211" fmla="*/ 3197034 w 5600700"/>
              <a:gd name="connsiteY211" fmla="*/ 108783 h 1295400"/>
              <a:gd name="connsiteX212" fmla="*/ 3201415 w 5600700"/>
              <a:gd name="connsiteY212" fmla="*/ 110497 h 1295400"/>
              <a:gd name="connsiteX213" fmla="*/ 3226275 w 5600700"/>
              <a:gd name="connsiteY213" fmla="*/ 106306 h 1295400"/>
              <a:gd name="connsiteX214" fmla="*/ 3234657 w 5600700"/>
              <a:gd name="connsiteY214" fmla="*/ 105640 h 1295400"/>
              <a:gd name="connsiteX215" fmla="*/ 3243039 w 5600700"/>
              <a:gd name="connsiteY215" fmla="*/ 104973 h 1295400"/>
              <a:gd name="connsiteX216" fmla="*/ 3259899 w 5600700"/>
              <a:gd name="connsiteY216" fmla="*/ 105640 h 1295400"/>
              <a:gd name="connsiteX217" fmla="*/ 3293141 w 5600700"/>
              <a:gd name="connsiteY217" fmla="*/ 100687 h 1295400"/>
              <a:gd name="connsiteX218" fmla="*/ 3209321 w 5600700"/>
              <a:gd name="connsiteY218" fmla="*/ 105640 h 1295400"/>
              <a:gd name="connsiteX219" fmla="*/ 3184365 w 5600700"/>
              <a:gd name="connsiteY219" fmla="*/ 109831 h 1295400"/>
              <a:gd name="connsiteX220" fmla="*/ 3197034 w 5600700"/>
              <a:gd name="connsiteY220" fmla="*/ 108783 h 1295400"/>
              <a:gd name="connsiteX221" fmla="*/ 3301714 w 5600700"/>
              <a:gd name="connsiteY221" fmla="*/ 102115 h 1295400"/>
              <a:gd name="connsiteX222" fmla="*/ 3310095 w 5600700"/>
              <a:gd name="connsiteY222" fmla="*/ 101449 h 1295400"/>
              <a:gd name="connsiteX223" fmla="*/ 3297427 w 5600700"/>
              <a:gd name="connsiteY223" fmla="*/ 100401 h 1295400"/>
              <a:gd name="connsiteX224" fmla="*/ 3301714 w 5600700"/>
              <a:gd name="connsiteY224" fmla="*/ 102115 h 1295400"/>
              <a:gd name="connsiteX225" fmla="*/ 3481450 w 5600700"/>
              <a:gd name="connsiteY225" fmla="*/ 86875 h 1295400"/>
              <a:gd name="connsiteX226" fmla="*/ 3523265 w 5600700"/>
              <a:gd name="connsiteY226" fmla="*/ 83351 h 1295400"/>
              <a:gd name="connsiteX227" fmla="*/ 3552316 w 5600700"/>
              <a:gd name="connsiteY227" fmla="*/ 78779 h 1295400"/>
              <a:gd name="connsiteX228" fmla="*/ 3451827 w 5600700"/>
              <a:gd name="connsiteY228" fmla="*/ 85161 h 1295400"/>
              <a:gd name="connsiteX229" fmla="*/ 3481450 w 5600700"/>
              <a:gd name="connsiteY229" fmla="*/ 86875 h 1295400"/>
              <a:gd name="connsiteX230" fmla="*/ 3151028 w 5600700"/>
              <a:gd name="connsiteY230" fmla="*/ 112688 h 1295400"/>
              <a:gd name="connsiteX231" fmla="*/ 3142646 w 5600700"/>
              <a:gd name="connsiteY231" fmla="*/ 113355 h 1295400"/>
              <a:gd name="connsiteX232" fmla="*/ 3151028 w 5600700"/>
              <a:gd name="connsiteY232" fmla="*/ 112688 h 1295400"/>
              <a:gd name="connsiteX233" fmla="*/ 3439445 w 5600700"/>
              <a:gd name="connsiteY233" fmla="*/ 88304 h 1295400"/>
              <a:gd name="connsiteX234" fmla="*/ 3426872 w 5600700"/>
              <a:gd name="connsiteY234" fmla="*/ 89352 h 1295400"/>
              <a:gd name="connsiteX235" fmla="*/ 3414489 w 5600700"/>
              <a:gd name="connsiteY235" fmla="*/ 92495 h 1295400"/>
              <a:gd name="connsiteX236" fmla="*/ 3439445 w 5600700"/>
              <a:gd name="connsiteY236" fmla="*/ 88304 h 1295400"/>
              <a:gd name="connsiteX237" fmla="*/ 3648709 w 5600700"/>
              <a:gd name="connsiteY237" fmla="*/ 72778 h 1295400"/>
              <a:gd name="connsiteX238" fmla="*/ 3640327 w 5600700"/>
              <a:gd name="connsiteY238" fmla="*/ 73445 h 1295400"/>
              <a:gd name="connsiteX239" fmla="*/ 3632136 w 5600700"/>
              <a:gd name="connsiteY239" fmla="*/ 76207 h 1295400"/>
              <a:gd name="connsiteX240" fmla="*/ 3648709 w 5600700"/>
              <a:gd name="connsiteY240" fmla="*/ 72778 h 1295400"/>
              <a:gd name="connsiteX241" fmla="*/ 2776314 w 5600700"/>
              <a:gd name="connsiteY241" fmla="*/ 163361 h 1295400"/>
              <a:gd name="connsiteX242" fmla="*/ 2767932 w 5600700"/>
              <a:gd name="connsiteY242" fmla="*/ 164028 h 1295400"/>
              <a:gd name="connsiteX243" fmla="*/ 2776314 w 5600700"/>
              <a:gd name="connsiteY243" fmla="*/ 163361 h 1295400"/>
              <a:gd name="connsiteX244" fmla="*/ 2897568 w 5600700"/>
              <a:gd name="connsiteY244" fmla="*/ 153074 h 1295400"/>
              <a:gd name="connsiteX245" fmla="*/ 2872612 w 5600700"/>
              <a:gd name="connsiteY245" fmla="*/ 157265 h 1295400"/>
              <a:gd name="connsiteX246" fmla="*/ 2893472 w 5600700"/>
              <a:gd name="connsiteY246" fmla="*/ 155455 h 1295400"/>
              <a:gd name="connsiteX247" fmla="*/ 2910236 w 5600700"/>
              <a:gd name="connsiteY247" fmla="*/ 154027 h 1295400"/>
              <a:gd name="connsiteX248" fmla="*/ 2922999 w 5600700"/>
              <a:gd name="connsiteY248" fmla="*/ 155074 h 1295400"/>
              <a:gd name="connsiteX249" fmla="*/ 2897568 w 5600700"/>
              <a:gd name="connsiteY249" fmla="*/ 153074 h 1295400"/>
              <a:gd name="connsiteX250" fmla="*/ 2977387 w 5600700"/>
              <a:gd name="connsiteY250" fmla="*/ 150598 h 1295400"/>
              <a:gd name="connsiteX251" fmla="*/ 2960528 w 5600700"/>
              <a:gd name="connsiteY251" fmla="*/ 149931 h 1295400"/>
              <a:gd name="connsiteX252" fmla="*/ 2956146 w 5600700"/>
              <a:gd name="connsiteY252" fmla="*/ 148216 h 1295400"/>
              <a:gd name="connsiteX253" fmla="*/ 2977387 w 5600700"/>
              <a:gd name="connsiteY253" fmla="*/ 150598 h 1295400"/>
              <a:gd name="connsiteX254" fmla="*/ 3052444 w 5600700"/>
              <a:gd name="connsiteY254" fmla="*/ 142120 h 1295400"/>
              <a:gd name="connsiteX255" fmla="*/ 2989865 w 5600700"/>
              <a:gd name="connsiteY255" fmla="*/ 149550 h 1295400"/>
              <a:gd name="connsiteX256" fmla="*/ 3052444 w 5600700"/>
              <a:gd name="connsiteY256" fmla="*/ 142120 h 1295400"/>
              <a:gd name="connsiteX257" fmla="*/ 3106832 w 5600700"/>
              <a:gd name="connsiteY257" fmla="*/ 137548 h 1295400"/>
              <a:gd name="connsiteX258" fmla="*/ 3123596 w 5600700"/>
              <a:gd name="connsiteY258" fmla="*/ 136120 h 1295400"/>
              <a:gd name="connsiteX259" fmla="*/ 3106832 w 5600700"/>
              <a:gd name="connsiteY259" fmla="*/ 137548 h 1295400"/>
              <a:gd name="connsiteX260" fmla="*/ 3144456 w 5600700"/>
              <a:gd name="connsiteY260" fmla="*/ 134405 h 1295400"/>
              <a:gd name="connsiteX261" fmla="*/ 3136074 w 5600700"/>
              <a:gd name="connsiteY261" fmla="*/ 135072 h 1295400"/>
              <a:gd name="connsiteX262" fmla="*/ 3144456 w 5600700"/>
              <a:gd name="connsiteY262" fmla="*/ 134405 h 1295400"/>
              <a:gd name="connsiteX263" fmla="*/ 3290760 w 5600700"/>
              <a:gd name="connsiteY263" fmla="*/ 122023 h 1295400"/>
              <a:gd name="connsiteX264" fmla="*/ 3232181 w 5600700"/>
              <a:gd name="connsiteY264" fmla="*/ 126976 h 1295400"/>
              <a:gd name="connsiteX265" fmla="*/ 3215607 w 5600700"/>
              <a:gd name="connsiteY265" fmla="*/ 130500 h 1295400"/>
              <a:gd name="connsiteX266" fmla="*/ 3198748 w 5600700"/>
              <a:gd name="connsiteY266" fmla="*/ 129833 h 1295400"/>
              <a:gd name="connsiteX267" fmla="*/ 3165315 w 5600700"/>
              <a:gd name="connsiteY267" fmla="*/ 132691 h 1295400"/>
              <a:gd name="connsiteX268" fmla="*/ 3165506 w 5600700"/>
              <a:gd name="connsiteY268" fmla="*/ 134786 h 1295400"/>
              <a:gd name="connsiteX269" fmla="*/ 3203320 w 5600700"/>
              <a:gd name="connsiteY269" fmla="*/ 133738 h 1295400"/>
              <a:gd name="connsiteX270" fmla="*/ 3203987 w 5600700"/>
              <a:gd name="connsiteY270" fmla="*/ 142120 h 1295400"/>
              <a:gd name="connsiteX271" fmla="*/ 3228847 w 5600700"/>
              <a:gd name="connsiteY271" fmla="*/ 137929 h 1295400"/>
              <a:gd name="connsiteX272" fmla="*/ 3291712 w 5600700"/>
              <a:gd name="connsiteY272" fmla="*/ 134691 h 1295400"/>
              <a:gd name="connsiteX273" fmla="*/ 3266281 w 5600700"/>
              <a:gd name="connsiteY273" fmla="*/ 132595 h 1295400"/>
              <a:gd name="connsiteX274" fmla="*/ 3236848 w 5600700"/>
              <a:gd name="connsiteY274" fmla="*/ 132976 h 1295400"/>
              <a:gd name="connsiteX275" fmla="*/ 3249231 w 5600700"/>
              <a:gd name="connsiteY275" fmla="*/ 129833 h 1295400"/>
              <a:gd name="connsiteX276" fmla="*/ 3265804 w 5600700"/>
              <a:gd name="connsiteY276" fmla="*/ 126309 h 1295400"/>
              <a:gd name="connsiteX277" fmla="*/ 3282664 w 5600700"/>
              <a:gd name="connsiteY277" fmla="*/ 126976 h 1295400"/>
              <a:gd name="connsiteX278" fmla="*/ 3286664 w 5600700"/>
              <a:gd name="connsiteY278" fmla="*/ 124499 h 1295400"/>
              <a:gd name="connsiteX279" fmla="*/ 3341052 w 5600700"/>
              <a:gd name="connsiteY279" fmla="*/ 119927 h 1295400"/>
              <a:gd name="connsiteX280" fmla="*/ 3290760 w 5600700"/>
              <a:gd name="connsiteY280" fmla="*/ 122023 h 1295400"/>
              <a:gd name="connsiteX281" fmla="*/ 3403821 w 5600700"/>
              <a:gd name="connsiteY281" fmla="*/ 114593 h 1295400"/>
              <a:gd name="connsiteX282" fmla="*/ 3382771 w 5600700"/>
              <a:gd name="connsiteY282" fmla="*/ 114307 h 1295400"/>
              <a:gd name="connsiteX283" fmla="*/ 3403821 w 5600700"/>
              <a:gd name="connsiteY283" fmla="*/ 114593 h 1295400"/>
              <a:gd name="connsiteX284" fmla="*/ 4327842 w 5600700"/>
              <a:gd name="connsiteY284" fmla="*/ 38679 h 1295400"/>
              <a:gd name="connsiteX285" fmla="*/ 4340034 w 5600700"/>
              <a:gd name="connsiteY285" fmla="*/ 33440 h 1295400"/>
              <a:gd name="connsiteX286" fmla="*/ 4327842 w 5600700"/>
              <a:gd name="connsiteY286" fmla="*/ 38679 h 1295400"/>
              <a:gd name="connsiteX287" fmla="*/ 4373467 w 5600700"/>
              <a:gd name="connsiteY287" fmla="*/ 30583 h 1295400"/>
              <a:gd name="connsiteX288" fmla="*/ 4361465 w 5600700"/>
              <a:gd name="connsiteY288" fmla="*/ 37917 h 1295400"/>
              <a:gd name="connsiteX289" fmla="*/ 4345082 w 5600700"/>
              <a:gd name="connsiteY289" fmla="*/ 43537 h 1295400"/>
              <a:gd name="connsiteX290" fmla="*/ 4407090 w 5600700"/>
              <a:gd name="connsiteY290" fmla="*/ 29821 h 1295400"/>
              <a:gd name="connsiteX291" fmla="*/ 4373467 w 5600700"/>
              <a:gd name="connsiteY291" fmla="*/ 30583 h 1295400"/>
              <a:gd name="connsiteX292" fmla="*/ 4440523 w 5600700"/>
              <a:gd name="connsiteY292" fmla="*/ 27058 h 1295400"/>
              <a:gd name="connsiteX293" fmla="*/ 4415567 w 5600700"/>
              <a:gd name="connsiteY293" fmla="*/ 31249 h 1295400"/>
              <a:gd name="connsiteX294" fmla="*/ 4440523 w 5600700"/>
              <a:gd name="connsiteY294" fmla="*/ 27058 h 1295400"/>
              <a:gd name="connsiteX295" fmla="*/ 4465668 w 5600700"/>
              <a:gd name="connsiteY295" fmla="*/ 24963 h 1295400"/>
              <a:gd name="connsiteX296" fmla="*/ 4482337 w 5600700"/>
              <a:gd name="connsiteY296" fmla="*/ 23534 h 1295400"/>
              <a:gd name="connsiteX297" fmla="*/ 4465668 w 5600700"/>
              <a:gd name="connsiteY297" fmla="*/ 24963 h 1295400"/>
              <a:gd name="connsiteX298" fmla="*/ 4532725 w 5600700"/>
              <a:gd name="connsiteY298" fmla="*/ 21439 h 1295400"/>
              <a:gd name="connsiteX299" fmla="*/ 4566348 w 5600700"/>
              <a:gd name="connsiteY299" fmla="*/ 20677 h 1295400"/>
              <a:gd name="connsiteX300" fmla="*/ 4587112 w 5600700"/>
              <a:gd name="connsiteY300" fmla="*/ 16771 h 1295400"/>
              <a:gd name="connsiteX301" fmla="*/ 4591494 w 5600700"/>
              <a:gd name="connsiteY301" fmla="*/ 18486 h 1295400"/>
              <a:gd name="connsiteX302" fmla="*/ 4599876 w 5600700"/>
              <a:gd name="connsiteY302" fmla="*/ 17819 h 1295400"/>
              <a:gd name="connsiteX303" fmla="*/ 4649882 w 5600700"/>
              <a:gd name="connsiteY303" fmla="*/ 11437 h 1295400"/>
              <a:gd name="connsiteX304" fmla="*/ 4561871 w 5600700"/>
              <a:gd name="connsiteY304" fmla="*/ 16771 h 1295400"/>
              <a:gd name="connsiteX305" fmla="*/ 4532915 w 5600700"/>
              <a:gd name="connsiteY305" fmla="*/ 23439 h 1295400"/>
              <a:gd name="connsiteX306" fmla="*/ 4532725 w 5600700"/>
              <a:gd name="connsiteY306" fmla="*/ 21439 h 1295400"/>
              <a:gd name="connsiteX307" fmla="*/ 2994437 w 5600700"/>
              <a:gd name="connsiteY307" fmla="*/ 153360 h 1295400"/>
              <a:gd name="connsiteX308" fmla="*/ 2990056 w 5600700"/>
              <a:gd name="connsiteY308" fmla="*/ 151645 h 1295400"/>
              <a:gd name="connsiteX309" fmla="*/ 2981864 w 5600700"/>
              <a:gd name="connsiteY309" fmla="*/ 154408 h 1295400"/>
              <a:gd name="connsiteX310" fmla="*/ 2960814 w 5600700"/>
              <a:gd name="connsiteY310" fmla="*/ 154027 h 1295400"/>
              <a:gd name="connsiteX311" fmla="*/ 2898330 w 5600700"/>
              <a:gd name="connsiteY311" fmla="*/ 161456 h 1295400"/>
              <a:gd name="connsiteX312" fmla="*/ 2848133 w 5600700"/>
              <a:gd name="connsiteY312" fmla="*/ 165647 h 1295400"/>
              <a:gd name="connsiteX313" fmla="*/ 2852514 w 5600700"/>
              <a:gd name="connsiteY313" fmla="*/ 167362 h 1295400"/>
              <a:gd name="connsiteX314" fmla="*/ 2906902 w 5600700"/>
              <a:gd name="connsiteY314" fmla="*/ 162790 h 1295400"/>
              <a:gd name="connsiteX315" fmla="*/ 2953098 w 5600700"/>
              <a:gd name="connsiteY315" fmla="*/ 160980 h 1295400"/>
              <a:gd name="connsiteX316" fmla="*/ 2957099 w 5600700"/>
              <a:gd name="connsiteY316" fmla="*/ 158503 h 1295400"/>
              <a:gd name="connsiteX317" fmla="*/ 2965671 w 5600700"/>
              <a:gd name="connsiteY317" fmla="*/ 159932 h 1295400"/>
              <a:gd name="connsiteX318" fmla="*/ 3045110 w 5600700"/>
              <a:gd name="connsiteY318" fmla="*/ 153265 h 1295400"/>
              <a:gd name="connsiteX319" fmla="*/ 3078162 w 5600700"/>
              <a:gd name="connsiteY319" fmla="*/ 146216 h 1295400"/>
              <a:gd name="connsiteX320" fmla="*/ 2994437 w 5600700"/>
              <a:gd name="connsiteY320" fmla="*/ 153360 h 1295400"/>
              <a:gd name="connsiteX321" fmla="*/ 4679028 w 5600700"/>
              <a:gd name="connsiteY321" fmla="*/ 9056 h 1295400"/>
              <a:gd name="connsiteX322" fmla="*/ 4695697 w 5600700"/>
              <a:gd name="connsiteY322" fmla="*/ 7627 h 1295400"/>
              <a:gd name="connsiteX323" fmla="*/ 4679028 w 5600700"/>
              <a:gd name="connsiteY323" fmla="*/ 9056 h 1295400"/>
              <a:gd name="connsiteX324" fmla="*/ 4708651 w 5600700"/>
              <a:gd name="connsiteY324" fmla="*/ 10771 h 1295400"/>
              <a:gd name="connsiteX325" fmla="*/ 4717033 w 5600700"/>
              <a:gd name="connsiteY325" fmla="*/ 10104 h 1295400"/>
              <a:gd name="connsiteX326" fmla="*/ 4716652 w 5600700"/>
              <a:gd name="connsiteY326" fmla="*/ 5913 h 1295400"/>
              <a:gd name="connsiteX327" fmla="*/ 4708270 w 5600700"/>
              <a:gd name="connsiteY327" fmla="*/ 6580 h 1295400"/>
              <a:gd name="connsiteX328" fmla="*/ 4708651 w 5600700"/>
              <a:gd name="connsiteY328" fmla="*/ 10771 h 1295400"/>
              <a:gd name="connsiteX329" fmla="*/ 3124263 w 5600700"/>
              <a:gd name="connsiteY329" fmla="*/ 144597 h 1295400"/>
              <a:gd name="connsiteX330" fmla="*/ 3111880 w 5600700"/>
              <a:gd name="connsiteY330" fmla="*/ 147740 h 1295400"/>
              <a:gd name="connsiteX331" fmla="*/ 3158076 w 5600700"/>
              <a:gd name="connsiteY331" fmla="*/ 145930 h 1295400"/>
              <a:gd name="connsiteX332" fmla="*/ 3174650 w 5600700"/>
              <a:gd name="connsiteY332" fmla="*/ 142406 h 1295400"/>
              <a:gd name="connsiteX333" fmla="*/ 3191223 w 5600700"/>
              <a:gd name="connsiteY333" fmla="*/ 138882 h 1295400"/>
              <a:gd name="connsiteX334" fmla="*/ 3124263 w 5600700"/>
              <a:gd name="connsiteY334" fmla="*/ 144597 h 1295400"/>
              <a:gd name="connsiteX335" fmla="*/ 3320859 w 5600700"/>
              <a:gd name="connsiteY335" fmla="*/ 130024 h 1295400"/>
              <a:gd name="connsiteX336" fmla="*/ 3366864 w 5600700"/>
              <a:gd name="connsiteY336" fmla="*/ 126118 h 1295400"/>
              <a:gd name="connsiteX337" fmla="*/ 3329050 w 5600700"/>
              <a:gd name="connsiteY337" fmla="*/ 127166 h 1295400"/>
              <a:gd name="connsiteX338" fmla="*/ 3295808 w 5600700"/>
              <a:gd name="connsiteY338" fmla="*/ 132119 h 1295400"/>
              <a:gd name="connsiteX339" fmla="*/ 3320859 w 5600700"/>
              <a:gd name="connsiteY339" fmla="*/ 130024 h 1295400"/>
              <a:gd name="connsiteX340" fmla="*/ 3421443 w 5600700"/>
              <a:gd name="connsiteY340" fmla="*/ 123737 h 1295400"/>
              <a:gd name="connsiteX341" fmla="*/ 3425443 w 5600700"/>
              <a:gd name="connsiteY341" fmla="*/ 121261 h 1295400"/>
              <a:gd name="connsiteX342" fmla="*/ 3379628 w 5600700"/>
              <a:gd name="connsiteY342" fmla="*/ 127261 h 1295400"/>
              <a:gd name="connsiteX343" fmla="*/ 3421443 w 5600700"/>
              <a:gd name="connsiteY343" fmla="*/ 123737 h 1295400"/>
              <a:gd name="connsiteX344" fmla="*/ 2803080 w 5600700"/>
              <a:gd name="connsiteY344" fmla="*/ 180125 h 1295400"/>
              <a:gd name="connsiteX345" fmla="*/ 2824130 w 5600700"/>
              <a:gd name="connsiteY345" fmla="*/ 180411 h 1295400"/>
              <a:gd name="connsiteX346" fmla="*/ 2861277 w 5600700"/>
              <a:gd name="connsiteY346" fmla="*/ 170981 h 1295400"/>
              <a:gd name="connsiteX347" fmla="*/ 2803080 w 5600700"/>
              <a:gd name="connsiteY347" fmla="*/ 180125 h 1295400"/>
              <a:gd name="connsiteX348" fmla="*/ 2957385 w 5600700"/>
              <a:gd name="connsiteY348" fmla="*/ 162885 h 1295400"/>
              <a:gd name="connsiteX349" fmla="*/ 2941002 w 5600700"/>
              <a:gd name="connsiteY349" fmla="*/ 168505 h 1295400"/>
              <a:gd name="connsiteX350" fmla="*/ 3016059 w 5600700"/>
              <a:gd name="connsiteY350" fmla="*/ 160027 h 1295400"/>
              <a:gd name="connsiteX351" fmla="*/ 2957385 w 5600700"/>
              <a:gd name="connsiteY351" fmla="*/ 162885 h 1295400"/>
              <a:gd name="connsiteX352" fmla="*/ 3162363 w 5600700"/>
              <a:gd name="connsiteY352" fmla="*/ 147645 h 1295400"/>
              <a:gd name="connsiteX353" fmla="*/ 3153981 w 5600700"/>
              <a:gd name="connsiteY353" fmla="*/ 148312 h 1295400"/>
              <a:gd name="connsiteX354" fmla="*/ 3162363 w 5600700"/>
              <a:gd name="connsiteY354" fmla="*/ 147645 h 1295400"/>
              <a:gd name="connsiteX355" fmla="*/ 4075524 w 5600700"/>
              <a:gd name="connsiteY355" fmla="*/ 91733 h 1295400"/>
              <a:gd name="connsiteX356" fmla="*/ 4100575 w 5600700"/>
              <a:gd name="connsiteY356" fmla="*/ 89638 h 1295400"/>
              <a:gd name="connsiteX357" fmla="*/ 4075524 w 5600700"/>
              <a:gd name="connsiteY357" fmla="*/ 91733 h 1295400"/>
              <a:gd name="connsiteX358" fmla="*/ 3352863 w 5600700"/>
              <a:gd name="connsiteY358" fmla="*/ 159075 h 1295400"/>
              <a:gd name="connsiteX359" fmla="*/ 3328098 w 5600700"/>
              <a:gd name="connsiteY359" fmla="*/ 165361 h 1295400"/>
              <a:gd name="connsiteX360" fmla="*/ 3390772 w 5600700"/>
              <a:gd name="connsiteY360" fmla="*/ 160027 h 1295400"/>
              <a:gd name="connsiteX361" fmla="*/ 3436968 w 5600700"/>
              <a:gd name="connsiteY361" fmla="*/ 158218 h 1295400"/>
              <a:gd name="connsiteX362" fmla="*/ 3461924 w 5600700"/>
              <a:gd name="connsiteY362" fmla="*/ 154027 h 1295400"/>
              <a:gd name="connsiteX363" fmla="*/ 3352863 w 5600700"/>
              <a:gd name="connsiteY363" fmla="*/ 159075 h 1295400"/>
              <a:gd name="connsiteX364" fmla="*/ 3294665 w 5600700"/>
              <a:gd name="connsiteY364" fmla="*/ 168219 h 1295400"/>
              <a:gd name="connsiteX365" fmla="*/ 3307047 w 5600700"/>
              <a:gd name="connsiteY365" fmla="*/ 165076 h 1295400"/>
              <a:gd name="connsiteX366" fmla="*/ 3294856 w 5600700"/>
              <a:gd name="connsiteY366" fmla="*/ 170314 h 1295400"/>
              <a:gd name="connsiteX367" fmla="*/ 3294665 w 5600700"/>
              <a:gd name="connsiteY367" fmla="*/ 168219 h 1295400"/>
              <a:gd name="connsiteX368" fmla="*/ 3495452 w 5600700"/>
              <a:gd name="connsiteY368" fmla="*/ 153360 h 1295400"/>
              <a:gd name="connsiteX369" fmla="*/ 3504024 w 5600700"/>
              <a:gd name="connsiteY369" fmla="*/ 154789 h 1295400"/>
              <a:gd name="connsiteX370" fmla="*/ 3512025 w 5600700"/>
              <a:gd name="connsiteY370" fmla="*/ 149931 h 1295400"/>
              <a:gd name="connsiteX371" fmla="*/ 3474211 w 5600700"/>
              <a:gd name="connsiteY371" fmla="*/ 150979 h 1295400"/>
              <a:gd name="connsiteX372" fmla="*/ 3495452 w 5600700"/>
              <a:gd name="connsiteY372" fmla="*/ 153360 h 1295400"/>
              <a:gd name="connsiteX373" fmla="*/ 3537267 w 5600700"/>
              <a:gd name="connsiteY373" fmla="*/ 149836 h 1295400"/>
              <a:gd name="connsiteX374" fmla="*/ 3558031 w 5600700"/>
              <a:gd name="connsiteY374" fmla="*/ 145930 h 1295400"/>
              <a:gd name="connsiteX375" fmla="*/ 3537267 w 5600700"/>
              <a:gd name="connsiteY375" fmla="*/ 149836 h 1295400"/>
              <a:gd name="connsiteX376" fmla="*/ 3575081 w 5600700"/>
              <a:gd name="connsiteY376" fmla="*/ 148788 h 1295400"/>
              <a:gd name="connsiteX377" fmla="*/ 3595845 w 5600700"/>
              <a:gd name="connsiteY377" fmla="*/ 144883 h 1295400"/>
              <a:gd name="connsiteX378" fmla="*/ 3575081 w 5600700"/>
              <a:gd name="connsiteY378" fmla="*/ 148788 h 1295400"/>
              <a:gd name="connsiteX379" fmla="*/ 4443475 w 5600700"/>
              <a:gd name="connsiteY379" fmla="*/ 111355 h 1295400"/>
              <a:gd name="connsiteX380" fmla="*/ 4422616 w 5600700"/>
              <a:gd name="connsiteY380" fmla="*/ 113164 h 1295400"/>
              <a:gd name="connsiteX381" fmla="*/ 4443475 w 5600700"/>
              <a:gd name="connsiteY381" fmla="*/ 111355 h 1295400"/>
              <a:gd name="connsiteX382" fmla="*/ 4518723 w 5600700"/>
              <a:gd name="connsiteY382" fmla="*/ 105068 h 1295400"/>
              <a:gd name="connsiteX383" fmla="*/ 4506245 w 5600700"/>
              <a:gd name="connsiteY383" fmla="*/ 106116 h 1295400"/>
              <a:gd name="connsiteX384" fmla="*/ 4498053 w 5600700"/>
              <a:gd name="connsiteY384" fmla="*/ 108878 h 1295400"/>
              <a:gd name="connsiteX385" fmla="*/ 4518723 w 5600700"/>
              <a:gd name="connsiteY385" fmla="*/ 105068 h 1295400"/>
              <a:gd name="connsiteX386" fmla="*/ 2043175 w 5600700"/>
              <a:gd name="connsiteY386" fmla="*/ 356338 h 1295400"/>
              <a:gd name="connsiteX387" fmla="*/ 2034793 w 5600700"/>
              <a:gd name="connsiteY387" fmla="*/ 357004 h 1295400"/>
              <a:gd name="connsiteX388" fmla="*/ 2043175 w 5600700"/>
              <a:gd name="connsiteY388" fmla="*/ 356338 h 1295400"/>
              <a:gd name="connsiteX389" fmla="*/ 5191188 w 5600700"/>
              <a:gd name="connsiteY389" fmla="*/ 141263 h 1295400"/>
              <a:gd name="connsiteX390" fmla="*/ 5182806 w 5600700"/>
              <a:gd name="connsiteY390" fmla="*/ 141930 h 1295400"/>
              <a:gd name="connsiteX391" fmla="*/ 5191188 w 5600700"/>
              <a:gd name="connsiteY391" fmla="*/ 141263 h 1295400"/>
              <a:gd name="connsiteX392" fmla="*/ 236187 w 5600700"/>
              <a:gd name="connsiteY392" fmla="*/ 646374 h 1295400"/>
              <a:gd name="connsiteX393" fmla="*/ 223614 w 5600700"/>
              <a:gd name="connsiteY393" fmla="*/ 647422 h 1295400"/>
              <a:gd name="connsiteX394" fmla="*/ 215423 w 5600700"/>
              <a:gd name="connsiteY394" fmla="*/ 650184 h 1295400"/>
              <a:gd name="connsiteX395" fmla="*/ 236187 w 5600700"/>
              <a:gd name="connsiteY395" fmla="*/ 646374 h 1295400"/>
              <a:gd name="connsiteX396" fmla="*/ 20637 w 5600700"/>
              <a:gd name="connsiteY396" fmla="*/ 685712 h 1295400"/>
              <a:gd name="connsiteX397" fmla="*/ 8064 w 5600700"/>
              <a:gd name="connsiteY397" fmla="*/ 686760 h 1295400"/>
              <a:gd name="connsiteX398" fmla="*/ 20637 w 5600700"/>
              <a:gd name="connsiteY398" fmla="*/ 685712 h 1295400"/>
              <a:gd name="connsiteX399" fmla="*/ 505650 w 5600700"/>
              <a:gd name="connsiteY399" fmla="*/ 695523 h 1295400"/>
              <a:gd name="connsiteX400" fmla="*/ 476884 w 5600700"/>
              <a:gd name="connsiteY400" fmla="*/ 704286 h 1295400"/>
              <a:gd name="connsiteX401" fmla="*/ 531272 w 5600700"/>
              <a:gd name="connsiteY401" fmla="*/ 699714 h 1295400"/>
              <a:gd name="connsiteX402" fmla="*/ 505650 w 5600700"/>
              <a:gd name="connsiteY402" fmla="*/ 695523 h 1295400"/>
              <a:gd name="connsiteX403" fmla="*/ 455834 w 5600700"/>
              <a:gd name="connsiteY403" fmla="*/ 703905 h 1295400"/>
              <a:gd name="connsiteX404" fmla="*/ 426783 w 5600700"/>
              <a:gd name="connsiteY404" fmla="*/ 708477 h 1295400"/>
              <a:gd name="connsiteX405" fmla="*/ 455834 w 5600700"/>
              <a:gd name="connsiteY405" fmla="*/ 703905 h 1295400"/>
              <a:gd name="connsiteX406" fmla="*/ 721867 w 5600700"/>
              <a:gd name="connsiteY406" fmla="*/ 713144 h 1295400"/>
              <a:gd name="connsiteX407" fmla="*/ 734059 w 5600700"/>
              <a:gd name="connsiteY407" fmla="*/ 707905 h 1295400"/>
              <a:gd name="connsiteX408" fmla="*/ 721867 w 5600700"/>
              <a:gd name="connsiteY408" fmla="*/ 713144 h 1295400"/>
              <a:gd name="connsiteX409" fmla="*/ 5371496 w 5600700"/>
              <a:gd name="connsiteY409" fmla="*/ 481306 h 1295400"/>
              <a:gd name="connsiteX410" fmla="*/ 5358923 w 5600700"/>
              <a:gd name="connsiteY410" fmla="*/ 482353 h 1295400"/>
              <a:gd name="connsiteX411" fmla="*/ 5346541 w 5600700"/>
              <a:gd name="connsiteY411" fmla="*/ 485497 h 1295400"/>
              <a:gd name="connsiteX412" fmla="*/ 5371496 w 5600700"/>
              <a:gd name="connsiteY412" fmla="*/ 481306 h 1295400"/>
              <a:gd name="connsiteX413" fmla="*/ 843787 w 5600700"/>
              <a:gd name="connsiteY413" fmla="*/ 1060235 h 1295400"/>
              <a:gd name="connsiteX414" fmla="*/ 868647 w 5600700"/>
              <a:gd name="connsiteY414" fmla="*/ 1056044 h 1295400"/>
              <a:gd name="connsiteX415" fmla="*/ 855598 w 5600700"/>
              <a:gd name="connsiteY415" fmla="*/ 1050806 h 1295400"/>
              <a:gd name="connsiteX416" fmla="*/ 843787 w 5600700"/>
              <a:gd name="connsiteY416" fmla="*/ 1060235 h 1295400"/>
              <a:gd name="connsiteX417" fmla="*/ 893889 w 5600700"/>
              <a:gd name="connsiteY417" fmla="*/ 1055949 h 1295400"/>
              <a:gd name="connsiteX418" fmla="*/ 872648 w 5600700"/>
              <a:gd name="connsiteY418" fmla="*/ 1053472 h 1295400"/>
              <a:gd name="connsiteX419" fmla="*/ 893889 w 5600700"/>
              <a:gd name="connsiteY419" fmla="*/ 1055949 h 1295400"/>
              <a:gd name="connsiteX420" fmla="*/ 5303869 w 5600700"/>
              <a:gd name="connsiteY420" fmla="*/ 677330 h 1295400"/>
              <a:gd name="connsiteX421" fmla="*/ 5295487 w 5600700"/>
              <a:gd name="connsiteY421" fmla="*/ 677997 h 1295400"/>
              <a:gd name="connsiteX422" fmla="*/ 5303869 w 5600700"/>
              <a:gd name="connsiteY422" fmla="*/ 677330 h 1295400"/>
              <a:gd name="connsiteX423" fmla="*/ 781017 w 5600700"/>
              <a:gd name="connsiteY423" fmla="*/ 1065474 h 1295400"/>
              <a:gd name="connsiteX424" fmla="*/ 797591 w 5600700"/>
              <a:gd name="connsiteY424" fmla="*/ 1061950 h 1295400"/>
              <a:gd name="connsiteX425" fmla="*/ 781017 w 5600700"/>
              <a:gd name="connsiteY425" fmla="*/ 1065474 h 1295400"/>
              <a:gd name="connsiteX426" fmla="*/ 1168113 w 5600700"/>
              <a:gd name="connsiteY426" fmla="*/ 1062426 h 1295400"/>
              <a:gd name="connsiteX427" fmla="*/ 1180782 w 5600700"/>
              <a:gd name="connsiteY427" fmla="*/ 1063474 h 1295400"/>
              <a:gd name="connsiteX428" fmla="*/ 1184782 w 5600700"/>
              <a:gd name="connsiteY428" fmla="*/ 1060997 h 1295400"/>
              <a:gd name="connsiteX429" fmla="*/ 1201165 w 5600700"/>
              <a:gd name="connsiteY429" fmla="*/ 1055378 h 1295400"/>
              <a:gd name="connsiteX430" fmla="*/ 1168113 w 5600700"/>
              <a:gd name="connsiteY430" fmla="*/ 1062426 h 1295400"/>
              <a:gd name="connsiteX431" fmla="*/ 5487510 w 5600700"/>
              <a:gd name="connsiteY431" fmla="*/ 708286 h 1295400"/>
              <a:gd name="connsiteX432" fmla="*/ 5462460 w 5600700"/>
              <a:gd name="connsiteY432" fmla="*/ 710382 h 1295400"/>
              <a:gd name="connsiteX433" fmla="*/ 5487510 w 5600700"/>
              <a:gd name="connsiteY433" fmla="*/ 708286 h 1295400"/>
              <a:gd name="connsiteX434" fmla="*/ 5516943 w 5600700"/>
              <a:gd name="connsiteY434" fmla="*/ 707905 h 1295400"/>
              <a:gd name="connsiteX435" fmla="*/ 5504370 w 5600700"/>
              <a:gd name="connsiteY435" fmla="*/ 708953 h 1295400"/>
              <a:gd name="connsiteX436" fmla="*/ 5496179 w 5600700"/>
              <a:gd name="connsiteY436" fmla="*/ 711715 h 1295400"/>
              <a:gd name="connsiteX437" fmla="*/ 5516943 w 5600700"/>
              <a:gd name="connsiteY437" fmla="*/ 707905 h 1295400"/>
              <a:gd name="connsiteX438" fmla="*/ 563562 w 5600700"/>
              <a:gd name="connsiteY438" fmla="*/ 1132530 h 1295400"/>
              <a:gd name="connsiteX439" fmla="*/ 605757 w 5600700"/>
              <a:gd name="connsiteY439" fmla="*/ 1133197 h 1295400"/>
              <a:gd name="connsiteX440" fmla="*/ 584517 w 5600700"/>
              <a:gd name="connsiteY440" fmla="*/ 1130720 h 1295400"/>
              <a:gd name="connsiteX441" fmla="*/ 575754 w 5600700"/>
              <a:gd name="connsiteY441" fmla="*/ 1127196 h 1295400"/>
              <a:gd name="connsiteX442" fmla="*/ 563562 w 5600700"/>
              <a:gd name="connsiteY442" fmla="*/ 1132530 h 1295400"/>
              <a:gd name="connsiteX443" fmla="*/ 735107 w 5600700"/>
              <a:gd name="connsiteY443" fmla="*/ 1120147 h 1295400"/>
              <a:gd name="connsiteX444" fmla="*/ 759872 w 5600700"/>
              <a:gd name="connsiteY444" fmla="*/ 1113861 h 1295400"/>
              <a:gd name="connsiteX445" fmla="*/ 735107 w 5600700"/>
              <a:gd name="connsiteY445" fmla="*/ 1120147 h 1295400"/>
              <a:gd name="connsiteX446" fmla="*/ 744251 w 5600700"/>
              <a:gd name="connsiteY446" fmla="*/ 1127863 h 1295400"/>
              <a:gd name="connsiteX447" fmla="*/ 707199 w 5600700"/>
              <a:gd name="connsiteY447" fmla="*/ 1137388 h 1295400"/>
              <a:gd name="connsiteX448" fmla="*/ 769683 w 5600700"/>
              <a:gd name="connsiteY448" fmla="*/ 1129958 h 1295400"/>
              <a:gd name="connsiteX449" fmla="*/ 790257 w 5600700"/>
              <a:gd name="connsiteY449" fmla="*/ 1123958 h 1295400"/>
              <a:gd name="connsiteX450" fmla="*/ 744251 w 5600700"/>
              <a:gd name="connsiteY450" fmla="*/ 1127863 h 1295400"/>
              <a:gd name="connsiteX451" fmla="*/ 849121 w 5600700"/>
              <a:gd name="connsiteY451" fmla="*/ 1123195 h 1295400"/>
              <a:gd name="connsiteX452" fmla="*/ 877982 w 5600700"/>
              <a:gd name="connsiteY452" fmla="*/ 1116528 h 1295400"/>
              <a:gd name="connsiteX453" fmla="*/ 849121 w 5600700"/>
              <a:gd name="connsiteY453" fmla="*/ 1123195 h 1295400"/>
              <a:gd name="connsiteX454" fmla="*/ 690435 w 5600700"/>
              <a:gd name="connsiteY454" fmla="*/ 1138721 h 1295400"/>
              <a:gd name="connsiteX455" fmla="*/ 698817 w 5600700"/>
              <a:gd name="connsiteY455" fmla="*/ 1138055 h 1295400"/>
              <a:gd name="connsiteX456" fmla="*/ 698436 w 5600700"/>
              <a:gd name="connsiteY456" fmla="*/ 1133864 h 1295400"/>
              <a:gd name="connsiteX457" fmla="*/ 690054 w 5600700"/>
              <a:gd name="connsiteY457" fmla="*/ 1134530 h 1295400"/>
              <a:gd name="connsiteX458" fmla="*/ 690435 w 5600700"/>
              <a:gd name="connsiteY458" fmla="*/ 1138721 h 1295400"/>
              <a:gd name="connsiteX459" fmla="*/ 716533 w 5600700"/>
              <a:gd name="connsiteY459" fmla="*/ 1149199 h 1295400"/>
              <a:gd name="connsiteX460" fmla="*/ 728535 w 5600700"/>
              <a:gd name="connsiteY460" fmla="*/ 1141864 h 1295400"/>
              <a:gd name="connsiteX461" fmla="*/ 716533 w 5600700"/>
              <a:gd name="connsiteY461" fmla="*/ 1149199 h 1295400"/>
              <a:gd name="connsiteX462" fmla="*/ 745775 w 5600700"/>
              <a:gd name="connsiteY462" fmla="*/ 1146722 h 1295400"/>
              <a:gd name="connsiteX463" fmla="*/ 783208 w 5600700"/>
              <a:gd name="connsiteY463" fmla="*/ 1141483 h 1295400"/>
              <a:gd name="connsiteX464" fmla="*/ 745775 w 5600700"/>
              <a:gd name="connsiteY464" fmla="*/ 1146722 h 1295400"/>
              <a:gd name="connsiteX465" fmla="*/ 490791 w 5600700"/>
              <a:gd name="connsiteY465" fmla="*/ 1168249 h 1295400"/>
              <a:gd name="connsiteX466" fmla="*/ 490981 w 5600700"/>
              <a:gd name="connsiteY466" fmla="*/ 1170344 h 1295400"/>
              <a:gd name="connsiteX467" fmla="*/ 482980 w 5600700"/>
              <a:gd name="connsiteY467" fmla="*/ 1175202 h 1295400"/>
              <a:gd name="connsiteX468" fmla="*/ 524033 w 5600700"/>
              <a:gd name="connsiteY468" fmla="*/ 1163296 h 1295400"/>
              <a:gd name="connsiteX469" fmla="*/ 490791 w 5600700"/>
              <a:gd name="connsiteY469" fmla="*/ 1168249 h 1295400"/>
              <a:gd name="connsiteX470" fmla="*/ 541083 w 5600700"/>
              <a:gd name="connsiteY470" fmla="*/ 1166153 h 1295400"/>
              <a:gd name="connsiteX471" fmla="*/ 582516 w 5600700"/>
              <a:gd name="connsiteY471" fmla="*/ 1158438 h 1295400"/>
              <a:gd name="connsiteX472" fmla="*/ 541083 w 5600700"/>
              <a:gd name="connsiteY472" fmla="*/ 1166153 h 1295400"/>
              <a:gd name="connsiteX473" fmla="*/ 704532 w 5600700"/>
              <a:gd name="connsiteY473" fmla="*/ 1156533 h 1295400"/>
              <a:gd name="connsiteX474" fmla="*/ 730154 w 5600700"/>
              <a:gd name="connsiteY474" fmla="*/ 1160724 h 1295400"/>
              <a:gd name="connsiteX475" fmla="*/ 737774 w 5600700"/>
              <a:gd name="connsiteY475" fmla="*/ 1151580 h 1295400"/>
              <a:gd name="connsiteX476" fmla="*/ 704532 w 5600700"/>
              <a:gd name="connsiteY476" fmla="*/ 1156533 h 1295400"/>
              <a:gd name="connsiteX477" fmla="*/ 833976 w 5600700"/>
              <a:gd name="connsiteY477" fmla="*/ 1143484 h 1295400"/>
              <a:gd name="connsiteX478" fmla="*/ 833786 w 5600700"/>
              <a:gd name="connsiteY478" fmla="*/ 1141388 h 1295400"/>
              <a:gd name="connsiteX479" fmla="*/ 821594 w 5600700"/>
              <a:gd name="connsiteY479" fmla="*/ 1146627 h 1295400"/>
              <a:gd name="connsiteX480" fmla="*/ 809021 w 5600700"/>
              <a:gd name="connsiteY480" fmla="*/ 1147675 h 1295400"/>
              <a:gd name="connsiteX481" fmla="*/ 801020 w 5600700"/>
              <a:gd name="connsiteY481" fmla="*/ 1152533 h 1295400"/>
              <a:gd name="connsiteX482" fmla="*/ 821975 w 5600700"/>
              <a:gd name="connsiteY482" fmla="*/ 1150723 h 1295400"/>
              <a:gd name="connsiteX483" fmla="*/ 834643 w 5600700"/>
              <a:gd name="connsiteY483" fmla="*/ 1151770 h 1295400"/>
              <a:gd name="connsiteX484" fmla="*/ 859218 w 5600700"/>
              <a:gd name="connsiteY484" fmla="*/ 1143389 h 1295400"/>
              <a:gd name="connsiteX485" fmla="*/ 900651 w 5600700"/>
              <a:gd name="connsiteY485" fmla="*/ 1135673 h 1295400"/>
              <a:gd name="connsiteX486" fmla="*/ 833976 w 5600700"/>
              <a:gd name="connsiteY486" fmla="*/ 1143484 h 1295400"/>
              <a:gd name="connsiteX487" fmla="*/ 942466 w 5600700"/>
              <a:gd name="connsiteY487" fmla="*/ 1132244 h 1295400"/>
              <a:gd name="connsiteX488" fmla="*/ 921606 w 5600700"/>
              <a:gd name="connsiteY488" fmla="*/ 1134054 h 1295400"/>
              <a:gd name="connsiteX489" fmla="*/ 942466 w 5600700"/>
              <a:gd name="connsiteY489" fmla="*/ 1132244 h 1295400"/>
              <a:gd name="connsiteX490" fmla="*/ 1022095 w 5600700"/>
              <a:gd name="connsiteY490" fmla="*/ 1127672 h 1295400"/>
              <a:gd name="connsiteX491" fmla="*/ 988662 w 5600700"/>
              <a:gd name="connsiteY491" fmla="*/ 1130530 h 1295400"/>
              <a:gd name="connsiteX492" fmla="*/ 1022095 w 5600700"/>
              <a:gd name="connsiteY492" fmla="*/ 1127672 h 1295400"/>
              <a:gd name="connsiteX493" fmla="*/ 608901 w 5600700"/>
              <a:gd name="connsiteY493" fmla="*/ 1171011 h 1295400"/>
              <a:gd name="connsiteX494" fmla="*/ 625284 w 5600700"/>
              <a:gd name="connsiteY494" fmla="*/ 1165391 h 1295400"/>
              <a:gd name="connsiteX495" fmla="*/ 608424 w 5600700"/>
              <a:gd name="connsiteY495" fmla="*/ 1164724 h 1295400"/>
              <a:gd name="connsiteX496" fmla="*/ 608901 w 5600700"/>
              <a:gd name="connsiteY496" fmla="*/ 1171011 h 1295400"/>
              <a:gd name="connsiteX497" fmla="*/ 638142 w 5600700"/>
              <a:gd name="connsiteY497" fmla="*/ 1168535 h 1295400"/>
              <a:gd name="connsiteX498" fmla="*/ 650334 w 5600700"/>
              <a:gd name="connsiteY498" fmla="*/ 1163296 h 1295400"/>
              <a:gd name="connsiteX499" fmla="*/ 638142 w 5600700"/>
              <a:gd name="connsiteY499" fmla="*/ 1168535 h 1295400"/>
              <a:gd name="connsiteX500" fmla="*/ 559085 w 5600700"/>
              <a:gd name="connsiteY500" fmla="*/ 1179393 h 1295400"/>
              <a:gd name="connsiteX501" fmla="*/ 563085 w 5600700"/>
              <a:gd name="connsiteY501" fmla="*/ 1176916 h 1295400"/>
              <a:gd name="connsiteX502" fmla="*/ 554322 w 5600700"/>
              <a:gd name="connsiteY502" fmla="*/ 1173392 h 1295400"/>
              <a:gd name="connsiteX503" fmla="*/ 559085 w 5600700"/>
              <a:gd name="connsiteY503" fmla="*/ 1179393 h 1295400"/>
              <a:gd name="connsiteX504" fmla="*/ 719676 w 5600700"/>
              <a:gd name="connsiteY504" fmla="*/ 1187013 h 1295400"/>
              <a:gd name="connsiteX505" fmla="*/ 769111 w 5600700"/>
              <a:gd name="connsiteY505" fmla="*/ 1174345 h 1295400"/>
              <a:gd name="connsiteX506" fmla="*/ 719676 w 5600700"/>
              <a:gd name="connsiteY506" fmla="*/ 1187013 h 1295400"/>
              <a:gd name="connsiteX507" fmla="*/ 217899 w 5600700"/>
              <a:gd name="connsiteY507" fmla="*/ 1227208 h 1295400"/>
              <a:gd name="connsiteX508" fmla="*/ 235330 w 5600700"/>
              <a:gd name="connsiteY508" fmla="*/ 1234162 h 1295400"/>
              <a:gd name="connsiteX509" fmla="*/ 259333 w 5600700"/>
              <a:gd name="connsiteY509" fmla="*/ 1219493 h 1295400"/>
              <a:gd name="connsiteX510" fmla="*/ 205136 w 5600700"/>
              <a:gd name="connsiteY510" fmla="*/ 1226161 h 1295400"/>
              <a:gd name="connsiteX511" fmla="*/ 217899 w 5600700"/>
              <a:gd name="connsiteY511" fmla="*/ 1227208 h 1295400"/>
              <a:gd name="connsiteX512" fmla="*/ 706818 w 5600700"/>
              <a:gd name="connsiteY512" fmla="*/ 1183870 h 1295400"/>
              <a:gd name="connsiteX513" fmla="*/ 681576 w 5600700"/>
              <a:gd name="connsiteY513" fmla="*/ 1183870 h 1295400"/>
              <a:gd name="connsiteX514" fmla="*/ 706818 w 5600700"/>
              <a:gd name="connsiteY514" fmla="*/ 1183870 h 1295400"/>
              <a:gd name="connsiteX515" fmla="*/ 276764 w 5600700"/>
              <a:gd name="connsiteY515" fmla="*/ 1226542 h 1295400"/>
              <a:gd name="connsiteX516" fmla="*/ 309625 w 5600700"/>
              <a:gd name="connsiteY516" fmla="*/ 1217398 h 1295400"/>
              <a:gd name="connsiteX517" fmla="*/ 276764 w 5600700"/>
              <a:gd name="connsiteY517" fmla="*/ 1226542 h 1295400"/>
              <a:gd name="connsiteX518" fmla="*/ 917130 w 5600700"/>
              <a:gd name="connsiteY518" fmla="*/ 1180917 h 1295400"/>
              <a:gd name="connsiteX519" fmla="*/ 946181 w 5600700"/>
              <a:gd name="connsiteY519" fmla="*/ 1176345 h 1295400"/>
              <a:gd name="connsiteX520" fmla="*/ 917130 w 5600700"/>
              <a:gd name="connsiteY520" fmla="*/ 1180917 h 1295400"/>
              <a:gd name="connsiteX521" fmla="*/ 1109249 w 5600700"/>
              <a:gd name="connsiteY521" fmla="*/ 1162534 h 1295400"/>
              <a:gd name="connsiteX522" fmla="*/ 1092675 w 5600700"/>
              <a:gd name="connsiteY522" fmla="*/ 1166058 h 1295400"/>
              <a:gd name="connsiteX523" fmla="*/ 1109249 w 5600700"/>
              <a:gd name="connsiteY523" fmla="*/ 1162534 h 1295400"/>
              <a:gd name="connsiteX524" fmla="*/ 1138872 w 5600700"/>
              <a:gd name="connsiteY524" fmla="*/ 1164248 h 1295400"/>
              <a:gd name="connsiteX525" fmla="*/ 1159446 w 5600700"/>
              <a:gd name="connsiteY525" fmla="*/ 1158247 h 1295400"/>
              <a:gd name="connsiteX526" fmla="*/ 1138872 w 5600700"/>
              <a:gd name="connsiteY526" fmla="*/ 1164248 h 1295400"/>
              <a:gd name="connsiteX527" fmla="*/ 967803 w 5600700"/>
              <a:gd name="connsiteY527" fmla="*/ 1182917 h 1295400"/>
              <a:gd name="connsiteX528" fmla="*/ 988853 w 5600700"/>
              <a:gd name="connsiteY528" fmla="*/ 1183298 h 1295400"/>
              <a:gd name="connsiteX529" fmla="*/ 967803 w 5600700"/>
              <a:gd name="connsiteY529" fmla="*/ 1182917 h 1295400"/>
              <a:gd name="connsiteX530" fmla="*/ 236187 w 5600700"/>
              <a:gd name="connsiteY530" fmla="*/ 1244734 h 1295400"/>
              <a:gd name="connsiteX531" fmla="*/ 244950 w 5600700"/>
              <a:gd name="connsiteY531" fmla="*/ 1248259 h 1295400"/>
              <a:gd name="connsiteX532" fmla="*/ 278002 w 5600700"/>
              <a:gd name="connsiteY532" fmla="*/ 1241210 h 1295400"/>
              <a:gd name="connsiteX533" fmla="*/ 236187 w 5600700"/>
              <a:gd name="connsiteY533" fmla="*/ 1244734 h 1295400"/>
              <a:gd name="connsiteX534" fmla="*/ 286575 w 5600700"/>
              <a:gd name="connsiteY534" fmla="*/ 1242639 h 1295400"/>
              <a:gd name="connsiteX535" fmla="*/ 294957 w 5600700"/>
              <a:gd name="connsiteY535" fmla="*/ 1241972 h 1295400"/>
              <a:gd name="connsiteX536" fmla="*/ 294576 w 5600700"/>
              <a:gd name="connsiteY536" fmla="*/ 1237781 h 1295400"/>
              <a:gd name="connsiteX537" fmla="*/ 286194 w 5600700"/>
              <a:gd name="connsiteY537" fmla="*/ 1238448 h 1295400"/>
              <a:gd name="connsiteX538" fmla="*/ 286575 w 5600700"/>
              <a:gd name="connsiteY538" fmla="*/ 1242639 h 1295400"/>
              <a:gd name="connsiteX539" fmla="*/ 633380 w 5600700"/>
              <a:gd name="connsiteY539" fmla="*/ 1211207 h 1295400"/>
              <a:gd name="connsiteX540" fmla="*/ 616616 w 5600700"/>
              <a:gd name="connsiteY540" fmla="*/ 1212635 h 1295400"/>
              <a:gd name="connsiteX541" fmla="*/ 600042 w 5600700"/>
              <a:gd name="connsiteY541" fmla="*/ 1216160 h 1295400"/>
              <a:gd name="connsiteX542" fmla="*/ 558418 w 5600700"/>
              <a:gd name="connsiteY542" fmla="*/ 1221779 h 1295400"/>
              <a:gd name="connsiteX543" fmla="*/ 579659 w 5600700"/>
              <a:gd name="connsiteY543" fmla="*/ 1224256 h 1295400"/>
              <a:gd name="connsiteX544" fmla="*/ 580707 w 5600700"/>
              <a:gd name="connsiteY544" fmla="*/ 1236829 h 1295400"/>
              <a:gd name="connsiteX545" fmla="*/ 597947 w 5600700"/>
              <a:gd name="connsiteY545" fmla="*/ 1241687 h 1295400"/>
              <a:gd name="connsiteX546" fmla="*/ 610329 w 5600700"/>
              <a:gd name="connsiteY546" fmla="*/ 1238543 h 1295400"/>
              <a:gd name="connsiteX547" fmla="*/ 612901 w 5600700"/>
              <a:gd name="connsiteY547" fmla="*/ 1219303 h 1295400"/>
              <a:gd name="connsiteX548" fmla="*/ 625093 w 5600700"/>
              <a:gd name="connsiteY548" fmla="*/ 1214064 h 1295400"/>
              <a:gd name="connsiteX549" fmla="*/ 649858 w 5600700"/>
              <a:gd name="connsiteY549" fmla="*/ 1207778 h 1295400"/>
              <a:gd name="connsiteX550" fmla="*/ 633380 w 5600700"/>
              <a:gd name="connsiteY550" fmla="*/ 1211207 h 1295400"/>
              <a:gd name="connsiteX551" fmla="*/ 541749 w 5600700"/>
              <a:gd name="connsiteY551" fmla="*/ 1223113 h 1295400"/>
              <a:gd name="connsiteX552" fmla="*/ 553941 w 5600700"/>
              <a:gd name="connsiteY552" fmla="*/ 1217874 h 1295400"/>
              <a:gd name="connsiteX553" fmla="*/ 545559 w 5600700"/>
              <a:gd name="connsiteY553" fmla="*/ 1218541 h 1295400"/>
              <a:gd name="connsiteX554" fmla="*/ 541749 w 5600700"/>
              <a:gd name="connsiteY554" fmla="*/ 1223113 h 1295400"/>
              <a:gd name="connsiteX555" fmla="*/ 2159761 w 5600700"/>
              <a:gd name="connsiteY555" fmla="*/ 1088620 h 1295400"/>
              <a:gd name="connsiteX556" fmla="*/ 2168143 w 5600700"/>
              <a:gd name="connsiteY556" fmla="*/ 1087953 h 1295400"/>
              <a:gd name="connsiteX557" fmla="*/ 2167762 w 5600700"/>
              <a:gd name="connsiteY557" fmla="*/ 1083762 h 1295400"/>
              <a:gd name="connsiteX558" fmla="*/ 2159380 w 5600700"/>
              <a:gd name="connsiteY558" fmla="*/ 1084429 h 1295400"/>
              <a:gd name="connsiteX559" fmla="*/ 2159761 w 5600700"/>
              <a:gd name="connsiteY559" fmla="*/ 1088620 h 1295400"/>
              <a:gd name="connsiteX560" fmla="*/ 1282223 w 5600700"/>
              <a:gd name="connsiteY560" fmla="*/ 1167010 h 1295400"/>
              <a:gd name="connsiteX561" fmla="*/ 1298606 w 5600700"/>
              <a:gd name="connsiteY561" fmla="*/ 1161391 h 1295400"/>
              <a:gd name="connsiteX562" fmla="*/ 1282223 w 5600700"/>
              <a:gd name="connsiteY562" fmla="*/ 1167010 h 1295400"/>
              <a:gd name="connsiteX563" fmla="*/ 638999 w 5600700"/>
              <a:gd name="connsiteY563" fmla="*/ 1227590 h 1295400"/>
              <a:gd name="connsiteX564" fmla="*/ 638428 w 5600700"/>
              <a:gd name="connsiteY564" fmla="*/ 1221303 h 1295400"/>
              <a:gd name="connsiteX565" fmla="*/ 638999 w 5600700"/>
              <a:gd name="connsiteY565" fmla="*/ 1227590 h 1295400"/>
              <a:gd name="connsiteX566" fmla="*/ 200850 w 5600700"/>
              <a:gd name="connsiteY566" fmla="*/ 1275215 h 1295400"/>
              <a:gd name="connsiteX567" fmla="*/ 188467 w 5600700"/>
              <a:gd name="connsiteY567" fmla="*/ 1278358 h 1295400"/>
              <a:gd name="connsiteX568" fmla="*/ 205517 w 5600700"/>
              <a:gd name="connsiteY568" fmla="*/ 1281120 h 1295400"/>
              <a:gd name="connsiteX569" fmla="*/ 209708 w 5600700"/>
              <a:gd name="connsiteY569" fmla="*/ 1280739 h 1295400"/>
              <a:gd name="connsiteX570" fmla="*/ 214089 w 5600700"/>
              <a:gd name="connsiteY570" fmla="*/ 1282454 h 1295400"/>
              <a:gd name="connsiteX571" fmla="*/ 247713 w 5600700"/>
              <a:gd name="connsiteY571" fmla="*/ 1281691 h 1295400"/>
              <a:gd name="connsiteX572" fmla="*/ 255714 w 5600700"/>
              <a:gd name="connsiteY572" fmla="*/ 1276834 h 1295400"/>
              <a:gd name="connsiteX573" fmla="*/ 276954 w 5600700"/>
              <a:gd name="connsiteY573" fmla="*/ 1279310 h 1295400"/>
              <a:gd name="connsiteX574" fmla="*/ 326770 w 5600700"/>
              <a:gd name="connsiteY574" fmla="*/ 1270833 h 1295400"/>
              <a:gd name="connsiteX575" fmla="*/ 316769 w 5600700"/>
              <a:gd name="connsiteY575" fmla="*/ 1252640 h 1295400"/>
              <a:gd name="connsiteX576" fmla="*/ 288384 w 5600700"/>
              <a:gd name="connsiteY576" fmla="*/ 1265594 h 1295400"/>
              <a:gd name="connsiteX577" fmla="*/ 212280 w 5600700"/>
              <a:gd name="connsiteY577" fmla="*/ 1261499 h 1295400"/>
              <a:gd name="connsiteX578" fmla="*/ 200850 w 5600700"/>
              <a:gd name="connsiteY578" fmla="*/ 1275215 h 1295400"/>
              <a:gd name="connsiteX579" fmla="*/ 535368 w 5600700"/>
              <a:gd name="connsiteY579" fmla="*/ 1246925 h 1295400"/>
              <a:gd name="connsiteX580" fmla="*/ 543369 w 5600700"/>
              <a:gd name="connsiteY580" fmla="*/ 1242067 h 1295400"/>
              <a:gd name="connsiteX581" fmla="*/ 551370 w 5600700"/>
              <a:gd name="connsiteY581" fmla="*/ 1237210 h 1295400"/>
              <a:gd name="connsiteX582" fmla="*/ 517746 w 5600700"/>
              <a:gd name="connsiteY582" fmla="*/ 1237972 h 1295400"/>
              <a:gd name="connsiteX583" fmla="*/ 535368 w 5600700"/>
              <a:gd name="connsiteY583" fmla="*/ 1246925 h 1295400"/>
              <a:gd name="connsiteX584" fmla="*/ 576801 w 5600700"/>
              <a:gd name="connsiteY584" fmla="*/ 1239210 h 1295400"/>
              <a:gd name="connsiteX585" fmla="*/ 576801 w 5600700"/>
              <a:gd name="connsiteY585" fmla="*/ 1239210 h 1295400"/>
              <a:gd name="connsiteX586" fmla="*/ 576801 w 5600700"/>
              <a:gd name="connsiteY586" fmla="*/ 1239210 h 1295400"/>
              <a:gd name="connsiteX587" fmla="*/ 3896835 w 5600700"/>
              <a:gd name="connsiteY587" fmla="*/ 967366 h 1295400"/>
              <a:gd name="connsiteX588" fmla="*/ 3934650 w 5600700"/>
              <a:gd name="connsiteY588" fmla="*/ 966319 h 1295400"/>
              <a:gd name="connsiteX589" fmla="*/ 3950652 w 5600700"/>
              <a:gd name="connsiteY589" fmla="*/ 956508 h 1295400"/>
              <a:gd name="connsiteX590" fmla="*/ 3896835 w 5600700"/>
              <a:gd name="connsiteY590" fmla="*/ 967366 h 1295400"/>
              <a:gd name="connsiteX591" fmla="*/ 422687 w 5600700"/>
              <a:gd name="connsiteY591" fmla="*/ 1258546 h 1295400"/>
              <a:gd name="connsiteX592" fmla="*/ 448119 w 5600700"/>
              <a:gd name="connsiteY592" fmla="*/ 1260641 h 1295400"/>
              <a:gd name="connsiteX593" fmla="*/ 451548 w 5600700"/>
              <a:gd name="connsiteY593" fmla="*/ 1251878 h 1295400"/>
              <a:gd name="connsiteX594" fmla="*/ 422687 w 5600700"/>
              <a:gd name="connsiteY594" fmla="*/ 1258546 h 1295400"/>
              <a:gd name="connsiteX595" fmla="*/ 3528789 w 5600700"/>
              <a:gd name="connsiteY595" fmla="*/ 996322 h 1295400"/>
              <a:gd name="connsiteX596" fmla="*/ 3575462 w 5600700"/>
              <a:gd name="connsiteY596" fmla="*/ 1000799 h 1295400"/>
              <a:gd name="connsiteX597" fmla="*/ 3587654 w 5600700"/>
              <a:gd name="connsiteY597" fmla="*/ 995560 h 1295400"/>
              <a:gd name="connsiteX598" fmla="*/ 3528789 w 5600700"/>
              <a:gd name="connsiteY598" fmla="*/ 996322 h 1295400"/>
              <a:gd name="connsiteX599" fmla="*/ 3591273 w 5600700"/>
              <a:gd name="connsiteY599" fmla="*/ 988893 h 1295400"/>
              <a:gd name="connsiteX600" fmla="*/ 3591845 w 5600700"/>
              <a:gd name="connsiteY600" fmla="*/ 995180 h 1295400"/>
              <a:gd name="connsiteX601" fmla="*/ 3620610 w 5600700"/>
              <a:gd name="connsiteY601" fmla="*/ 986416 h 1295400"/>
              <a:gd name="connsiteX602" fmla="*/ 3591273 w 5600700"/>
              <a:gd name="connsiteY602" fmla="*/ 988893 h 1295400"/>
              <a:gd name="connsiteX603" fmla="*/ 5205475 w 5600700"/>
              <a:gd name="connsiteY603" fmla="*/ 858972 h 1295400"/>
              <a:gd name="connsiteX604" fmla="*/ 5180425 w 5600700"/>
              <a:gd name="connsiteY604" fmla="*/ 861067 h 1295400"/>
              <a:gd name="connsiteX605" fmla="*/ 5205475 w 5600700"/>
              <a:gd name="connsiteY605" fmla="*/ 858972 h 1295400"/>
              <a:gd name="connsiteX606" fmla="*/ 481837 w 5600700"/>
              <a:gd name="connsiteY606" fmla="*/ 1262070 h 1295400"/>
              <a:gd name="connsiteX607" fmla="*/ 498220 w 5600700"/>
              <a:gd name="connsiteY607" fmla="*/ 1256450 h 1295400"/>
              <a:gd name="connsiteX608" fmla="*/ 481837 w 5600700"/>
              <a:gd name="connsiteY608" fmla="*/ 1262070 h 1295400"/>
              <a:gd name="connsiteX609" fmla="*/ 5256339 w 5600700"/>
              <a:gd name="connsiteY609" fmla="*/ 863163 h 1295400"/>
              <a:gd name="connsiteX610" fmla="*/ 5281580 w 5600700"/>
              <a:gd name="connsiteY610" fmla="*/ 863163 h 1295400"/>
              <a:gd name="connsiteX611" fmla="*/ 5281771 w 5600700"/>
              <a:gd name="connsiteY611" fmla="*/ 865258 h 1295400"/>
              <a:gd name="connsiteX612" fmla="*/ 5306821 w 5600700"/>
              <a:gd name="connsiteY612" fmla="*/ 863163 h 1295400"/>
              <a:gd name="connsiteX613" fmla="*/ 5285390 w 5600700"/>
              <a:gd name="connsiteY613" fmla="*/ 858591 h 1295400"/>
              <a:gd name="connsiteX614" fmla="*/ 5251767 w 5600700"/>
              <a:gd name="connsiteY614" fmla="*/ 859353 h 1295400"/>
              <a:gd name="connsiteX615" fmla="*/ 5226335 w 5600700"/>
              <a:gd name="connsiteY615" fmla="*/ 857257 h 1295400"/>
              <a:gd name="connsiteX616" fmla="*/ 5217953 w 5600700"/>
              <a:gd name="connsiteY616" fmla="*/ 857924 h 1295400"/>
              <a:gd name="connsiteX617" fmla="*/ 5256339 w 5600700"/>
              <a:gd name="connsiteY617" fmla="*/ 863163 h 1295400"/>
              <a:gd name="connsiteX618" fmla="*/ 4474622 w 5600700"/>
              <a:gd name="connsiteY618" fmla="*/ 929171 h 1295400"/>
              <a:gd name="connsiteX619" fmla="*/ 4474622 w 5600700"/>
              <a:gd name="connsiteY619" fmla="*/ 929171 h 1295400"/>
              <a:gd name="connsiteX620" fmla="*/ 4474622 w 5600700"/>
              <a:gd name="connsiteY620" fmla="*/ 929171 h 1295400"/>
              <a:gd name="connsiteX621" fmla="*/ 4620926 w 5600700"/>
              <a:gd name="connsiteY621" fmla="*/ 916789 h 1295400"/>
              <a:gd name="connsiteX622" fmla="*/ 4620926 w 5600700"/>
              <a:gd name="connsiteY622" fmla="*/ 916789 h 1295400"/>
              <a:gd name="connsiteX623" fmla="*/ 4620926 w 5600700"/>
              <a:gd name="connsiteY623" fmla="*/ 916789 h 1295400"/>
              <a:gd name="connsiteX624" fmla="*/ 541845 w 5600700"/>
              <a:gd name="connsiteY624" fmla="*/ 1273881 h 1295400"/>
              <a:gd name="connsiteX625" fmla="*/ 533272 w 5600700"/>
              <a:gd name="connsiteY625" fmla="*/ 1272452 h 1295400"/>
              <a:gd name="connsiteX626" fmla="*/ 532891 w 5600700"/>
              <a:gd name="connsiteY626" fmla="*/ 1268261 h 1295400"/>
              <a:gd name="connsiteX627" fmla="*/ 507269 w 5600700"/>
              <a:gd name="connsiteY627" fmla="*/ 1264070 h 1295400"/>
              <a:gd name="connsiteX628" fmla="*/ 478694 w 5600700"/>
              <a:gd name="connsiteY628" fmla="*/ 1274929 h 1295400"/>
              <a:gd name="connsiteX629" fmla="*/ 424401 w 5600700"/>
              <a:gd name="connsiteY629" fmla="*/ 1279501 h 1295400"/>
              <a:gd name="connsiteX630" fmla="*/ 420020 w 5600700"/>
              <a:gd name="connsiteY630" fmla="*/ 1277786 h 1295400"/>
              <a:gd name="connsiteX631" fmla="*/ 365823 w 5600700"/>
              <a:gd name="connsiteY631" fmla="*/ 1284454 h 1295400"/>
              <a:gd name="connsiteX632" fmla="*/ 361822 w 5600700"/>
              <a:gd name="connsiteY632" fmla="*/ 1286930 h 1295400"/>
              <a:gd name="connsiteX633" fmla="*/ 344963 w 5600700"/>
              <a:gd name="connsiteY633" fmla="*/ 1286263 h 1295400"/>
              <a:gd name="connsiteX634" fmla="*/ 324198 w 5600700"/>
              <a:gd name="connsiteY634" fmla="*/ 1290169 h 1295400"/>
              <a:gd name="connsiteX635" fmla="*/ 311340 w 5600700"/>
              <a:gd name="connsiteY635" fmla="*/ 1287025 h 1295400"/>
              <a:gd name="connsiteX636" fmla="*/ 244284 w 5600700"/>
              <a:gd name="connsiteY636" fmla="*/ 1290550 h 1295400"/>
              <a:gd name="connsiteX637" fmla="*/ 235902 w 5600700"/>
              <a:gd name="connsiteY637" fmla="*/ 1291216 h 1295400"/>
              <a:gd name="connsiteX638" fmla="*/ 202469 w 5600700"/>
              <a:gd name="connsiteY638" fmla="*/ 1294074 h 1295400"/>
              <a:gd name="connsiteX639" fmla="*/ 324579 w 5600700"/>
              <a:gd name="connsiteY639" fmla="*/ 1294360 h 1295400"/>
              <a:gd name="connsiteX640" fmla="*/ 341629 w 5600700"/>
              <a:gd name="connsiteY640" fmla="*/ 1297122 h 1295400"/>
              <a:gd name="connsiteX641" fmla="*/ 362679 w 5600700"/>
              <a:gd name="connsiteY641" fmla="*/ 1297503 h 1295400"/>
              <a:gd name="connsiteX642" fmla="*/ 429545 w 5600700"/>
              <a:gd name="connsiteY642" fmla="*/ 1291883 h 1295400"/>
              <a:gd name="connsiteX643" fmla="*/ 463359 w 5600700"/>
              <a:gd name="connsiteY643" fmla="*/ 1293217 h 1295400"/>
              <a:gd name="connsiteX644" fmla="*/ 496315 w 5600700"/>
              <a:gd name="connsiteY644" fmla="*/ 1284073 h 1295400"/>
              <a:gd name="connsiteX645" fmla="*/ 546512 w 5600700"/>
              <a:gd name="connsiteY645" fmla="*/ 1279882 h 1295400"/>
              <a:gd name="connsiteX646" fmla="*/ 541845 w 5600700"/>
              <a:gd name="connsiteY646" fmla="*/ 1273881 h 1295400"/>
              <a:gd name="connsiteX647" fmla="*/ 5060600 w 5600700"/>
              <a:gd name="connsiteY647" fmla="*/ 888118 h 1295400"/>
              <a:gd name="connsiteX648" fmla="*/ 5068601 w 5600700"/>
              <a:gd name="connsiteY648" fmla="*/ 883261 h 1295400"/>
              <a:gd name="connsiteX649" fmla="*/ 5076793 w 5600700"/>
              <a:gd name="connsiteY649" fmla="*/ 880403 h 1295400"/>
              <a:gd name="connsiteX650" fmla="*/ 5043550 w 5600700"/>
              <a:gd name="connsiteY650" fmla="*/ 885356 h 1295400"/>
              <a:gd name="connsiteX651" fmla="*/ 5060600 w 5600700"/>
              <a:gd name="connsiteY651" fmla="*/ 888118 h 1295400"/>
              <a:gd name="connsiteX652" fmla="*/ 3221322 w 5600700"/>
              <a:gd name="connsiteY652" fmla="*/ 1045567 h 1295400"/>
              <a:gd name="connsiteX653" fmla="*/ 3242087 w 5600700"/>
              <a:gd name="connsiteY653" fmla="*/ 1041661 h 1295400"/>
              <a:gd name="connsiteX654" fmla="*/ 3221322 w 5600700"/>
              <a:gd name="connsiteY654" fmla="*/ 1045567 h 1295400"/>
              <a:gd name="connsiteX655" fmla="*/ 3154647 w 5600700"/>
              <a:gd name="connsiteY655" fmla="*/ 1053282 h 1295400"/>
              <a:gd name="connsiteX656" fmla="*/ 3137788 w 5600700"/>
              <a:gd name="connsiteY656" fmla="*/ 1052615 h 1295400"/>
              <a:gd name="connsiteX657" fmla="*/ 3154647 w 5600700"/>
              <a:gd name="connsiteY657" fmla="*/ 1053282 h 1295400"/>
              <a:gd name="connsiteX658" fmla="*/ 2088609 w 5600700"/>
              <a:gd name="connsiteY658" fmla="*/ 1143293 h 1295400"/>
              <a:gd name="connsiteX659" fmla="*/ 2076036 w 5600700"/>
              <a:gd name="connsiteY659" fmla="*/ 1144341 h 1295400"/>
              <a:gd name="connsiteX660" fmla="*/ 2067845 w 5600700"/>
              <a:gd name="connsiteY660" fmla="*/ 1147103 h 1295400"/>
              <a:gd name="connsiteX661" fmla="*/ 2088609 w 5600700"/>
              <a:gd name="connsiteY661" fmla="*/ 1143293 h 1295400"/>
              <a:gd name="connsiteX662" fmla="*/ 2142997 w 5600700"/>
              <a:gd name="connsiteY662" fmla="*/ 1138721 h 1295400"/>
              <a:gd name="connsiteX663" fmla="*/ 2097182 w 5600700"/>
              <a:gd name="connsiteY663" fmla="*/ 1144722 h 1295400"/>
              <a:gd name="connsiteX664" fmla="*/ 2142997 w 5600700"/>
              <a:gd name="connsiteY664" fmla="*/ 1138721 h 1295400"/>
              <a:gd name="connsiteX665" fmla="*/ 2331211 w 5600700"/>
              <a:gd name="connsiteY665" fmla="*/ 1124910 h 1295400"/>
              <a:gd name="connsiteX666" fmla="*/ 2314352 w 5600700"/>
              <a:gd name="connsiteY666" fmla="*/ 1124243 h 1295400"/>
              <a:gd name="connsiteX667" fmla="*/ 2331211 w 5600700"/>
              <a:gd name="connsiteY667" fmla="*/ 1124910 h 1295400"/>
              <a:gd name="connsiteX668" fmla="*/ 2339784 w 5600700"/>
              <a:gd name="connsiteY668" fmla="*/ 1126339 h 1295400"/>
              <a:gd name="connsiteX669" fmla="*/ 2373026 w 5600700"/>
              <a:gd name="connsiteY669" fmla="*/ 1121386 h 1295400"/>
              <a:gd name="connsiteX670" fmla="*/ 2339784 w 5600700"/>
              <a:gd name="connsiteY670" fmla="*/ 1126339 h 1295400"/>
              <a:gd name="connsiteX671" fmla="*/ 2381789 w 5600700"/>
              <a:gd name="connsiteY671" fmla="*/ 1124910 h 1295400"/>
              <a:gd name="connsiteX672" fmla="*/ 2418841 w 5600700"/>
              <a:gd name="connsiteY672" fmla="*/ 1115480 h 1295400"/>
              <a:gd name="connsiteX673" fmla="*/ 2381789 w 5600700"/>
              <a:gd name="connsiteY673" fmla="*/ 1124910 h 1295400"/>
              <a:gd name="connsiteX674" fmla="*/ 2431795 w 5600700"/>
              <a:gd name="connsiteY674" fmla="*/ 1118528 h 1295400"/>
              <a:gd name="connsiteX675" fmla="*/ 2473419 w 5600700"/>
              <a:gd name="connsiteY675" fmla="*/ 1112908 h 1295400"/>
              <a:gd name="connsiteX676" fmla="*/ 2431795 w 5600700"/>
              <a:gd name="connsiteY676" fmla="*/ 1118528 h 1295400"/>
              <a:gd name="connsiteX677" fmla="*/ 2235675 w 5600700"/>
              <a:gd name="connsiteY677" fmla="*/ 1139293 h 1295400"/>
              <a:gd name="connsiteX678" fmla="*/ 2210815 w 5600700"/>
              <a:gd name="connsiteY678" fmla="*/ 1143484 h 1295400"/>
              <a:gd name="connsiteX679" fmla="*/ 2265298 w 5600700"/>
              <a:gd name="connsiteY679" fmla="*/ 1141007 h 1295400"/>
              <a:gd name="connsiteX680" fmla="*/ 2235675 w 5600700"/>
              <a:gd name="connsiteY680" fmla="*/ 1139293 h 1295400"/>
              <a:gd name="connsiteX681" fmla="*/ 2302922 w 5600700"/>
              <a:gd name="connsiteY681" fmla="*/ 1137864 h 1295400"/>
              <a:gd name="connsiteX682" fmla="*/ 2315114 w 5600700"/>
              <a:gd name="connsiteY682" fmla="*/ 1132625 h 1295400"/>
              <a:gd name="connsiteX683" fmla="*/ 2302922 w 5600700"/>
              <a:gd name="connsiteY683" fmla="*/ 1137864 h 1295400"/>
              <a:gd name="connsiteX684" fmla="*/ 2407030 w 5600700"/>
              <a:gd name="connsiteY684" fmla="*/ 1124910 h 1295400"/>
              <a:gd name="connsiteX685" fmla="*/ 2377788 w 5600700"/>
              <a:gd name="connsiteY685" fmla="*/ 1127387 h 1295400"/>
              <a:gd name="connsiteX686" fmla="*/ 2344737 w 5600700"/>
              <a:gd name="connsiteY686" fmla="*/ 1134435 h 1295400"/>
              <a:gd name="connsiteX687" fmla="*/ 2378169 w 5600700"/>
              <a:gd name="connsiteY687" fmla="*/ 1131578 h 1295400"/>
              <a:gd name="connsiteX688" fmla="*/ 2407411 w 5600700"/>
              <a:gd name="connsiteY688" fmla="*/ 1129101 h 1295400"/>
              <a:gd name="connsiteX689" fmla="*/ 2428176 w 5600700"/>
              <a:gd name="connsiteY689" fmla="*/ 1125196 h 1295400"/>
              <a:gd name="connsiteX690" fmla="*/ 2407030 w 5600700"/>
              <a:gd name="connsiteY690" fmla="*/ 1124910 h 1295400"/>
              <a:gd name="connsiteX691" fmla="*/ 2449035 w 5600700"/>
              <a:gd name="connsiteY691" fmla="*/ 1123386 h 1295400"/>
              <a:gd name="connsiteX692" fmla="*/ 2449035 w 5600700"/>
              <a:gd name="connsiteY692" fmla="*/ 1123386 h 1295400"/>
              <a:gd name="connsiteX693" fmla="*/ 2449035 w 5600700"/>
              <a:gd name="connsiteY693" fmla="*/ 1123386 h 1295400"/>
              <a:gd name="connsiteX694" fmla="*/ 2490850 w 5600700"/>
              <a:gd name="connsiteY694" fmla="*/ 1119862 h 1295400"/>
              <a:gd name="connsiteX695" fmla="*/ 2478277 w 5600700"/>
              <a:gd name="connsiteY695" fmla="*/ 1120910 h 1295400"/>
              <a:gd name="connsiteX696" fmla="*/ 2470086 w 5600700"/>
              <a:gd name="connsiteY696" fmla="*/ 1123672 h 1295400"/>
              <a:gd name="connsiteX697" fmla="*/ 2490850 w 5600700"/>
              <a:gd name="connsiteY697" fmla="*/ 1119862 h 1295400"/>
              <a:gd name="connsiteX698" fmla="*/ 2537142 w 5600700"/>
              <a:gd name="connsiteY698" fmla="*/ 1120243 h 1295400"/>
              <a:gd name="connsiteX699" fmla="*/ 2520282 w 5600700"/>
              <a:gd name="connsiteY699" fmla="*/ 1119576 h 1295400"/>
              <a:gd name="connsiteX700" fmla="*/ 2537142 w 5600700"/>
              <a:gd name="connsiteY700" fmla="*/ 1120243 h 1295400"/>
              <a:gd name="connsiteX701" fmla="*/ 2582766 w 5600700"/>
              <a:gd name="connsiteY701" fmla="*/ 1112147 h 1295400"/>
              <a:gd name="connsiteX702" fmla="*/ 2553715 w 5600700"/>
              <a:gd name="connsiteY702" fmla="*/ 1116718 h 1295400"/>
              <a:gd name="connsiteX703" fmla="*/ 2582766 w 5600700"/>
              <a:gd name="connsiteY703" fmla="*/ 1112147 h 1295400"/>
              <a:gd name="connsiteX704" fmla="*/ 5166899 w 5600700"/>
              <a:gd name="connsiteY704" fmla="*/ 900310 h 1295400"/>
              <a:gd name="connsiteX705" fmla="*/ 5183663 w 5600700"/>
              <a:gd name="connsiteY705" fmla="*/ 898882 h 1295400"/>
              <a:gd name="connsiteX706" fmla="*/ 5183282 w 5600700"/>
              <a:gd name="connsiteY706" fmla="*/ 894691 h 1295400"/>
              <a:gd name="connsiteX707" fmla="*/ 5166518 w 5600700"/>
              <a:gd name="connsiteY707" fmla="*/ 896119 h 1295400"/>
              <a:gd name="connsiteX708" fmla="*/ 5166899 w 5600700"/>
              <a:gd name="connsiteY708" fmla="*/ 900310 h 1295400"/>
              <a:gd name="connsiteX709" fmla="*/ 2968148 w 5600700"/>
              <a:gd name="connsiteY709" fmla="*/ 1088048 h 1295400"/>
              <a:gd name="connsiteX710" fmla="*/ 2938716 w 5600700"/>
              <a:gd name="connsiteY710" fmla="*/ 1088429 h 1295400"/>
              <a:gd name="connsiteX711" fmla="*/ 2968148 w 5600700"/>
              <a:gd name="connsiteY711" fmla="*/ 1088048 h 1295400"/>
              <a:gd name="connsiteX712" fmla="*/ 2420651 w 5600700"/>
              <a:gd name="connsiteY712" fmla="*/ 1136435 h 1295400"/>
              <a:gd name="connsiteX713" fmla="*/ 2403792 w 5600700"/>
              <a:gd name="connsiteY713" fmla="*/ 1135768 h 1295400"/>
              <a:gd name="connsiteX714" fmla="*/ 2387218 w 5600700"/>
              <a:gd name="connsiteY714" fmla="*/ 1139293 h 1295400"/>
              <a:gd name="connsiteX715" fmla="*/ 2420651 w 5600700"/>
              <a:gd name="connsiteY715" fmla="*/ 1136435 h 1295400"/>
              <a:gd name="connsiteX716" fmla="*/ 2562764 w 5600700"/>
              <a:gd name="connsiteY716" fmla="*/ 1124434 h 1295400"/>
              <a:gd name="connsiteX717" fmla="*/ 2574956 w 5600700"/>
              <a:gd name="connsiteY717" fmla="*/ 1119195 h 1295400"/>
              <a:gd name="connsiteX718" fmla="*/ 2566574 w 5600700"/>
              <a:gd name="connsiteY718" fmla="*/ 1119862 h 1295400"/>
              <a:gd name="connsiteX719" fmla="*/ 2562764 w 5600700"/>
              <a:gd name="connsiteY719" fmla="*/ 1124434 h 1295400"/>
              <a:gd name="connsiteX720" fmla="*/ 2441511 w 5600700"/>
              <a:gd name="connsiteY720" fmla="*/ 1134626 h 1295400"/>
              <a:gd name="connsiteX721" fmla="*/ 2441511 w 5600700"/>
              <a:gd name="connsiteY721" fmla="*/ 1134626 h 1295400"/>
              <a:gd name="connsiteX722" fmla="*/ 2441511 w 5600700"/>
              <a:gd name="connsiteY722" fmla="*/ 1134626 h 1295400"/>
              <a:gd name="connsiteX723" fmla="*/ 4222305 w 5600700"/>
              <a:gd name="connsiteY723" fmla="*/ 982130 h 1295400"/>
              <a:gd name="connsiteX724" fmla="*/ 4201731 w 5600700"/>
              <a:gd name="connsiteY724" fmla="*/ 988131 h 1295400"/>
              <a:gd name="connsiteX725" fmla="*/ 4272597 w 5600700"/>
              <a:gd name="connsiteY725" fmla="*/ 980035 h 1295400"/>
              <a:gd name="connsiteX726" fmla="*/ 4222305 w 5600700"/>
              <a:gd name="connsiteY726" fmla="*/ 982130 h 1295400"/>
              <a:gd name="connsiteX727" fmla="*/ 3888549 w 5600700"/>
              <a:gd name="connsiteY727" fmla="*/ 1018801 h 1295400"/>
              <a:gd name="connsiteX728" fmla="*/ 3858735 w 5600700"/>
              <a:gd name="connsiteY728" fmla="*/ 1014991 h 1295400"/>
              <a:gd name="connsiteX729" fmla="*/ 3888549 w 5600700"/>
              <a:gd name="connsiteY729" fmla="*/ 1018801 h 1295400"/>
              <a:gd name="connsiteX730" fmla="*/ 4786947 w 5600700"/>
              <a:gd name="connsiteY730" fmla="*/ 938696 h 1295400"/>
              <a:gd name="connsiteX731" fmla="*/ 4766087 w 5600700"/>
              <a:gd name="connsiteY731" fmla="*/ 940506 h 1295400"/>
              <a:gd name="connsiteX732" fmla="*/ 4786947 w 5600700"/>
              <a:gd name="connsiteY732" fmla="*/ 938696 h 1295400"/>
              <a:gd name="connsiteX733" fmla="*/ 4908200 w 5600700"/>
              <a:gd name="connsiteY733" fmla="*/ 928505 h 1295400"/>
              <a:gd name="connsiteX734" fmla="*/ 4904200 w 5600700"/>
              <a:gd name="connsiteY734" fmla="*/ 930981 h 1295400"/>
              <a:gd name="connsiteX735" fmla="*/ 4946205 w 5600700"/>
              <a:gd name="connsiteY735" fmla="*/ 929552 h 1295400"/>
              <a:gd name="connsiteX736" fmla="*/ 4975256 w 5600700"/>
              <a:gd name="connsiteY736" fmla="*/ 924980 h 1295400"/>
              <a:gd name="connsiteX737" fmla="*/ 4908200 w 5600700"/>
              <a:gd name="connsiteY737" fmla="*/ 928505 h 1295400"/>
              <a:gd name="connsiteX738" fmla="*/ 2851943 w 5600700"/>
              <a:gd name="connsiteY738" fmla="*/ 1108432 h 1295400"/>
              <a:gd name="connsiteX739" fmla="*/ 2847371 w 5600700"/>
              <a:gd name="connsiteY739" fmla="*/ 1104622 h 1295400"/>
              <a:gd name="connsiteX740" fmla="*/ 2834607 w 5600700"/>
              <a:gd name="connsiteY740" fmla="*/ 1103574 h 1295400"/>
              <a:gd name="connsiteX741" fmla="*/ 2705163 w 5600700"/>
              <a:gd name="connsiteY741" fmla="*/ 1116623 h 1295400"/>
              <a:gd name="connsiteX742" fmla="*/ 2697543 w 5600700"/>
              <a:gd name="connsiteY742" fmla="*/ 1125767 h 1295400"/>
              <a:gd name="connsiteX743" fmla="*/ 2747358 w 5600700"/>
              <a:gd name="connsiteY743" fmla="*/ 1117290 h 1295400"/>
              <a:gd name="connsiteX744" fmla="*/ 2760598 w 5600700"/>
              <a:gd name="connsiteY744" fmla="*/ 1124624 h 1295400"/>
              <a:gd name="connsiteX745" fmla="*/ 2793174 w 5600700"/>
              <a:gd name="connsiteY745" fmla="*/ 1111289 h 1295400"/>
              <a:gd name="connsiteX746" fmla="*/ 2789554 w 5600700"/>
              <a:gd name="connsiteY746" fmla="*/ 1117957 h 1295400"/>
              <a:gd name="connsiteX747" fmla="*/ 2818796 w 5600700"/>
              <a:gd name="connsiteY747" fmla="*/ 1115480 h 1295400"/>
              <a:gd name="connsiteX748" fmla="*/ 2818224 w 5600700"/>
              <a:gd name="connsiteY748" fmla="*/ 1109194 h 1295400"/>
              <a:gd name="connsiteX749" fmla="*/ 2839656 w 5600700"/>
              <a:gd name="connsiteY749" fmla="*/ 1113766 h 1295400"/>
              <a:gd name="connsiteX750" fmla="*/ 2868897 w 5600700"/>
              <a:gd name="connsiteY750" fmla="*/ 1111289 h 1295400"/>
              <a:gd name="connsiteX751" fmla="*/ 2851943 w 5600700"/>
              <a:gd name="connsiteY751" fmla="*/ 1108432 h 1295400"/>
              <a:gd name="connsiteX752" fmla="*/ 2876803 w 5600700"/>
              <a:gd name="connsiteY752" fmla="*/ 1104241 h 1295400"/>
              <a:gd name="connsiteX753" fmla="*/ 2889662 w 5600700"/>
              <a:gd name="connsiteY753" fmla="*/ 1107384 h 1295400"/>
              <a:gd name="connsiteX754" fmla="*/ 2864040 w 5600700"/>
              <a:gd name="connsiteY754" fmla="*/ 1103193 h 1295400"/>
              <a:gd name="connsiteX755" fmla="*/ 2876803 w 5600700"/>
              <a:gd name="connsiteY755" fmla="*/ 1104241 h 1295400"/>
              <a:gd name="connsiteX756" fmla="*/ 3972178 w 5600700"/>
              <a:gd name="connsiteY756" fmla="*/ 1011753 h 1295400"/>
              <a:gd name="connsiteX757" fmla="*/ 4021994 w 5600700"/>
              <a:gd name="connsiteY757" fmla="*/ 1003276 h 1295400"/>
              <a:gd name="connsiteX758" fmla="*/ 3972178 w 5600700"/>
              <a:gd name="connsiteY758" fmla="*/ 1011753 h 1295400"/>
              <a:gd name="connsiteX759" fmla="*/ 4073143 w 5600700"/>
              <a:gd name="connsiteY759" fmla="*/ 1011658 h 1295400"/>
              <a:gd name="connsiteX760" fmla="*/ 4077715 w 5600700"/>
              <a:gd name="connsiteY760" fmla="*/ 1015468 h 1295400"/>
              <a:gd name="connsiteX761" fmla="*/ 4097908 w 5600700"/>
              <a:gd name="connsiteY761" fmla="*/ 1005276 h 1295400"/>
              <a:gd name="connsiteX762" fmla="*/ 4080477 w 5600700"/>
              <a:gd name="connsiteY762" fmla="*/ 998323 h 1295400"/>
              <a:gd name="connsiteX763" fmla="*/ 4055617 w 5600700"/>
              <a:gd name="connsiteY763" fmla="*/ 1002514 h 1295400"/>
              <a:gd name="connsiteX764" fmla="*/ 4073143 w 5600700"/>
              <a:gd name="connsiteY764" fmla="*/ 1011658 h 1295400"/>
              <a:gd name="connsiteX765" fmla="*/ 5038312 w 5600700"/>
              <a:gd name="connsiteY765" fmla="*/ 923837 h 1295400"/>
              <a:gd name="connsiteX766" fmla="*/ 5050694 w 5600700"/>
              <a:gd name="connsiteY766" fmla="*/ 920694 h 1295400"/>
              <a:gd name="connsiteX767" fmla="*/ 5067268 w 5600700"/>
              <a:gd name="connsiteY767" fmla="*/ 917170 h 1295400"/>
              <a:gd name="connsiteX768" fmla="*/ 5038026 w 5600700"/>
              <a:gd name="connsiteY768" fmla="*/ 919646 h 1295400"/>
              <a:gd name="connsiteX769" fmla="*/ 5025357 w 5600700"/>
              <a:gd name="connsiteY769" fmla="*/ 918598 h 1295400"/>
              <a:gd name="connsiteX770" fmla="*/ 4996306 w 5600700"/>
              <a:gd name="connsiteY770" fmla="*/ 923170 h 1295400"/>
              <a:gd name="connsiteX771" fmla="*/ 5038312 w 5600700"/>
              <a:gd name="connsiteY771" fmla="*/ 923837 h 1295400"/>
              <a:gd name="connsiteX772" fmla="*/ 5196713 w 5600700"/>
              <a:gd name="connsiteY772" fmla="*/ 904120 h 1295400"/>
              <a:gd name="connsiteX773" fmla="*/ 5188330 w 5600700"/>
              <a:gd name="connsiteY773" fmla="*/ 904787 h 1295400"/>
              <a:gd name="connsiteX774" fmla="*/ 5196713 w 5600700"/>
              <a:gd name="connsiteY774" fmla="*/ 904120 h 1295400"/>
              <a:gd name="connsiteX775" fmla="*/ 2601150 w 5600700"/>
              <a:gd name="connsiteY775" fmla="*/ 1129577 h 1295400"/>
              <a:gd name="connsiteX776" fmla="*/ 2601150 w 5600700"/>
              <a:gd name="connsiteY776" fmla="*/ 1129577 h 1295400"/>
              <a:gd name="connsiteX777" fmla="*/ 2592768 w 5600700"/>
              <a:gd name="connsiteY777" fmla="*/ 1130244 h 1295400"/>
              <a:gd name="connsiteX778" fmla="*/ 2563335 w 5600700"/>
              <a:gd name="connsiteY778" fmla="*/ 1130625 h 1295400"/>
              <a:gd name="connsiteX779" fmla="*/ 2546762 w 5600700"/>
              <a:gd name="connsiteY779" fmla="*/ 1134149 h 1295400"/>
              <a:gd name="connsiteX780" fmla="*/ 2534094 w 5600700"/>
              <a:gd name="connsiteY780" fmla="*/ 1133101 h 1295400"/>
              <a:gd name="connsiteX781" fmla="*/ 2526093 w 5600700"/>
              <a:gd name="connsiteY781" fmla="*/ 1137959 h 1295400"/>
              <a:gd name="connsiteX782" fmla="*/ 2543142 w 5600700"/>
              <a:gd name="connsiteY782" fmla="*/ 1140722 h 1295400"/>
              <a:gd name="connsiteX783" fmla="*/ 2588958 w 5600700"/>
              <a:gd name="connsiteY783" fmla="*/ 1134721 h 1295400"/>
              <a:gd name="connsiteX784" fmla="*/ 2601721 w 5600700"/>
              <a:gd name="connsiteY784" fmla="*/ 1135768 h 1295400"/>
              <a:gd name="connsiteX785" fmla="*/ 2614199 w 5600700"/>
              <a:gd name="connsiteY785" fmla="*/ 1134721 h 1295400"/>
              <a:gd name="connsiteX786" fmla="*/ 2664015 w 5600700"/>
              <a:gd name="connsiteY786" fmla="*/ 1126243 h 1295400"/>
              <a:gd name="connsiteX787" fmla="*/ 2647251 w 5600700"/>
              <a:gd name="connsiteY787" fmla="*/ 1127672 h 1295400"/>
              <a:gd name="connsiteX788" fmla="*/ 2651061 w 5600700"/>
              <a:gd name="connsiteY788" fmla="*/ 1123100 h 1295400"/>
              <a:gd name="connsiteX789" fmla="*/ 2630010 w 5600700"/>
              <a:gd name="connsiteY789" fmla="*/ 1122814 h 1295400"/>
              <a:gd name="connsiteX790" fmla="*/ 2601150 w 5600700"/>
              <a:gd name="connsiteY790" fmla="*/ 1129577 h 1295400"/>
              <a:gd name="connsiteX791" fmla="*/ 3563175 w 5600700"/>
              <a:gd name="connsiteY791" fmla="*/ 1054711 h 1295400"/>
              <a:gd name="connsiteX792" fmla="*/ 3554793 w 5600700"/>
              <a:gd name="connsiteY792" fmla="*/ 1055378 h 1295400"/>
              <a:gd name="connsiteX793" fmla="*/ 3554412 w 5600700"/>
              <a:gd name="connsiteY793" fmla="*/ 1051187 h 1295400"/>
              <a:gd name="connsiteX794" fmla="*/ 3545649 w 5600700"/>
              <a:gd name="connsiteY794" fmla="*/ 1047662 h 1295400"/>
              <a:gd name="connsiteX795" fmla="*/ 3512406 w 5600700"/>
              <a:gd name="connsiteY795" fmla="*/ 1052615 h 1295400"/>
              <a:gd name="connsiteX796" fmla="*/ 3525265 w 5600700"/>
              <a:gd name="connsiteY796" fmla="*/ 1055758 h 1295400"/>
              <a:gd name="connsiteX797" fmla="*/ 3542029 w 5600700"/>
              <a:gd name="connsiteY797" fmla="*/ 1054330 h 1295400"/>
              <a:gd name="connsiteX798" fmla="*/ 3534219 w 5600700"/>
              <a:gd name="connsiteY798" fmla="*/ 1061378 h 1295400"/>
              <a:gd name="connsiteX799" fmla="*/ 3551078 w 5600700"/>
              <a:gd name="connsiteY799" fmla="*/ 1062045 h 1295400"/>
              <a:gd name="connsiteX800" fmla="*/ 3526218 w 5600700"/>
              <a:gd name="connsiteY800" fmla="*/ 1066236 h 1295400"/>
              <a:gd name="connsiteX801" fmla="*/ 3547839 w 5600700"/>
              <a:gd name="connsiteY801" fmla="*/ 1072904 h 1295400"/>
              <a:gd name="connsiteX802" fmla="*/ 3564413 w 5600700"/>
              <a:gd name="connsiteY802" fmla="*/ 1069379 h 1295400"/>
              <a:gd name="connsiteX803" fmla="*/ 3581272 w 5600700"/>
              <a:gd name="connsiteY803" fmla="*/ 1070046 h 1295400"/>
              <a:gd name="connsiteX804" fmla="*/ 3609276 w 5600700"/>
              <a:gd name="connsiteY804" fmla="*/ 1052901 h 1295400"/>
              <a:gd name="connsiteX805" fmla="*/ 3642899 w 5600700"/>
              <a:gd name="connsiteY805" fmla="*/ 1052139 h 1295400"/>
              <a:gd name="connsiteX806" fmla="*/ 3645852 w 5600700"/>
              <a:gd name="connsiteY806" fmla="*/ 1037089 h 1295400"/>
              <a:gd name="connsiteX807" fmla="*/ 3600036 w 5600700"/>
              <a:gd name="connsiteY807" fmla="*/ 1043090 h 1295400"/>
              <a:gd name="connsiteX808" fmla="*/ 3563651 w 5600700"/>
              <a:gd name="connsiteY808" fmla="*/ 1060997 h 1295400"/>
              <a:gd name="connsiteX809" fmla="*/ 3563175 w 5600700"/>
              <a:gd name="connsiteY809" fmla="*/ 1054711 h 1295400"/>
              <a:gd name="connsiteX810" fmla="*/ 3746245 w 5600700"/>
              <a:gd name="connsiteY810" fmla="*/ 1028707 h 1295400"/>
              <a:gd name="connsiteX811" fmla="*/ 3733863 w 5600700"/>
              <a:gd name="connsiteY811" fmla="*/ 1031851 h 1295400"/>
              <a:gd name="connsiteX812" fmla="*/ 3746245 w 5600700"/>
              <a:gd name="connsiteY812" fmla="*/ 1028707 h 1295400"/>
              <a:gd name="connsiteX813" fmla="*/ 3775868 w 5600700"/>
              <a:gd name="connsiteY813" fmla="*/ 1030422 h 1295400"/>
              <a:gd name="connsiteX814" fmla="*/ 3788060 w 5600700"/>
              <a:gd name="connsiteY814" fmla="*/ 1025183 h 1295400"/>
              <a:gd name="connsiteX815" fmla="*/ 3775868 w 5600700"/>
              <a:gd name="connsiteY815" fmla="*/ 1030422 h 1295400"/>
              <a:gd name="connsiteX816" fmla="*/ 5121655 w 5600700"/>
              <a:gd name="connsiteY816" fmla="*/ 912598 h 1295400"/>
              <a:gd name="connsiteX817" fmla="*/ 5075840 w 5600700"/>
              <a:gd name="connsiteY817" fmla="*/ 918598 h 1295400"/>
              <a:gd name="connsiteX818" fmla="*/ 5121655 w 5600700"/>
              <a:gd name="connsiteY818" fmla="*/ 912598 h 1295400"/>
              <a:gd name="connsiteX819" fmla="*/ 2513520 w 5600700"/>
              <a:gd name="connsiteY819" fmla="*/ 1139102 h 1295400"/>
              <a:gd name="connsiteX820" fmla="*/ 2521902 w 5600700"/>
              <a:gd name="connsiteY820" fmla="*/ 1138435 h 1295400"/>
              <a:gd name="connsiteX821" fmla="*/ 2509138 w 5600700"/>
              <a:gd name="connsiteY821" fmla="*/ 1137388 h 1295400"/>
              <a:gd name="connsiteX822" fmla="*/ 2513520 w 5600700"/>
              <a:gd name="connsiteY822" fmla="*/ 1139102 h 1295400"/>
              <a:gd name="connsiteX823" fmla="*/ 3408298 w 5600700"/>
              <a:gd name="connsiteY823" fmla="*/ 1065664 h 1295400"/>
              <a:gd name="connsiteX824" fmla="*/ 3420300 w 5600700"/>
              <a:gd name="connsiteY824" fmla="*/ 1058330 h 1295400"/>
              <a:gd name="connsiteX825" fmla="*/ 3408298 w 5600700"/>
              <a:gd name="connsiteY825" fmla="*/ 1065664 h 1295400"/>
              <a:gd name="connsiteX826" fmla="*/ 4436712 w 5600700"/>
              <a:gd name="connsiteY826" fmla="*/ 978892 h 1295400"/>
              <a:gd name="connsiteX827" fmla="*/ 4415281 w 5600700"/>
              <a:gd name="connsiteY827" fmla="*/ 974320 h 1295400"/>
              <a:gd name="connsiteX828" fmla="*/ 4436712 w 5600700"/>
              <a:gd name="connsiteY828" fmla="*/ 978892 h 1295400"/>
              <a:gd name="connsiteX829" fmla="*/ 5201380 w 5600700"/>
              <a:gd name="connsiteY829" fmla="*/ 910026 h 1295400"/>
              <a:gd name="connsiteX830" fmla="*/ 5167947 w 5600700"/>
              <a:gd name="connsiteY830" fmla="*/ 912883 h 1295400"/>
              <a:gd name="connsiteX831" fmla="*/ 5201380 w 5600700"/>
              <a:gd name="connsiteY831" fmla="*/ 910026 h 1295400"/>
              <a:gd name="connsiteX832" fmla="*/ 3332670 w 5600700"/>
              <a:gd name="connsiteY832" fmla="*/ 1067855 h 1295400"/>
              <a:gd name="connsiteX833" fmla="*/ 3312477 w 5600700"/>
              <a:gd name="connsiteY833" fmla="*/ 1078047 h 1295400"/>
              <a:gd name="connsiteX834" fmla="*/ 3321335 w 5600700"/>
              <a:gd name="connsiteY834" fmla="*/ 1083667 h 1295400"/>
              <a:gd name="connsiteX835" fmla="*/ 3305714 w 5600700"/>
              <a:gd name="connsiteY835" fmla="*/ 1097668 h 1295400"/>
              <a:gd name="connsiteX836" fmla="*/ 3326478 w 5600700"/>
              <a:gd name="connsiteY836" fmla="*/ 1093763 h 1295400"/>
              <a:gd name="connsiteX837" fmla="*/ 3347052 w 5600700"/>
              <a:gd name="connsiteY837" fmla="*/ 1087762 h 1295400"/>
              <a:gd name="connsiteX838" fmla="*/ 3364102 w 5600700"/>
              <a:gd name="connsiteY838" fmla="*/ 1090525 h 1295400"/>
              <a:gd name="connsiteX839" fmla="*/ 3355244 w 5600700"/>
              <a:gd name="connsiteY839" fmla="*/ 1084905 h 1295400"/>
              <a:gd name="connsiteX840" fmla="*/ 3366388 w 5600700"/>
              <a:gd name="connsiteY840" fmla="*/ 1067093 h 1295400"/>
              <a:gd name="connsiteX841" fmla="*/ 3332670 w 5600700"/>
              <a:gd name="connsiteY841" fmla="*/ 1067855 h 1295400"/>
              <a:gd name="connsiteX842" fmla="*/ 3475926 w 5600700"/>
              <a:gd name="connsiteY842" fmla="*/ 1068427 h 1295400"/>
              <a:gd name="connsiteX843" fmla="*/ 3504786 w 5600700"/>
              <a:gd name="connsiteY843" fmla="*/ 1061759 h 1295400"/>
              <a:gd name="connsiteX844" fmla="*/ 3508311 w 5600700"/>
              <a:gd name="connsiteY844" fmla="*/ 1052996 h 1295400"/>
              <a:gd name="connsiteX845" fmla="*/ 3479069 w 5600700"/>
              <a:gd name="connsiteY845" fmla="*/ 1055473 h 1295400"/>
              <a:gd name="connsiteX846" fmla="*/ 3475926 w 5600700"/>
              <a:gd name="connsiteY846" fmla="*/ 1068427 h 1295400"/>
              <a:gd name="connsiteX847" fmla="*/ 4274026 w 5600700"/>
              <a:gd name="connsiteY847" fmla="*/ 996799 h 1295400"/>
              <a:gd name="connsiteX848" fmla="*/ 4298409 w 5600700"/>
              <a:gd name="connsiteY848" fmla="*/ 986321 h 1295400"/>
              <a:gd name="connsiteX849" fmla="*/ 4274026 w 5600700"/>
              <a:gd name="connsiteY849" fmla="*/ 996799 h 1295400"/>
              <a:gd name="connsiteX850" fmla="*/ 4725320 w 5600700"/>
              <a:gd name="connsiteY850" fmla="*/ 956603 h 1295400"/>
              <a:gd name="connsiteX851" fmla="*/ 4741512 w 5600700"/>
              <a:gd name="connsiteY851" fmla="*/ 948888 h 1295400"/>
              <a:gd name="connsiteX852" fmla="*/ 4725320 w 5600700"/>
              <a:gd name="connsiteY852" fmla="*/ 956603 h 1295400"/>
              <a:gd name="connsiteX853" fmla="*/ 4762944 w 5600700"/>
              <a:gd name="connsiteY853" fmla="*/ 953460 h 1295400"/>
              <a:gd name="connsiteX854" fmla="*/ 4745703 w 5600700"/>
              <a:gd name="connsiteY854" fmla="*/ 948602 h 1295400"/>
              <a:gd name="connsiteX855" fmla="*/ 4762944 w 5600700"/>
              <a:gd name="connsiteY855" fmla="*/ 953460 h 1295400"/>
              <a:gd name="connsiteX856" fmla="*/ 2363025 w 5600700"/>
              <a:gd name="connsiteY856" fmla="*/ 1151866 h 1295400"/>
              <a:gd name="connsiteX857" fmla="*/ 2379789 w 5600700"/>
              <a:gd name="connsiteY857" fmla="*/ 1150437 h 1295400"/>
              <a:gd name="connsiteX858" fmla="*/ 2363025 w 5600700"/>
              <a:gd name="connsiteY858" fmla="*/ 1151866 h 1295400"/>
              <a:gd name="connsiteX859" fmla="*/ 3095116 w 5600700"/>
              <a:gd name="connsiteY859" fmla="*/ 1096335 h 1295400"/>
              <a:gd name="connsiteX860" fmla="*/ 3077876 w 5600700"/>
              <a:gd name="connsiteY860" fmla="*/ 1091477 h 1295400"/>
              <a:gd name="connsiteX861" fmla="*/ 3095116 w 5600700"/>
              <a:gd name="connsiteY861" fmla="*/ 1096335 h 1295400"/>
              <a:gd name="connsiteX862" fmla="*/ 3784917 w 5600700"/>
              <a:gd name="connsiteY862" fmla="*/ 1038137 h 1295400"/>
              <a:gd name="connsiteX863" fmla="*/ 3817968 w 5600700"/>
              <a:gd name="connsiteY863" fmla="*/ 1031089 h 1295400"/>
              <a:gd name="connsiteX864" fmla="*/ 3784917 w 5600700"/>
              <a:gd name="connsiteY864" fmla="*/ 1038137 h 1295400"/>
              <a:gd name="connsiteX865" fmla="*/ 4553965 w 5600700"/>
              <a:gd name="connsiteY865" fmla="*/ 971081 h 1295400"/>
              <a:gd name="connsiteX866" fmla="*/ 4570348 w 5600700"/>
              <a:gd name="connsiteY866" fmla="*/ 965461 h 1295400"/>
              <a:gd name="connsiteX867" fmla="*/ 4553965 w 5600700"/>
              <a:gd name="connsiteY867" fmla="*/ 971081 h 1295400"/>
              <a:gd name="connsiteX868" fmla="*/ 2924047 w 5600700"/>
              <a:gd name="connsiteY868" fmla="*/ 1115004 h 1295400"/>
              <a:gd name="connsiteX869" fmla="*/ 2912236 w 5600700"/>
              <a:gd name="connsiteY869" fmla="*/ 1124434 h 1295400"/>
              <a:gd name="connsiteX870" fmla="*/ 2941192 w 5600700"/>
              <a:gd name="connsiteY870" fmla="*/ 1117766 h 1295400"/>
              <a:gd name="connsiteX871" fmla="*/ 2940335 w 5600700"/>
              <a:gd name="connsiteY871" fmla="*/ 1107289 h 1295400"/>
              <a:gd name="connsiteX872" fmla="*/ 2902521 w 5600700"/>
              <a:gd name="connsiteY872" fmla="*/ 1108337 h 1295400"/>
              <a:gd name="connsiteX873" fmla="*/ 2924047 w 5600700"/>
              <a:gd name="connsiteY873" fmla="*/ 1115004 h 1295400"/>
              <a:gd name="connsiteX874" fmla="*/ 3291617 w 5600700"/>
              <a:gd name="connsiteY874" fmla="*/ 1079762 h 1295400"/>
              <a:gd name="connsiteX875" fmla="*/ 3304190 w 5600700"/>
              <a:gd name="connsiteY875" fmla="*/ 1078714 h 1295400"/>
              <a:gd name="connsiteX876" fmla="*/ 3303809 w 5600700"/>
              <a:gd name="connsiteY876" fmla="*/ 1074523 h 1295400"/>
              <a:gd name="connsiteX877" fmla="*/ 3291236 w 5600700"/>
              <a:gd name="connsiteY877" fmla="*/ 1075570 h 1295400"/>
              <a:gd name="connsiteX878" fmla="*/ 3291617 w 5600700"/>
              <a:gd name="connsiteY878" fmla="*/ 1079762 h 1295400"/>
              <a:gd name="connsiteX879" fmla="*/ 3947985 w 5600700"/>
              <a:gd name="connsiteY879" fmla="*/ 1024326 h 1295400"/>
              <a:gd name="connsiteX880" fmla="*/ 3939984 w 5600700"/>
              <a:gd name="connsiteY880" fmla="*/ 1029279 h 1295400"/>
              <a:gd name="connsiteX881" fmla="*/ 3976941 w 5600700"/>
              <a:gd name="connsiteY881" fmla="*/ 1017754 h 1295400"/>
              <a:gd name="connsiteX882" fmla="*/ 3947985 w 5600700"/>
              <a:gd name="connsiteY882" fmla="*/ 1024326 h 1295400"/>
              <a:gd name="connsiteX883" fmla="*/ 4019232 w 5600700"/>
              <a:gd name="connsiteY883" fmla="*/ 1020421 h 1295400"/>
              <a:gd name="connsiteX884" fmla="*/ 3985227 w 5600700"/>
              <a:gd name="connsiteY884" fmla="*/ 1016992 h 1295400"/>
              <a:gd name="connsiteX885" fmla="*/ 4019232 w 5600700"/>
              <a:gd name="connsiteY885" fmla="*/ 1020421 h 1295400"/>
              <a:gd name="connsiteX886" fmla="*/ 4102671 w 5600700"/>
              <a:gd name="connsiteY886" fmla="*/ 1011277 h 1295400"/>
              <a:gd name="connsiteX887" fmla="*/ 4123435 w 5600700"/>
              <a:gd name="connsiteY887" fmla="*/ 1007371 h 1295400"/>
              <a:gd name="connsiteX888" fmla="*/ 4102671 w 5600700"/>
              <a:gd name="connsiteY888" fmla="*/ 1011277 h 1295400"/>
              <a:gd name="connsiteX889" fmla="*/ 4207160 w 5600700"/>
              <a:gd name="connsiteY889" fmla="*/ 1002514 h 1295400"/>
              <a:gd name="connsiteX890" fmla="*/ 4181919 w 5600700"/>
              <a:gd name="connsiteY890" fmla="*/ 1002514 h 1295400"/>
              <a:gd name="connsiteX891" fmla="*/ 4207160 w 5600700"/>
              <a:gd name="connsiteY891" fmla="*/ 1002514 h 1295400"/>
              <a:gd name="connsiteX892" fmla="*/ 3651662 w 5600700"/>
              <a:gd name="connsiteY892" fmla="*/ 1055758 h 1295400"/>
              <a:gd name="connsiteX893" fmla="*/ 3631469 w 5600700"/>
              <a:gd name="connsiteY893" fmla="*/ 1065950 h 1295400"/>
              <a:gd name="connsiteX894" fmla="*/ 3671855 w 5600700"/>
              <a:gd name="connsiteY894" fmla="*/ 1045662 h 1295400"/>
              <a:gd name="connsiteX895" fmla="*/ 3651662 w 5600700"/>
              <a:gd name="connsiteY895" fmla="*/ 1055758 h 1295400"/>
              <a:gd name="connsiteX896" fmla="*/ 5139372 w 5600700"/>
              <a:gd name="connsiteY896" fmla="*/ 923742 h 1295400"/>
              <a:gd name="connsiteX897" fmla="*/ 5130799 w 5600700"/>
              <a:gd name="connsiteY897" fmla="*/ 922313 h 1295400"/>
              <a:gd name="connsiteX898" fmla="*/ 5139372 w 5600700"/>
              <a:gd name="connsiteY898" fmla="*/ 923742 h 1295400"/>
              <a:gd name="connsiteX899" fmla="*/ 3509168 w 5600700"/>
              <a:gd name="connsiteY899" fmla="*/ 1063474 h 1295400"/>
              <a:gd name="connsiteX900" fmla="*/ 3509168 w 5600700"/>
              <a:gd name="connsiteY900" fmla="*/ 1063474 h 1295400"/>
              <a:gd name="connsiteX901" fmla="*/ 3509168 w 5600700"/>
              <a:gd name="connsiteY901" fmla="*/ 1063474 h 1295400"/>
              <a:gd name="connsiteX902" fmla="*/ 5406929 w 5600700"/>
              <a:gd name="connsiteY902" fmla="*/ 901168 h 1295400"/>
              <a:gd name="connsiteX903" fmla="*/ 5395118 w 5600700"/>
              <a:gd name="connsiteY903" fmla="*/ 910597 h 1295400"/>
              <a:gd name="connsiteX904" fmla="*/ 5423693 w 5600700"/>
              <a:gd name="connsiteY904" fmla="*/ 899739 h 1295400"/>
              <a:gd name="connsiteX905" fmla="*/ 5406929 w 5600700"/>
              <a:gd name="connsiteY905" fmla="*/ 901168 h 1295400"/>
              <a:gd name="connsiteX906" fmla="*/ 2435129 w 5600700"/>
              <a:gd name="connsiteY906" fmla="*/ 1158438 h 1295400"/>
              <a:gd name="connsiteX907" fmla="*/ 2443511 w 5600700"/>
              <a:gd name="connsiteY907" fmla="*/ 1157771 h 1295400"/>
              <a:gd name="connsiteX908" fmla="*/ 2443130 w 5600700"/>
              <a:gd name="connsiteY908" fmla="*/ 1153580 h 1295400"/>
              <a:gd name="connsiteX909" fmla="*/ 2434748 w 5600700"/>
              <a:gd name="connsiteY909" fmla="*/ 1154247 h 1295400"/>
              <a:gd name="connsiteX910" fmla="*/ 2435129 w 5600700"/>
              <a:gd name="connsiteY910" fmla="*/ 1158438 h 1295400"/>
              <a:gd name="connsiteX911" fmla="*/ 2623248 w 5600700"/>
              <a:gd name="connsiteY911" fmla="*/ 1142531 h 1295400"/>
              <a:gd name="connsiteX912" fmla="*/ 2652299 w 5600700"/>
              <a:gd name="connsiteY912" fmla="*/ 1137959 h 1295400"/>
              <a:gd name="connsiteX913" fmla="*/ 2623248 w 5600700"/>
              <a:gd name="connsiteY913" fmla="*/ 1142531 h 1295400"/>
              <a:gd name="connsiteX914" fmla="*/ 2773743 w 5600700"/>
              <a:gd name="connsiteY914" fmla="*/ 1129863 h 1295400"/>
              <a:gd name="connsiteX915" fmla="*/ 2757169 w 5600700"/>
              <a:gd name="connsiteY915" fmla="*/ 1133387 h 1295400"/>
              <a:gd name="connsiteX916" fmla="*/ 2790126 w 5600700"/>
              <a:gd name="connsiteY916" fmla="*/ 1124243 h 1295400"/>
              <a:gd name="connsiteX917" fmla="*/ 2773743 w 5600700"/>
              <a:gd name="connsiteY917" fmla="*/ 1129863 h 1295400"/>
              <a:gd name="connsiteX918" fmla="*/ 3050063 w 5600700"/>
              <a:gd name="connsiteY918" fmla="*/ 1110718 h 1295400"/>
              <a:gd name="connsiteX919" fmla="*/ 3074447 w 5600700"/>
              <a:gd name="connsiteY919" fmla="*/ 1100240 h 1295400"/>
              <a:gd name="connsiteX920" fmla="*/ 3050063 w 5600700"/>
              <a:gd name="connsiteY920" fmla="*/ 1110718 h 1295400"/>
              <a:gd name="connsiteX921" fmla="*/ 3112547 w 5600700"/>
              <a:gd name="connsiteY921" fmla="*/ 1103383 h 1295400"/>
              <a:gd name="connsiteX922" fmla="*/ 3120929 w 5600700"/>
              <a:gd name="connsiteY922" fmla="*/ 1102717 h 1295400"/>
              <a:gd name="connsiteX923" fmla="*/ 3116166 w 5600700"/>
              <a:gd name="connsiteY923" fmla="*/ 1096811 h 1295400"/>
              <a:gd name="connsiteX924" fmla="*/ 3112547 w 5600700"/>
              <a:gd name="connsiteY924" fmla="*/ 1103383 h 1295400"/>
              <a:gd name="connsiteX925" fmla="*/ 3200653 w 5600700"/>
              <a:gd name="connsiteY925" fmla="*/ 1100145 h 1295400"/>
              <a:gd name="connsiteX926" fmla="*/ 3225514 w 5600700"/>
              <a:gd name="connsiteY926" fmla="*/ 1095954 h 1295400"/>
              <a:gd name="connsiteX927" fmla="*/ 3204082 w 5600700"/>
              <a:gd name="connsiteY927" fmla="*/ 1091382 h 1295400"/>
              <a:gd name="connsiteX928" fmla="*/ 3200653 w 5600700"/>
              <a:gd name="connsiteY928" fmla="*/ 1100145 h 1295400"/>
              <a:gd name="connsiteX929" fmla="*/ 3598036 w 5600700"/>
              <a:gd name="connsiteY929" fmla="*/ 1068712 h 1295400"/>
              <a:gd name="connsiteX930" fmla="*/ 3609847 w 5600700"/>
              <a:gd name="connsiteY930" fmla="*/ 1059283 h 1295400"/>
              <a:gd name="connsiteX931" fmla="*/ 3598036 w 5600700"/>
              <a:gd name="connsiteY931" fmla="*/ 1068712 h 1295400"/>
              <a:gd name="connsiteX932" fmla="*/ 3417918 w 5600700"/>
              <a:gd name="connsiteY932" fmla="*/ 1079666 h 1295400"/>
              <a:gd name="connsiteX933" fmla="*/ 3405536 w 5600700"/>
              <a:gd name="connsiteY933" fmla="*/ 1082810 h 1295400"/>
              <a:gd name="connsiteX934" fmla="*/ 3388962 w 5600700"/>
              <a:gd name="connsiteY934" fmla="*/ 1086334 h 1295400"/>
              <a:gd name="connsiteX935" fmla="*/ 3384581 w 5600700"/>
              <a:gd name="connsiteY935" fmla="*/ 1084619 h 1295400"/>
              <a:gd name="connsiteX936" fmla="*/ 3376770 w 5600700"/>
              <a:gd name="connsiteY936" fmla="*/ 1091668 h 1295400"/>
              <a:gd name="connsiteX937" fmla="*/ 3446970 w 5600700"/>
              <a:gd name="connsiteY937" fmla="*/ 1075189 h 1295400"/>
              <a:gd name="connsiteX938" fmla="*/ 3417918 w 5600700"/>
              <a:gd name="connsiteY938" fmla="*/ 1079666 h 1295400"/>
              <a:gd name="connsiteX939" fmla="*/ 4292123 w 5600700"/>
              <a:gd name="connsiteY939" fmla="*/ 1012229 h 1295400"/>
              <a:gd name="connsiteX940" fmla="*/ 4312316 w 5600700"/>
              <a:gd name="connsiteY940" fmla="*/ 1002037 h 1295400"/>
              <a:gd name="connsiteX941" fmla="*/ 4292123 w 5600700"/>
              <a:gd name="connsiteY941" fmla="*/ 1012229 h 1295400"/>
              <a:gd name="connsiteX942" fmla="*/ 2690875 w 5600700"/>
              <a:gd name="connsiteY942" fmla="*/ 1145293 h 1295400"/>
              <a:gd name="connsiteX943" fmla="*/ 2703067 w 5600700"/>
              <a:gd name="connsiteY943" fmla="*/ 1140055 h 1295400"/>
              <a:gd name="connsiteX944" fmla="*/ 2690875 w 5600700"/>
              <a:gd name="connsiteY944" fmla="*/ 1145293 h 1295400"/>
              <a:gd name="connsiteX945" fmla="*/ 3230181 w 5600700"/>
              <a:gd name="connsiteY945" fmla="*/ 1099764 h 1295400"/>
              <a:gd name="connsiteX946" fmla="*/ 3255612 w 5600700"/>
              <a:gd name="connsiteY946" fmla="*/ 1101860 h 1295400"/>
              <a:gd name="connsiteX947" fmla="*/ 3230181 w 5600700"/>
              <a:gd name="connsiteY947" fmla="*/ 1099764 h 1295400"/>
              <a:gd name="connsiteX948" fmla="*/ 4530629 w 5600700"/>
              <a:gd name="connsiteY948" fmla="*/ 994227 h 1295400"/>
              <a:gd name="connsiteX949" fmla="*/ 4518437 w 5600700"/>
              <a:gd name="connsiteY949" fmla="*/ 999466 h 1295400"/>
              <a:gd name="connsiteX950" fmla="*/ 4535296 w 5600700"/>
              <a:gd name="connsiteY950" fmla="*/ 1000132 h 1295400"/>
              <a:gd name="connsiteX951" fmla="*/ 4518913 w 5600700"/>
              <a:gd name="connsiteY951" fmla="*/ 1005752 h 1295400"/>
              <a:gd name="connsiteX952" fmla="*/ 4557109 w 5600700"/>
              <a:gd name="connsiteY952" fmla="*/ 1008895 h 1295400"/>
              <a:gd name="connsiteX953" fmla="*/ 4556442 w 5600700"/>
              <a:gd name="connsiteY953" fmla="*/ 1000513 h 1295400"/>
              <a:gd name="connsiteX954" fmla="*/ 4568824 w 5600700"/>
              <a:gd name="connsiteY954" fmla="*/ 997370 h 1295400"/>
              <a:gd name="connsiteX955" fmla="*/ 4582064 w 5600700"/>
              <a:gd name="connsiteY955" fmla="*/ 1004705 h 1295400"/>
              <a:gd name="connsiteX956" fmla="*/ 4615497 w 5600700"/>
              <a:gd name="connsiteY956" fmla="*/ 1001847 h 1295400"/>
              <a:gd name="connsiteX957" fmla="*/ 4623498 w 5600700"/>
              <a:gd name="connsiteY957" fmla="*/ 996989 h 1295400"/>
              <a:gd name="connsiteX958" fmla="*/ 4648929 w 5600700"/>
              <a:gd name="connsiteY958" fmla="*/ 999085 h 1295400"/>
              <a:gd name="connsiteX959" fmla="*/ 4618926 w 5600700"/>
              <a:gd name="connsiteY959" fmla="*/ 993179 h 1295400"/>
              <a:gd name="connsiteX960" fmla="*/ 4601685 w 5600700"/>
              <a:gd name="connsiteY960" fmla="*/ 988321 h 1295400"/>
              <a:gd name="connsiteX961" fmla="*/ 4559871 w 5600700"/>
              <a:gd name="connsiteY961" fmla="*/ 991846 h 1295400"/>
              <a:gd name="connsiteX962" fmla="*/ 4571872 w 5600700"/>
              <a:gd name="connsiteY962" fmla="*/ 984511 h 1295400"/>
              <a:gd name="connsiteX963" fmla="*/ 4513484 w 5600700"/>
              <a:gd name="connsiteY963" fmla="*/ 991560 h 1295400"/>
              <a:gd name="connsiteX964" fmla="*/ 4530629 w 5600700"/>
              <a:gd name="connsiteY964" fmla="*/ 994227 h 1295400"/>
              <a:gd name="connsiteX965" fmla="*/ 4622069 w 5600700"/>
              <a:gd name="connsiteY965" fmla="*/ 980130 h 1295400"/>
              <a:gd name="connsiteX966" fmla="*/ 4613687 w 5600700"/>
              <a:gd name="connsiteY966" fmla="*/ 980797 h 1295400"/>
              <a:gd name="connsiteX967" fmla="*/ 4622069 w 5600700"/>
              <a:gd name="connsiteY967" fmla="*/ 980130 h 1295400"/>
              <a:gd name="connsiteX968" fmla="*/ 4965255 w 5600700"/>
              <a:gd name="connsiteY968" fmla="*/ 955365 h 1295400"/>
              <a:gd name="connsiteX969" fmla="*/ 5023453 w 5600700"/>
              <a:gd name="connsiteY969" fmla="*/ 946221 h 1295400"/>
              <a:gd name="connsiteX970" fmla="*/ 4965255 w 5600700"/>
              <a:gd name="connsiteY970" fmla="*/ 955365 h 1295400"/>
              <a:gd name="connsiteX971" fmla="*/ 2925095 w 5600700"/>
              <a:gd name="connsiteY971" fmla="*/ 1127672 h 1295400"/>
              <a:gd name="connsiteX972" fmla="*/ 2908521 w 5600700"/>
              <a:gd name="connsiteY972" fmla="*/ 1131197 h 1295400"/>
              <a:gd name="connsiteX973" fmla="*/ 2896329 w 5600700"/>
              <a:gd name="connsiteY973" fmla="*/ 1136435 h 1295400"/>
              <a:gd name="connsiteX974" fmla="*/ 2929572 w 5600700"/>
              <a:gd name="connsiteY974" fmla="*/ 1131482 h 1295400"/>
              <a:gd name="connsiteX975" fmla="*/ 2962814 w 5600700"/>
              <a:gd name="connsiteY975" fmla="*/ 1126529 h 1295400"/>
              <a:gd name="connsiteX976" fmla="*/ 2925095 w 5600700"/>
              <a:gd name="connsiteY976" fmla="*/ 1127672 h 1295400"/>
              <a:gd name="connsiteX977" fmla="*/ 3033680 w 5600700"/>
              <a:gd name="connsiteY977" fmla="*/ 1116337 h 1295400"/>
              <a:gd name="connsiteX978" fmla="*/ 3008629 w 5600700"/>
              <a:gd name="connsiteY978" fmla="*/ 1118433 h 1295400"/>
              <a:gd name="connsiteX979" fmla="*/ 2971672 w 5600700"/>
              <a:gd name="connsiteY979" fmla="*/ 1130054 h 1295400"/>
              <a:gd name="connsiteX980" fmla="*/ 3034156 w 5600700"/>
              <a:gd name="connsiteY980" fmla="*/ 1122624 h 1295400"/>
              <a:gd name="connsiteX981" fmla="*/ 3038538 w 5600700"/>
              <a:gd name="connsiteY981" fmla="*/ 1124339 h 1295400"/>
              <a:gd name="connsiteX982" fmla="*/ 3042538 w 5600700"/>
              <a:gd name="connsiteY982" fmla="*/ 1121862 h 1295400"/>
              <a:gd name="connsiteX983" fmla="*/ 3054730 w 5600700"/>
              <a:gd name="connsiteY983" fmla="*/ 1116623 h 1295400"/>
              <a:gd name="connsiteX984" fmla="*/ 3033680 w 5600700"/>
              <a:gd name="connsiteY984" fmla="*/ 1116337 h 1295400"/>
              <a:gd name="connsiteX985" fmla="*/ 3088544 w 5600700"/>
              <a:gd name="connsiteY985" fmla="*/ 1118052 h 1295400"/>
              <a:gd name="connsiteX986" fmla="*/ 3108927 w 5600700"/>
              <a:gd name="connsiteY986" fmla="*/ 1109956 h 1295400"/>
              <a:gd name="connsiteX987" fmla="*/ 3092259 w 5600700"/>
              <a:gd name="connsiteY987" fmla="*/ 1111385 h 1295400"/>
              <a:gd name="connsiteX988" fmla="*/ 3088544 w 5600700"/>
              <a:gd name="connsiteY988" fmla="*/ 1118052 h 1295400"/>
              <a:gd name="connsiteX989" fmla="*/ 4343749 w 5600700"/>
              <a:gd name="connsiteY989" fmla="*/ 1024802 h 1295400"/>
              <a:gd name="connsiteX990" fmla="*/ 4381563 w 5600700"/>
              <a:gd name="connsiteY990" fmla="*/ 1023755 h 1295400"/>
              <a:gd name="connsiteX991" fmla="*/ 4401565 w 5600700"/>
              <a:gd name="connsiteY991" fmla="*/ 1011467 h 1295400"/>
              <a:gd name="connsiteX992" fmla="*/ 4392707 w 5600700"/>
              <a:gd name="connsiteY992" fmla="*/ 1005847 h 1295400"/>
              <a:gd name="connsiteX993" fmla="*/ 4400708 w 5600700"/>
              <a:gd name="connsiteY993" fmla="*/ 1000894 h 1295400"/>
              <a:gd name="connsiteX994" fmla="*/ 4363275 w 5600700"/>
              <a:gd name="connsiteY994" fmla="*/ 1006133 h 1295400"/>
              <a:gd name="connsiteX995" fmla="*/ 4343749 w 5600700"/>
              <a:gd name="connsiteY995" fmla="*/ 1024802 h 1295400"/>
              <a:gd name="connsiteX996" fmla="*/ 4442809 w 5600700"/>
              <a:gd name="connsiteY996" fmla="*/ 1001561 h 1295400"/>
              <a:gd name="connsiteX997" fmla="*/ 4421758 w 5600700"/>
              <a:gd name="connsiteY997" fmla="*/ 1001180 h 1295400"/>
              <a:gd name="connsiteX998" fmla="*/ 4442809 w 5600700"/>
              <a:gd name="connsiteY998" fmla="*/ 1001561 h 1295400"/>
              <a:gd name="connsiteX999" fmla="*/ 4451381 w 5600700"/>
              <a:gd name="connsiteY999" fmla="*/ 1002990 h 1295400"/>
              <a:gd name="connsiteX1000" fmla="*/ 4422520 w 5600700"/>
              <a:gd name="connsiteY1000" fmla="*/ 1009657 h 1295400"/>
              <a:gd name="connsiteX1001" fmla="*/ 4410138 w 5600700"/>
              <a:gd name="connsiteY1001" fmla="*/ 1012801 h 1295400"/>
              <a:gd name="connsiteX1002" fmla="*/ 4406137 w 5600700"/>
              <a:gd name="connsiteY1002" fmla="*/ 1015277 h 1295400"/>
              <a:gd name="connsiteX1003" fmla="*/ 4394136 w 5600700"/>
              <a:gd name="connsiteY1003" fmla="*/ 1022611 h 1295400"/>
              <a:gd name="connsiteX1004" fmla="*/ 4511198 w 5600700"/>
              <a:gd name="connsiteY1004" fmla="*/ 1012705 h 1295400"/>
              <a:gd name="connsiteX1005" fmla="*/ 4519390 w 5600700"/>
              <a:gd name="connsiteY1005" fmla="*/ 1009943 h 1295400"/>
              <a:gd name="connsiteX1006" fmla="*/ 4505959 w 5600700"/>
              <a:gd name="connsiteY1006" fmla="*/ 1000513 h 1295400"/>
              <a:gd name="connsiteX1007" fmla="*/ 4476527 w 5600700"/>
              <a:gd name="connsiteY1007" fmla="*/ 1000894 h 1295400"/>
              <a:gd name="connsiteX1008" fmla="*/ 4467669 w 5600700"/>
              <a:gd name="connsiteY1008" fmla="*/ 995275 h 1295400"/>
              <a:gd name="connsiteX1009" fmla="*/ 4451381 w 5600700"/>
              <a:gd name="connsiteY1009" fmla="*/ 1002990 h 1295400"/>
              <a:gd name="connsiteX1010" fmla="*/ 2754407 w 5600700"/>
              <a:gd name="connsiteY1010" fmla="*/ 1150532 h 1295400"/>
              <a:gd name="connsiteX1011" fmla="*/ 2791650 w 5600700"/>
              <a:gd name="connsiteY1011" fmla="*/ 1143198 h 1295400"/>
              <a:gd name="connsiteX1012" fmla="*/ 2754407 w 5600700"/>
              <a:gd name="connsiteY1012" fmla="*/ 1150532 h 1295400"/>
              <a:gd name="connsiteX1013" fmla="*/ 4066952 w 5600700"/>
              <a:gd name="connsiteY1013" fmla="*/ 1037566 h 1295400"/>
              <a:gd name="connsiteX1014" fmla="*/ 4013707 w 5600700"/>
              <a:gd name="connsiteY1014" fmla="*/ 1054711 h 1295400"/>
              <a:gd name="connsiteX1015" fmla="*/ 4075906 w 5600700"/>
              <a:gd name="connsiteY1015" fmla="*/ 1043090 h 1295400"/>
              <a:gd name="connsiteX1016" fmla="*/ 4096860 w 5600700"/>
              <a:gd name="connsiteY1016" fmla="*/ 1041280 h 1295400"/>
              <a:gd name="connsiteX1017" fmla="*/ 4075239 w 5600700"/>
              <a:gd name="connsiteY1017" fmla="*/ 1034613 h 1295400"/>
              <a:gd name="connsiteX1018" fmla="*/ 4079049 w 5600700"/>
              <a:gd name="connsiteY1018" fmla="*/ 1030041 h 1295400"/>
              <a:gd name="connsiteX1019" fmla="*/ 4066476 w 5600700"/>
              <a:gd name="connsiteY1019" fmla="*/ 1031089 h 1295400"/>
              <a:gd name="connsiteX1020" fmla="*/ 4066952 w 5600700"/>
              <a:gd name="connsiteY1020" fmla="*/ 1037566 h 1295400"/>
              <a:gd name="connsiteX1021" fmla="*/ 2507424 w 5600700"/>
              <a:gd name="connsiteY1021" fmla="*/ 1167106 h 1295400"/>
              <a:gd name="connsiteX1022" fmla="*/ 2499232 w 5600700"/>
              <a:gd name="connsiteY1022" fmla="*/ 1169868 h 1295400"/>
              <a:gd name="connsiteX1023" fmla="*/ 2528664 w 5600700"/>
              <a:gd name="connsiteY1023" fmla="*/ 1169487 h 1295400"/>
              <a:gd name="connsiteX1024" fmla="*/ 2507424 w 5600700"/>
              <a:gd name="connsiteY1024" fmla="*/ 1167106 h 1295400"/>
              <a:gd name="connsiteX1025" fmla="*/ 3603084 w 5600700"/>
              <a:gd name="connsiteY1025" fmla="*/ 1078809 h 1295400"/>
              <a:gd name="connsiteX1026" fmla="*/ 3594226 w 5600700"/>
              <a:gd name="connsiteY1026" fmla="*/ 1073189 h 1295400"/>
              <a:gd name="connsiteX1027" fmla="*/ 3603084 w 5600700"/>
              <a:gd name="connsiteY1027" fmla="*/ 1078809 h 1295400"/>
              <a:gd name="connsiteX1028" fmla="*/ 3891216 w 5600700"/>
              <a:gd name="connsiteY1028" fmla="*/ 1050329 h 1295400"/>
              <a:gd name="connsiteX1029" fmla="*/ 3896264 w 5600700"/>
              <a:gd name="connsiteY1029" fmla="*/ 1060521 h 1295400"/>
              <a:gd name="connsiteX1030" fmla="*/ 3888072 w 5600700"/>
              <a:gd name="connsiteY1030" fmla="*/ 1063283 h 1295400"/>
              <a:gd name="connsiteX1031" fmla="*/ 3892644 w 5600700"/>
              <a:gd name="connsiteY1031" fmla="*/ 1067093 h 1295400"/>
              <a:gd name="connsiteX1032" fmla="*/ 3930077 w 5600700"/>
              <a:gd name="connsiteY1032" fmla="*/ 1061855 h 1295400"/>
              <a:gd name="connsiteX1033" fmla="*/ 3928839 w 5600700"/>
              <a:gd name="connsiteY1033" fmla="*/ 1047186 h 1295400"/>
              <a:gd name="connsiteX1034" fmla="*/ 3891216 w 5600700"/>
              <a:gd name="connsiteY1034" fmla="*/ 1050329 h 1295400"/>
              <a:gd name="connsiteX1035" fmla="*/ 3958462 w 5600700"/>
              <a:gd name="connsiteY1035" fmla="*/ 1048805 h 1295400"/>
              <a:gd name="connsiteX1036" fmla="*/ 3975417 w 5600700"/>
              <a:gd name="connsiteY1036" fmla="*/ 1049472 h 1295400"/>
              <a:gd name="connsiteX1037" fmla="*/ 3979989 w 5600700"/>
              <a:gd name="connsiteY1037" fmla="*/ 1053282 h 1295400"/>
              <a:gd name="connsiteX1038" fmla="*/ 3992562 w 5600700"/>
              <a:gd name="connsiteY1038" fmla="*/ 1052234 h 1295400"/>
              <a:gd name="connsiteX1039" fmla="*/ 3999896 w 5600700"/>
              <a:gd name="connsiteY1039" fmla="*/ 1038899 h 1295400"/>
              <a:gd name="connsiteX1040" fmla="*/ 3958462 w 5600700"/>
              <a:gd name="connsiteY1040" fmla="*/ 1048805 h 1295400"/>
              <a:gd name="connsiteX1041" fmla="*/ 4250880 w 5600700"/>
              <a:gd name="connsiteY1041" fmla="*/ 1022040 h 1295400"/>
              <a:gd name="connsiteX1042" fmla="*/ 4263739 w 5600700"/>
              <a:gd name="connsiteY1042" fmla="*/ 1025183 h 1295400"/>
              <a:gd name="connsiteX1043" fmla="*/ 4255737 w 5600700"/>
              <a:gd name="connsiteY1043" fmla="*/ 1030136 h 1295400"/>
              <a:gd name="connsiteX1044" fmla="*/ 4243545 w 5600700"/>
              <a:gd name="connsiteY1044" fmla="*/ 1035375 h 1295400"/>
              <a:gd name="connsiteX1045" fmla="*/ 4297933 w 5600700"/>
              <a:gd name="connsiteY1045" fmla="*/ 1030803 h 1295400"/>
              <a:gd name="connsiteX1046" fmla="*/ 4301076 w 5600700"/>
              <a:gd name="connsiteY1046" fmla="*/ 1017849 h 1295400"/>
              <a:gd name="connsiteX1047" fmla="*/ 4250880 w 5600700"/>
              <a:gd name="connsiteY1047" fmla="*/ 1022040 h 1295400"/>
              <a:gd name="connsiteX1048" fmla="*/ 5429789 w 5600700"/>
              <a:gd name="connsiteY1048" fmla="*/ 922504 h 1295400"/>
              <a:gd name="connsiteX1049" fmla="*/ 5438171 w 5600700"/>
              <a:gd name="connsiteY1049" fmla="*/ 921837 h 1295400"/>
              <a:gd name="connsiteX1050" fmla="*/ 5437790 w 5600700"/>
              <a:gd name="connsiteY1050" fmla="*/ 917646 h 1295400"/>
              <a:gd name="connsiteX1051" fmla="*/ 5429408 w 5600700"/>
              <a:gd name="connsiteY1051" fmla="*/ 918313 h 1295400"/>
              <a:gd name="connsiteX1052" fmla="*/ 5429789 w 5600700"/>
              <a:gd name="connsiteY1052" fmla="*/ 922504 h 1295400"/>
              <a:gd name="connsiteX1053" fmla="*/ 3607275 w 5600700"/>
              <a:gd name="connsiteY1053" fmla="*/ 1078523 h 1295400"/>
              <a:gd name="connsiteX1054" fmla="*/ 3649471 w 5600700"/>
              <a:gd name="connsiteY1054" fmla="*/ 1079190 h 1295400"/>
              <a:gd name="connsiteX1055" fmla="*/ 3645947 w 5600700"/>
              <a:gd name="connsiteY1055" fmla="*/ 1087953 h 1295400"/>
              <a:gd name="connsiteX1056" fmla="*/ 3662139 w 5600700"/>
              <a:gd name="connsiteY1056" fmla="*/ 1080238 h 1295400"/>
              <a:gd name="connsiteX1057" fmla="*/ 3673950 w 5600700"/>
              <a:gd name="connsiteY1057" fmla="*/ 1070808 h 1295400"/>
              <a:gd name="connsiteX1058" fmla="*/ 3607275 w 5600700"/>
              <a:gd name="connsiteY1058" fmla="*/ 1078523 h 1295400"/>
              <a:gd name="connsiteX1059" fmla="*/ 3803395 w 5600700"/>
              <a:gd name="connsiteY1059" fmla="*/ 1057664 h 1295400"/>
              <a:gd name="connsiteX1060" fmla="*/ 3809015 w 5600700"/>
              <a:gd name="connsiteY1060" fmla="*/ 1074142 h 1295400"/>
              <a:gd name="connsiteX1061" fmla="*/ 3834066 w 5600700"/>
              <a:gd name="connsiteY1061" fmla="*/ 1072046 h 1295400"/>
              <a:gd name="connsiteX1062" fmla="*/ 3854449 w 5600700"/>
              <a:gd name="connsiteY1062" fmla="*/ 1063950 h 1295400"/>
              <a:gd name="connsiteX1063" fmla="*/ 3849401 w 5600700"/>
              <a:gd name="connsiteY1063" fmla="*/ 1053758 h 1295400"/>
              <a:gd name="connsiteX1064" fmla="*/ 3803395 w 5600700"/>
              <a:gd name="connsiteY1064" fmla="*/ 1057664 h 1295400"/>
              <a:gd name="connsiteX1065" fmla="*/ 2432557 w 5600700"/>
              <a:gd name="connsiteY1065" fmla="*/ 1177679 h 1295400"/>
              <a:gd name="connsiteX1066" fmla="*/ 2437224 w 5600700"/>
              <a:gd name="connsiteY1066" fmla="*/ 1183584 h 1295400"/>
              <a:gd name="connsiteX1067" fmla="*/ 2453417 w 5600700"/>
              <a:gd name="connsiteY1067" fmla="*/ 1175869 h 1295400"/>
              <a:gd name="connsiteX1068" fmla="*/ 2432557 w 5600700"/>
              <a:gd name="connsiteY1068" fmla="*/ 1177679 h 1295400"/>
              <a:gd name="connsiteX1069" fmla="*/ 3524408 w 5600700"/>
              <a:gd name="connsiteY1069" fmla="*/ 1093954 h 1295400"/>
              <a:gd name="connsiteX1070" fmla="*/ 3537267 w 5600700"/>
              <a:gd name="connsiteY1070" fmla="*/ 1097097 h 1295400"/>
              <a:gd name="connsiteX1071" fmla="*/ 3565270 w 5600700"/>
              <a:gd name="connsiteY1071" fmla="*/ 1079952 h 1295400"/>
              <a:gd name="connsiteX1072" fmla="*/ 3523456 w 5600700"/>
              <a:gd name="connsiteY1072" fmla="*/ 1083476 h 1295400"/>
              <a:gd name="connsiteX1073" fmla="*/ 3524408 w 5600700"/>
              <a:gd name="connsiteY1073" fmla="*/ 1093954 h 1295400"/>
              <a:gd name="connsiteX1074" fmla="*/ 5082793 w 5600700"/>
              <a:gd name="connsiteY1074" fmla="*/ 951745 h 1295400"/>
              <a:gd name="connsiteX1075" fmla="*/ 5066220 w 5600700"/>
              <a:gd name="connsiteY1075" fmla="*/ 955270 h 1295400"/>
              <a:gd name="connsiteX1076" fmla="*/ 5082793 w 5600700"/>
              <a:gd name="connsiteY1076" fmla="*/ 951745 h 1295400"/>
              <a:gd name="connsiteX1077" fmla="*/ 3210273 w 5600700"/>
              <a:gd name="connsiteY1077" fmla="*/ 1114147 h 1295400"/>
              <a:gd name="connsiteX1078" fmla="*/ 3214845 w 5600700"/>
              <a:gd name="connsiteY1078" fmla="*/ 1117957 h 1295400"/>
              <a:gd name="connsiteX1079" fmla="*/ 3198272 w 5600700"/>
              <a:gd name="connsiteY1079" fmla="*/ 1121481 h 1295400"/>
              <a:gd name="connsiteX1080" fmla="*/ 3223704 w 5600700"/>
              <a:gd name="connsiteY1080" fmla="*/ 1123576 h 1295400"/>
              <a:gd name="connsiteX1081" fmla="*/ 3231324 w 5600700"/>
              <a:gd name="connsiteY1081" fmla="*/ 1114433 h 1295400"/>
              <a:gd name="connsiteX1082" fmla="*/ 3256565 w 5600700"/>
              <a:gd name="connsiteY1082" fmla="*/ 1114433 h 1295400"/>
              <a:gd name="connsiteX1083" fmla="*/ 3269614 w 5600700"/>
              <a:gd name="connsiteY1083" fmla="*/ 1119671 h 1295400"/>
              <a:gd name="connsiteX1084" fmla="*/ 3269043 w 5600700"/>
              <a:gd name="connsiteY1084" fmla="*/ 1113385 h 1295400"/>
              <a:gd name="connsiteX1085" fmla="*/ 3277806 w 5600700"/>
              <a:gd name="connsiteY1085" fmla="*/ 1116909 h 1295400"/>
              <a:gd name="connsiteX1086" fmla="*/ 3294665 w 5600700"/>
              <a:gd name="connsiteY1086" fmla="*/ 1117576 h 1295400"/>
              <a:gd name="connsiteX1087" fmla="*/ 3298284 w 5600700"/>
              <a:gd name="connsiteY1087" fmla="*/ 1110908 h 1295400"/>
              <a:gd name="connsiteX1088" fmla="*/ 3320287 w 5600700"/>
              <a:gd name="connsiteY1088" fmla="*/ 1121767 h 1295400"/>
              <a:gd name="connsiteX1089" fmla="*/ 3332479 w 5600700"/>
              <a:gd name="connsiteY1089" fmla="*/ 1116528 h 1295400"/>
              <a:gd name="connsiteX1090" fmla="*/ 3323240 w 5600700"/>
              <a:gd name="connsiteY1090" fmla="*/ 1106717 h 1295400"/>
              <a:gd name="connsiteX1091" fmla="*/ 3310572 w 5600700"/>
              <a:gd name="connsiteY1091" fmla="*/ 1105670 h 1295400"/>
              <a:gd name="connsiteX1092" fmla="*/ 3297999 w 5600700"/>
              <a:gd name="connsiteY1092" fmla="*/ 1106717 h 1295400"/>
              <a:gd name="connsiteX1093" fmla="*/ 3281235 w 5600700"/>
              <a:gd name="connsiteY1093" fmla="*/ 1108146 h 1295400"/>
              <a:gd name="connsiteX1094" fmla="*/ 3272852 w 5600700"/>
              <a:gd name="connsiteY1094" fmla="*/ 1108813 h 1295400"/>
              <a:gd name="connsiteX1095" fmla="*/ 3218274 w 5600700"/>
              <a:gd name="connsiteY1095" fmla="*/ 1111289 h 1295400"/>
              <a:gd name="connsiteX1096" fmla="*/ 3210273 w 5600700"/>
              <a:gd name="connsiteY1096" fmla="*/ 1114147 h 1295400"/>
              <a:gd name="connsiteX1097" fmla="*/ 3365150 w 5600700"/>
              <a:gd name="connsiteY1097" fmla="*/ 1103193 h 1295400"/>
              <a:gd name="connsiteX1098" fmla="*/ 3394011 w 5600700"/>
              <a:gd name="connsiteY1098" fmla="*/ 1096526 h 1295400"/>
              <a:gd name="connsiteX1099" fmla="*/ 3365150 w 5600700"/>
              <a:gd name="connsiteY1099" fmla="*/ 1103193 h 1295400"/>
              <a:gd name="connsiteX1100" fmla="*/ 3398583 w 5600700"/>
              <a:gd name="connsiteY1100" fmla="*/ 1100335 h 1295400"/>
              <a:gd name="connsiteX1101" fmla="*/ 3408012 w 5600700"/>
              <a:gd name="connsiteY1101" fmla="*/ 1112242 h 1295400"/>
              <a:gd name="connsiteX1102" fmla="*/ 3454018 w 5600700"/>
              <a:gd name="connsiteY1102" fmla="*/ 1108337 h 1295400"/>
              <a:gd name="connsiteX1103" fmla="*/ 3440778 w 5600700"/>
              <a:gd name="connsiteY1103" fmla="*/ 1101002 h 1295400"/>
              <a:gd name="connsiteX1104" fmla="*/ 3440112 w 5600700"/>
              <a:gd name="connsiteY1104" fmla="*/ 1092620 h 1295400"/>
              <a:gd name="connsiteX1105" fmla="*/ 3398583 w 5600700"/>
              <a:gd name="connsiteY1105" fmla="*/ 1100335 h 1295400"/>
              <a:gd name="connsiteX1106" fmla="*/ 3754532 w 5600700"/>
              <a:gd name="connsiteY1106" fmla="*/ 1076618 h 1295400"/>
              <a:gd name="connsiteX1107" fmla="*/ 3770343 w 5600700"/>
              <a:gd name="connsiteY1107" fmla="*/ 1064712 h 1295400"/>
              <a:gd name="connsiteX1108" fmla="*/ 3754532 w 5600700"/>
              <a:gd name="connsiteY1108" fmla="*/ 1076618 h 1295400"/>
              <a:gd name="connsiteX1109" fmla="*/ 3055968 w 5600700"/>
              <a:gd name="connsiteY1109" fmla="*/ 1131387 h 1295400"/>
              <a:gd name="connsiteX1110" fmla="*/ 3077019 w 5600700"/>
              <a:gd name="connsiteY1110" fmla="*/ 1131673 h 1295400"/>
              <a:gd name="connsiteX1111" fmla="*/ 3081591 w 5600700"/>
              <a:gd name="connsiteY1111" fmla="*/ 1135483 h 1295400"/>
              <a:gd name="connsiteX1112" fmla="*/ 3115214 w 5600700"/>
              <a:gd name="connsiteY1112" fmla="*/ 1134721 h 1295400"/>
              <a:gd name="connsiteX1113" fmla="*/ 3126834 w 5600700"/>
              <a:gd name="connsiteY1113" fmla="*/ 1123195 h 1295400"/>
              <a:gd name="connsiteX1114" fmla="*/ 3055968 w 5600700"/>
              <a:gd name="connsiteY1114" fmla="*/ 1131387 h 1295400"/>
              <a:gd name="connsiteX1115" fmla="*/ 3599656 w 5600700"/>
              <a:gd name="connsiteY1115" fmla="*/ 1087572 h 1295400"/>
              <a:gd name="connsiteX1116" fmla="*/ 3612228 w 5600700"/>
              <a:gd name="connsiteY1116" fmla="*/ 1086524 h 1295400"/>
              <a:gd name="connsiteX1117" fmla="*/ 3607561 w 5600700"/>
              <a:gd name="connsiteY1117" fmla="*/ 1080619 h 1295400"/>
              <a:gd name="connsiteX1118" fmla="*/ 3599656 w 5600700"/>
              <a:gd name="connsiteY1118" fmla="*/ 1087572 h 1295400"/>
              <a:gd name="connsiteX1119" fmla="*/ 5480653 w 5600700"/>
              <a:gd name="connsiteY1119" fmla="*/ 926695 h 1295400"/>
              <a:gd name="connsiteX1120" fmla="*/ 5493225 w 5600700"/>
              <a:gd name="connsiteY1120" fmla="*/ 925647 h 1295400"/>
              <a:gd name="connsiteX1121" fmla="*/ 5492844 w 5600700"/>
              <a:gd name="connsiteY1121" fmla="*/ 921456 h 1295400"/>
              <a:gd name="connsiteX1122" fmla="*/ 5480271 w 5600700"/>
              <a:gd name="connsiteY1122" fmla="*/ 922504 h 1295400"/>
              <a:gd name="connsiteX1123" fmla="*/ 5480653 w 5600700"/>
              <a:gd name="connsiteY1123" fmla="*/ 926695 h 1295400"/>
              <a:gd name="connsiteX1124" fmla="*/ 2964052 w 5600700"/>
              <a:gd name="connsiteY1124" fmla="*/ 1139197 h 1295400"/>
              <a:gd name="connsiteX1125" fmla="*/ 2990056 w 5600700"/>
              <a:gd name="connsiteY1125" fmla="*/ 1147580 h 1295400"/>
              <a:gd name="connsiteX1126" fmla="*/ 2985198 w 5600700"/>
              <a:gd name="connsiteY1126" fmla="*/ 1139579 h 1295400"/>
              <a:gd name="connsiteX1127" fmla="*/ 3018440 w 5600700"/>
              <a:gd name="connsiteY1127" fmla="*/ 1134626 h 1295400"/>
              <a:gd name="connsiteX1128" fmla="*/ 2964052 w 5600700"/>
              <a:gd name="connsiteY1128" fmla="*/ 1139197 h 1295400"/>
              <a:gd name="connsiteX1129" fmla="*/ 3022726 w 5600700"/>
              <a:gd name="connsiteY1129" fmla="*/ 1136340 h 1295400"/>
              <a:gd name="connsiteX1130" fmla="*/ 3039109 w 5600700"/>
              <a:gd name="connsiteY1130" fmla="*/ 1130720 h 1295400"/>
              <a:gd name="connsiteX1131" fmla="*/ 3022726 w 5600700"/>
              <a:gd name="connsiteY1131" fmla="*/ 1136340 h 1295400"/>
              <a:gd name="connsiteX1132" fmla="*/ 3675189 w 5600700"/>
              <a:gd name="connsiteY1132" fmla="*/ 1085476 h 1295400"/>
              <a:gd name="connsiteX1133" fmla="*/ 3691191 w 5600700"/>
              <a:gd name="connsiteY1133" fmla="*/ 1075666 h 1295400"/>
              <a:gd name="connsiteX1134" fmla="*/ 3675189 w 5600700"/>
              <a:gd name="connsiteY1134" fmla="*/ 1085476 h 1295400"/>
              <a:gd name="connsiteX1135" fmla="*/ 3863307 w 5600700"/>
              <a:gd name="connsiteY1135" fmla="*/ 1069570 h 1295400"/>
              <a:gd name="connsiteX1136" fmla="*/ 3866736 w 5600700"/>
              <a:gd name="connsiteY1136" fmla="*/ 1060807 h 1295400"/>
              <a:gd name="connsiteX1137" fmla="*/ 3863307 w 5600700"/>
              <a:gd name="connsiteY1137" fmla="*/ 1069570 h 1295400"/>
              <a:gd name="connsiteX1138" fmla="*/ 2754978 w 5600700"/>
              <a:gd name="connsiteY1138" fmla="*/ 1156819 h 1295400"/>
              <a:gd name="connsiteX1139" fmla="*/ 2734404 w 5600700"/>
              <a:gd name="connsiteY1139" fmla="*/ 1162820 h 1295400"/>
              <a:gd name="connsiteX1140" fmla="*/ 2767647 w 5600700"/>
              <a:gd name="connsiteY1140" fmla="*/ 1157866 h 1295400"/>
              <a:gd name="connsiteX1141" fmla="*/ 2754978 w 5600700"/>
              <a:gd name="connsiteY1141" fmla="*/ 1156819 h 1295400"/>
              <a:gd name="connsiteX1142" fmla="*/ 2793459 w 5600700"/>
              <a:gd name="connsiteY1142" fmla="*/ 1164153 h 1295400"/>
              <a:gd name="connsiteX1143" fmla="*/ 2813652 w 5600700"/>
              <a:gd name="connsiteY1143" fmla="*/ 1153961 h 1295400"/>
              <a:gd name="connsiteX1144" fmla="*/ 2796793 w 5600700"/>
              <a:gd name="connsiteY1144" fmla="*/ 1153295 h 1295400"/>
              <a:gd name="connsiteX1145" fmla="*/ 2793459 w 5600700"/>
              <a:gd name="connsiteY1145" fmla="*/ 1164153 h 1295400"/>
              <a:gd name="connsiteX1146" fmla="*/ 2893281 w 5600700"/>
              <a:gd name="connsiteY1146" fmla="*/ 1149389 h 1295400"/>
              <a:gd name="connsiteX1147" fmla="*/ 2901282 w 5600700"/>
              <a:gd name="connsiteY1147" fmla="*/ 1144436 h 1295400"/>
              <a:gd name="connsiteX1148" fmla="*/ 2880518 w 5600700"/>
              <a:gd name="connsiteY1148" fmla="*/ 1148341 h 1295400"/>
              <a:gd name="connsiteX1149" fmla="*/ 2893281 w 5600700"/>
              <a:gd name="connsiteY1149" fmla="*/ 1149389 h 1295400"/>
              <a:gd name="connsiteX1150" fmla="*/ 2625915 w 5600700"/>
              <a:gd name="connsiteY1150" fmla="*/ 1174059 h 1295400"/>
              <a:gd name="connsiteX1151" fmla="*/ 2654966 w 5600700"/>
              <a:gd name="connsiteY1151" fmla="*/ 1169487 h 1295400"/>
              <a:gd name="connsiteX1152" fmla="*/ 2625915 w 5600700"/>
              <a:gd name="connsiteY1152" fmla="*/ 1174059 h 1295400"/>
              <a:gd name="connsiteX1153" fmla="*/ 2709544 w 5600700"/>
              <a:gd name="connsiteY1153" fmla="*/ 1167010 h 1295400"/>
              <a:gd name="connsiteX1154" fmla="*/ 2725927 w 5600700"/>
              <a:gd name="connsiteY1154" fmla="*/ 1161391 h 1295400"/>
              <a:gd name="connsiteX1155" fmla="*/ 2709544 w 5600700"/>
              <a:gd name="connsiteY1155" fmla="*/ 1167010 h 1295400"/>
              <a:gd name="connsiteX1156" fmla="*/ 3366007 w 5600700"/>
              <a:gd name="connsiteY1156" fmla="*/ 1113670 h 1295400"/>
              <a:gd name="connsiteX1157" fmla="*/ 3399059 w 5600700"/>
              <a:gd name="connsiteY1157" fmla="*/ 1106622 h 1295400"/>
              <a:gd name="connsiteX1158" fmla="*/ 3366007 w 5600700"/>
              <a:gd name="connsiteY1158" fmla="*/ 1113670 h 1295400"/>
              <a:gd name="connsiteX1159" fmla="*/ 2124042 w 5600700"/>
              <a:gd name="connsiteY1159" fmla="*/ 1214350 h 1295400"/>
              <a:gd name="connsiteX1160" fmla="*/ 2111469 w 5600700"/>
              <a:gd name="connsiteY1160" fmla="*/ 1215397 h 1295400"/>
              <a:gd name="connsiteX1161" fmla="*/ 2103278 w 5600700"/>
              <a:gd name="connsiteY1161" fmla="*/ 1218160 h 1295400"/>
              <a:gd name="connsiteX1162" fmla="*/ 2124042 w 5600700"/>
              <a:gd name="connsiteY1162" fmla="*/ 1214350 h 1295400"/>
              <a:gd name="connsiteX1163" fmla="*/ 2170429 w 5600700"/>
              <a:gd name="connsiteY1163" fmla="*/ 1214635 h 1295400"/>
              <a:gd name="connsiteX1164" fmla="*/ 2182621 w 5600700"/>
              <a:gd name="connsiteY1164" fmla="*/ 1209397 h 1295400"/>
              <a:gd name="connsiteX1165" fmla="*/ 2170429 w 5600700"/>
              <a:gd name="connsiteY1165" fmla="*/ 1214635 h 1295400"/>
              <a:gd name="connsiteX1166" fmla="*/ 2278728 w 5600700"/>
              <a:gd name="connsiteY1166" fmla="*/ 1201205 h 1295400"/>
              <a:gd name="connsiteX1167" fmla="*/ 2253868 w 5600700"/>
              <a:gd name="connsiteY1167" fmla="*/ 1205396 h 1295400"/>
              <a:gd name="connsiteX1168" fmla="*/ 2278728 w 5600700"/>
              <a:gd name="connsiteY1168" fmla="*/ 1201205 h 1295400"/>
              <a:gd name="connsiteX1169" fmla="*/ 2383599 w 5600700"/>
              <a:gd name="connsiteY1169" fmla="*/ 1196633 h 1295400"/>
              <a:gd name="connsiteX1170" fmla="*/ 2370835 w 5600700"/>
              <a:gd name="connsiteY1170" fmla="*/ 1195585 h 1295400"/>
              <a:gd name="connsiteX1171" fmla="*/ 2383599 w 5600700"/>
              <a:gd name="connsiteY1171" fmla="*/ 1196633 h 1295400"/>
              <a:gd name="connsiteX1172" fmla="*/ 2404363 w 5600700"/>
              <a:gd name="connsiteY1172" fmla="*/ 1192728 h 1295400"/>
              <a:gd name="connsiteX1173" fmla="*/ 2391695 w 5600700"/>
              <a:gd name="connsiteY1173" fmla="*/ 1191680 h 1295400"/>
              <a:gd name="connsiteX1174" fmla="*/ 2404363 w 5600700"/>
              <a:gd name="connsiteY1174" fmla="*/ 1192728 h 1295400"/>
              <a:gd name="connsiteX1175" fmla="*/ 2450178 w 5600700"/>
              <a:gd name="connsiteY1175" fmla="*/ 1186727 h 1295400"/>
              <a:gd name="connsiteX1176" fmla="*/ 2408554 w 5600700"/>
              <a:gd name="connsiteY1176" fmla="*/ 1192347 h 1295400"/>
              <a:gd name="connsiteX1177" fmla="*/ 2450178 w 5600700"/>
              <a:gd name="connsiteY1177" fmla="*/ 1186727 h 1295400"/>
              <a:gd name="connsiteX1178" fmla="*/ 2475610 w 5600700"/>
              <a:gd name="connsiteY1178" fmla="*/ 1188823 h 1295400"/>
              <a:gd name="connsiteX1179" fmla="*/ 2458751 w 5600700"/>
              <a:gd name="connsiteY1179" fmla="*/ 1188156 h 1295400"/>
              <a:gd name="connsiteX1180" fmla="*/ 2475610 w 5600700"/>
              <a:gd name="connsiteY1180" fmla="*/ 1188823 h 1295400"/>
              <a:gd name="connsiteX1181" fmla="*/ 2504852 w 5600700"/>
              <a:gd name="connsiteY1181" fmla="*/ 1186346 h 1295400"/>
              <a:gd name="connsiteX1182" fmla="*/ 2479611 w 5600700"/>
              <a:gd name="connsiteY1182" fmla="*/ 1186346 h 1295400"/>
              <a:gd name="connsiteX1183" fmla="*/ 2504852 w 5600700"/>
              <a:gd name="connsiteY1183" fmla="*/ 1186346 h 1295400"/>
              <a:gd name="connsiteX1184" fmla="*/ 2517425 w 5600700"/>
              <a:gd name="connsiteY1184" fmla="*/ 1185299 h 1295400"/>
              <a:gd name="connsiteX1185" fmla="*/ 2546381 w 5600700"/>
              <a:gd name="connsiteY1185" fmla="*/ 1178631 h 1295400"/>
              <a:gd name="connsiteX1186" fmla="*/ 2517425 w 5600700"/>
              <a:gd name="connsiteY1186" fmla="*/ 1185299 h 1295400"/>
              <a:gd name="connsiteX1187" fmla="*/ 2571717 w 5600700"/>
              <a:gd name="connsiteY1187" fmla="*/ 1180726 h 1295400"/>
              <a:gd name="connsiteX1188" fmla="*/ 2583909 w 5600700"/>
              <a:gd name="connsiteY1188" fmla="*/ 1175488 h 1295400"/>
              <a:gd name="connsiteX1189" fmla="*/ 2571717 w 5600700"/>
              <a:gd name="connsiteY1189" fmla="*/ 1180726 h 1295400"/>
              <a:gd name="connsiteX1190" fmla="*/ 2621914 w 5600700"/>
              <a:gd name="connsiteY1190" fmla="*/ 1176535 h 1295400"/>
              <a:gd name="connsiteX1191" fmla="*/ 2592482 w 5600700"/>
              <a:gd name="connsiteY1191" fmla="*/ 1176916 h 1295400"/>
              <a:gd name="connsiteX1192" fmla="*/ 2621914 w 5600700"/>
              <a:gd name="connsiteY1192" fmla="*/ 1176535 h 1295400"/>
              <a:gd name="connsiteX1193" fmla="*/ 1953164 w 5600700"/>
              <a:gd name="connsiteY1193" fmla="*/ 1235114 h 1295400"/>
              <a:gd name="connsiteX1194" fmla="*/ 1927732 w 5600700"/>
              <a:gd name="connsiteY1194" fmla="*/ 1233019 h 1295400"/>
              <a:gd name="connsiteX1195" fmla="*/ 1953164 w 5600700"/>
              <a:gd name="connsiteY1195" fmla="*/ 1235114 h 1295400"/>
              <a:gd name="connsiteX1196" fmla="*/ 3015106 w 5600700"/>
              <a:gd name="connsiteY1196" fmla="*/ 1145389 h 1295400"/>
              <a:gd name="connsiteX1197" fmla="*/ 3023488 w 5600700"/>
              <a:gd name="connsiteY1197" fmla="*/ 1144722 h 1295400"/>
              <a:gd name="connsiteX1198" fmla="*/ 3023107 w 5600700"/>
              <a:gd name="connsiteY1198" fmla="*/ 1140531 h 1295400"/>
              <a:gd name="connsiteX1199" fmla="*/ 3014725 w 5600700"/>
              <a:gd name="connsiteY1199" fmla="*/ 1141198 h 1295400"/>
              <a:gd name="connsiteX1200" fmla="*/ 3015106 w 5600700"/>
              <a:gd name="connsiteY1200" fmla="*/ 1145389 h 1295400"/>
              <a:gd name="connsiteX1201" fmla="*/ 5427408 w 5600700"/>
              <a:gd name="connsiteY1201" fmla="*/ 943840 h 1295400"/>
              <a:gd name="connsiteX1202" fmla="*/ 5447981 w 5600700"/>
              <a:gd name="connsiteY1202" fmla="*/ 937839 h 1295400"/>
              <a:gd name="connsiteX1203" fmla="*/ 5427408 w 5600700"/>
              <a:gd name="connsiteY1203" fmla="*/ 943840 h 1295400"/>
              <a:gd name="connsiteX1204" fmla="*/ 2150046 w 5600700"/>
              <a:gd name="connsiteY1204" fmla="*/ 1222637 h 1295400"/>
              <a:gd name="connsiteX1205" fmla="*/ 2162619 w 5600700"/>
              <a:gd name="connsiteY1205" fmla="*/ 1221589 h 1295400"/>
              <a:gd name="connsiteX1206" fmla="*/ 2162238 w 5600700"/>
              <a:gd name="connsiteY1206" fmla="*/ 1217398 h 1295400"/>
              <a:gd name="connsiteX1207" fmla="*/ 2149665 w 5600700"/>
              <a:gd name="connsiteY1207" fmla="*/ 1218445 h 1295400"/>
              <a:gd name="connsiteX1208" fmla="*/ 2150046 w 5600700"/>
              <a:gd name="connsiteY1208" fmla="*/ 1222637 h 1295400"/>
              <a:gd name="connsiteX1209" fmla="*/ 2405030 w 5600700"/>
              <a:gd name="connsiteY1209" fmla="*/ 1201110 h 1295400"/>
              <a:gd name="connsiteX1210" fmla="*/ 2417222 w 5600700"/>
              <a:gd name="connsiteY1210" fmla="*/ 1195871 h 1295400"/>
              <a:gd name="connsiteX1211" fmla="*/ 2405030 w 5600700"/>
              <a:gd name="connsiteY1211" fmla="*/ 1201110 h 1295400"/>
              <a:gd name="connsiteX1212" fmla="*/ 797115 w 5600700"/>
              <a:gd name="connsiteY1212" fmla="*/ 706858 h 1295400"/>
              <a:gd name="connsiteX1213" fmla="*/ 780732 w 5600700"/>
              <a:gd name="connsiteY1213" fmla="*/ 712478 h 1295400"/>
              <a:gd name="connsiteX1214" fmla="*/ 776064 w 5600700"/>
              <a:gd name="connsiteY1214" fmla="*/ 706572 h 1295400"/>
              <a:gd name="connsiteX1215" fmla="*/ 763206 w 5600700"/>
              <a:gd name="connsiteY1215" fmla="*/ 703429 h 1295400"/>
              <a:gd name="connsiteX1216" fmla="*/ 738155 w 5600700"/>
              <a:gd name="connsiteY1216" fmla="*/ 705524 h 1295400"/>
              <a:gd name="connsiteX1217" fmla="*/ 751395 w 5600700"/>
              <a:gd name="connsiteY1217" fmla="*/ 712858 h 1295400"/>
              <a:gd name="connsiteX1218" fmla="*/ 642714 w 5600700"/>
              <a:gd name="connsiteY1218" fmla="*/ 722003 h 1295400"/>
              <a:gd name="connsiteX1219" fmla="*/ 622331 w 5600700"/>
              <a:gd name="connsiteY1219" fmla="*/ 730099 h 1295400"/>
              <a:gd name="connsiteX1220" fmla="*/ 600709 w 5600700"/>
              <a:gd name="connsiteY1220" fmla="*/ 723431 h 1295400"/>
              <a:gd name="connsiteX1221" fmla="*/ 592708 w 5600700"/>
              <a:gd name="connsiteY1221" fmla="*/ 728289 h 1295400"/>
              <a:gd name="connsiteX1222" fmla="*/ 580516 w 5600700"/>
              <a:gd name="connsiteY1222" fmla="*/ 733528 h 1295400"/>
              <a:gd name="connsiteX1223" fmla="*/ 568134 w 5600700"/>
              <a:gd name="connsiteY1223" fmla="*/ 736671 h 1295400"/>
              <a:gd name="connsiteX1224" fmla="*/ 538320 w 5600700"/>
              <a:gd name="connsiteY1224" fmla="*/ 732861 h 1295400"/>
              <a:gd name="connsiteX1225" fmla="*/ 417829 w 5600700"/>
              <a:gd name="connsiteY1225" fmla="*/ 751530 h 1295400"/>
              <a:gd name="connsiteX1226" fmla="*/ 405256 w 5600700"/>
              <a:gd name="connsiteY1226" fmla="*/ 752578 h 1295400"/>
              <a:gd name="connsiteX1227" fmla="*/ 351249 w 5600700"/>
              <a:gd name="connsiteY1227" fmla="*/ 761341 h 1295400"/>
              <a:gd name="connsiteX1228" fmla="*/ 322008 w 5600700"/>
              <a:gd name="connsiteY1228" fmla="*/ 763817 h 1295400"/>
              <a:gd name="connsiteX1229" fmla="*/ 297243 w 5600700"/>
              <a:gd name="connsiteY1229" fmla="*/ 770104 h 1295400"/>
              <a:gd name="connsiteX1230" fmla="*/ 272668 w 5600700"/>
              <a:gd name="connsiteY1230" fmla="*/ 778486 h 1295400"/>
              <a:gd name="connsiteX1231" fmla="*/ 331056 w 5600700"/>
              <a:gd name="connsiteY1231" fmla="*/ 771437 h 1295400"/>
              <a:gd name="connsiteX1232" fmla="*/ 343915 w 5600700"/>
              <a:gd name="connsiteY1232" fmla="*/ 774580 h 1295400"/>
              <a:gd name="connsiteX1233" fmla="*/ 368775 w 5600700"/>
              <a:gd name="connsiteY1233" fmla="*/ 770389 h 1295400"/>
              <a:gd name="connsiteX1234" fmla="*/ 398017 w 5600700"/>
              <a:gd name="connsiteY1234" fmla="*/ 767913 h 1295400"/>
              <a:gd name="connsiteX1235" fmla="*/ 410209 w 5600700"/>
              <a:gd name="connsiteY1235" fmla="*/ 762674 h 1295400"/>
              <a:gd name="connsiteX1236" fmla="*/ 443832 w 5600700"/>
              <a:gd name="connsiteY1236" fmla="*/ 761912 h 1295400"/>
              <a:gd name="connsiteX1237" fmla="*/ 460215 w 5600700"/>
              <a:gd name="connsiteY1237" fmla="*/ 756292 h 1295400"/>
              <a:gd name="connsiteX1238" fmla="*/ 477265 w 5600700"/>
              <a:gd name="connsiteY1238" fmla="*/ 759055 h 1295400"/>
              <a:gd name="connsiteX1239" fmla="*/ 489457 w 5600700"/>
              <a:gd name="connsiteY1239" fmla="*/ 753816 h 1295400"/>
              <a:gd name="connsiteX1240" fmla="*/ 501840 w 5600700"/>
              <a:gd name="connsiteY1240" fmla="*/ 750673 h 1295400"/>
              <a:gd name="connsiteX1241" fmla="*/ 518889 w 5600700"/>
              <a:gd name="connsiteY1241" fmla="*/ 753435 h 1295400"/>
              <a:gd name="connsiteX1242" fmla="*/ 539654 w 5600700"/>
              <a:gd name="connsiteY1242" fmla="*/ 749530 h 1295400"/>
              <a:gd name="connsiteX1243" fmla="*/ 543654 w 5600700"/>
              <a:gd name="connsiteY1243" fmla="*/ 747053 h 1295400"/>
              <a:gd name="connsiteX1244" fmla="*/ 552036 w 5600700"/>
              <a:gd name="connsiteY1244" fmla="*/ 746386 h 1295400"/>
              <a:gd name="connsiteX1245" fmla="*/ 560037 w 5600700"/>
              <a:gd name="connsiteY1245" fmla="*/ 741529 h 1295400"/>
              <a:gd name="connsiteX1246" fmla="*/ 548226 w 5600700"/>
              <a:gd name="connsiteY1246" fmla="*/ 750958 h 1295400"/>
              <a:gd name="connsiteX1247" fmla="*/ 544226 w 5600700"/>
              <a:gd name="connsiteY1247" fmla="*/ 753435 h 1295400"/>
              <a:gd name="connsiteX1248" fmla="*/ 461168 w 5600700"/>
              <a:gd name="connsiteY1248" fmla="*/ 766770 h 1295400"/>
              <a:gd name="connsiteX1249" fmla="*/ 386492 w 5600700"/>
              <a:gd name="connsiteY1249" fmla="*/ 779438 h 1295400"/>
              <a:gd name="connsiteX1250" fmla="*/ 295052 w 5600700"/>
              <a:gd name="connsiteY1250" fmla="*/ 793535 h 1295400"/>
              <a:gd name="connsiteX1251" fmla="*/ 308863 w 5600700"/>
              <a:gd name="connsiteY1251" fmla="*/ 807156 h 1295400"/>
              <a:gd name="connsiteX1252" fmla="*/ 300862 w 5600700"/>
              <a:gd name="connsiteY1252" fmla="*/ 812014 h 1295400"/>
              <a:gd name="connsiteX1253" fmla="*/ 309530 w 5600700"/>
              <a:gd name="connsiteY1253" fmla="*/ 815538 h 1295400"/>
              <a:gd name="connsiteX1254" fmla="*/ 296957 w 5600700"/>
              <a:gd name="connsiteY1254" fmla="*/ 816586 h 1295400"/>
              <a:gd name="connsiteX1255" fmla="*/ 306768 w 5600700"/>
              <a:gd name="connsiteY1255" fmla="*/ 832683 h 1295400"/>
              <a:gd name="connsiteX1256" fmla="*/ 336200 w 5600700"/>
              <a:gd name="connsiteY1256" fmla="*/ 832302 h 1295400"/>
              <a:gd name="connsiteX1257" fmla="*/ 352964 w 5600700"/>
              <a:gd name="connsiteY1257" fmla="*/ 830873 h 1295400"/>
              <a:gd name="connsiteX1258" fmla="*/ 332580 w 5600700"/>
              <a:gd name="connsiteY1258" fmla="*/ 838969 h 1295400"/>
              <a:gd name="connsiteX1259" fmla="*/ 307339 w 5600700"/>
              <a:gd name="connsiteY1259" fmla="*/ 838969 h 1295400"/>
              <a:gd name="connsiteX1260" fmla="*/ 304196 w 5600700"/>
              <a:gd name="connsiteY1260" fmla="*/ 851923 h 1295400"/>
              <a:gd name="connsiteX1261" fmla="*/ 403637 w 5600700"/>
              <a:gd name="connsiteY1261" fmla="*/ 832969 h 1295400"/>
              <a:gd name="connsiteX1262" fmla="*/ 408018 w 5600700"/>
              <a:gd name="connsiteY1262" fmla="*/ 834683 h 1295400"/>
              <a:gd name="connsiteX1263" fmla="*/ 416210 w 5600700"/>
              <a:gd name="connsiteY1263" fmla="*/ 831921 h 1295400"/>
              <a:gd name="connsiteX1264" fmla="*/ 437165 w 5600700"/>
              <a:gd name="connsiteY1264" fmla="*/ 830111 h 1295400"/>
              <a:gd name="connsiteX1265" fmla="*/ 466597 w 5600700"/>
              <a:gd name="connsiteY1265" fmla="*/ 829730 h 1295400"/>
              <a:gd name="connsiteX1266" fmla="*/ 300767 w 5600700"/>
              <a:gd name="connsiteY1266" fmla="*/ 860686 h 1295400"/>
              <a:gd name="connsiteX1267" fmla="*/ 289623 w 5600700"/>
              <a:gd name="connsiteY1267" fmla="*/ 878498 h 1295400"/>
              <a:gd name="connsiteX1268" fmla="*/ 302672 w 5600700"/>
              <a:gd name="connsiteY1268" fmla="*/ 883737 h 1295400"/>
              <a:gd name="connsiteX1269" fmla="*/ 299529 w 5600700"/>
              <a:gd name="connsiteY1269" fmla="*/ 896691 h 1295400"/>
              <a:gd name="connsiteX1270" fmla="*/ 295528 w 5600700"/>
              <a:gd name="connsiteY1270" fmla="*/ 899167 h 1295400"/>
              <a:gd name="connsiteX1271" fmla="*/ 288099 w 5600700"/>
              <a:gd name="connsiteY1271" fmla="*/ 910407 h 1295400"/>
              <a:gd name="connsiteX1272" fmla="*/ 296862 w 5600700"/>
              <a:gd name="connsiteY1272" fmla="*/ 913931 h 1295400"/>
              <a:gd name="connsiteX1273" fmla="*/ 305529 w 5600700"/>
              <a:gd name="connsiteY1273" fmla="*/ 917455 h 1295400"/>
              <a:gd name="connsiteX1274" fmla="*/ 285146 w 5600700"/>
              <a:gd name="connsiteY1274" fmla="*/ 925552 h 1295400"/>
              <a:gd name="connsiteX1275" fmla="*/ 298195 w 5600700"/>
              <a:gd name="connsiteY1275" fmla="*/ 930790 h 1295400"/>
              <a:gd name="connsiteX1276" fmla="*/ 277621 w 5600700"/>
              <a:gd name="connsiteY1276" fmla="*/ 936791 h 1295400"/>
              <a:gd name="connsiteX1277" fmla="*/ 288670 w 5600700"/>
              <a:gd name="connsiteY1277" fmla="*/ 967557 h 1295400"/>
              <a:gd name="connsiteX1278" fmla="*/ 268858 w 5600700"/>
              <a:gd name="connsiteY1278" fmla="*/ 981940 h 1295400"/>
              <a:gd name="connsiteX1279" fmla="*/ 262762 w 5600700"/>
              <a:gd name="connsiteY1279" fmla="*/ 1009943 h 1295400"/>
              <a:gd name="connsiteX1280" fmla="*/ 279812 w 5600700"/>
              <a:gd name="connsiteY1280" fmla="*/ 1012705 h 1295400"/>
              <a:gd name="connsiteX1281" fmla="*/ 263810 w 5600700"/>
              <a:gd name="connsiteY1281" fmla="*/ 1022516 h 1295400"/>
              <a:gd name="connsiteX1282" fmla="*/ 273240 w 5600700"/>
              <a:gd name="connsiteY1282" fmla="*/ 1034422 h 1295400"/>
              <a:gd name="connsiteX1283" fmla="*/ 252856 w 5600700"/>
              <a:gd name="connsiteY1283" fmla="*/ 1042519 h 1295400"/>
              <a:gd name="connsiteX1284" fmla="*/ 286670 w 5600700"/>
              <a:gd name="connsiteY1284" fmla="*/ 1043852 h 1295400"/>
              <a:gd name="connsiteX1285" fmla="*/ 315912 w 5600700"/>
              <a:gd name="connsiteY1285" fmla="*/ 1041376 h 1295400"/>
              <a:gd name="connsiteX1286" fmla="*/ 303529 w 5600700"/>
              <a:gd name="connsiteY1286" fmla="*/ 1044519 h 1295400"/>
              <a:gd name="connsiteX1287" fmla="*/ 262095 w 5600700"/>
              <a:gd name="connsiteY1287" fmla="*/ 1052234 h 1295400"/>
              <a:gd name="connsiteX1288" fmla="*/ 258476 w 5600700"/>
              <a:gd name="connsiteY1288" fmla="*/ 1058902 h 1295400"/>
              <a:gd name="connsiteX1289" fmla="*/ 275907 w 5600700"/>
              <a:gd name="connsiteY1289" fmla="*/ 1065855 h 1295400"/>
              <a:gd name="connsiteX1290" fmla="*/ 256095 w 5600700"/>
              <a:gd name="connsiteY1290" fmla="*/ 1080238 h 1295400"/>
              <a:gd name="connsiteX1291" fmla="*/ 268953 w 5600700"/>
              <a:gd name="connsiteY1291" fmla="*/ 1083381 h 1295400"/>
              <a:gd name="connsiteX1292" fmla="*/ 258381 w 5600700"/>
              <a:gd name="connsiteY1292" fmla="*/ 1107574 h 1295400"/>
              <a:gd name="connsiteX1293" fmla="*/ 267429 w 5600700"/>
              <a:gd name="connsiteY1293" fmla="*/ 1115290 h 1295400"/>
              <a:gd name="connsiteX1294" fmla="*/ 263619 w 5600700"/>
              <a:gd name="connsiteY1294" fmla="*/ 1119862 h 1295400"/>
              <a:gd name="connsiteX1295" fmla="*/ 234378 w 5600700"/>
              <a:gd name="connsiteY1295" fmla="*/ 1122338 h 1295400"/>
              <a:gd name="connsiteX1296" fmla="*/ 236187 w 5600700"/>
              <a:gd name="connsiteY1296" fmla="*/ 1143293 h 1295400"/>
              <a:gd name="connsiteX1297" fmla="*/ 228377 w 5600700"/>
              <a:gd name="connsiteY1297" fmla="*/ 1150342 h 1295400"/>
              <a:gd name="connsiteX1298" fmla="*/ 220566 w 5600700"/>
              <a:gd name="connsiteY1298" fmla="*/ 1157390 h 1295400"/>
              <a:gd name="connsiteX1299" fmla="*/ 247046 w 5600700"/>
              <a:gd name="connsiteY1299" fmla="*/ 1172059 h 1295400"/>
              <a:gd name="connsiteX1300" fmla="*/ 213994 w 5600700"/>
              <a:gd name="connsiteY1300" fmla="*/ 1179107 h 1295400"/>
              <a:gd name="connsiteX1301" fmla="*/ 214851 w 5600700"/>
              <a:gd name="connsiteY1301" fmla="*/ 1189585 h 1295400"/>
              <a:gd name="connsiteX1302" fmla="*/ 223900 w 5600700"/>
              <a:gd name="connsiteY1302" fmla="*/ 1197300 h 1295400"/>
              <a:gd name="connsiteX1303" fmla="*/ 207898 w 5600700"/>
              <a:gd name="connsiteY1303" fmla="*/ 1207111 h 1295400"/>
              <a:gd name="connsiteX1304" fmla="*/ 225329 w 5600700"/>
              <a:gd name="connsiteY1304" fmla="*/ 1214064 h 1295400"/>
              <a:gd name="connsiteX1305" fmla="*/ 304196 w 5600700"/>
              <a:gd name="connsiteY1305" fmla="*/ 1201015 h 1295400"/>
              <a:gd name="connsiteX1306" fmla="*/ 320960 w 5600700"/>
              <a:gd name="connsiteY1306" fmla="*/ 1199586 h 1295400"/>
              <a:gd name="connsiteX1307" fmla="*/ 370585 w 5600700"/>
              <a:gd name="connsiteY1307" fmla="*/ 1189013 h 1295400"/>
              <a:gd name="connsiteX1308" fmla="*/ 399636 w 5600700"/>
              <a:gd name="connsiteY1308" fmla="*/ 1184441 h 1295400"/>
              <a:gd name="connsiteX1309" fmla="*/ 432593 w 5600700"/>
              <a:gd name="connsiteY1309" fmla="*/ 1175297 h 1295400"/>
              <a:gd name="connsiteX1310" fmla="*/ 374205 w 5600700"/>
              <a:gd name="connsiteY1310" fmla="*/ 1182346 h 1295400"/>
              <a:gd name="connsiteX1311" fmla="*/ 369823 w 5600700"/>
              <a:gd name="connsiteY1311" fmla="*/ 1180631 h 1295400"/>
              <a:gd name="connsiteX1312" fmla="*/ 365823 w 5600700"/>
              <a:gd name="connsiteY1312" fmla="*/ 1183108 h 1295400"/>
              <a:gd name="connsiteX1313" fmla="*/ 361155 w 5600700"/>
              <a:gd name="connsiteY1313" fmla="*/ 1177202 h 1295400"/>
              <a:gd name="connsiteX1314" fmla="*/ 339724 w 5600700"/>
              <a:gd name="connsiteY1314" fmla="*/ 1172630 h 1295400"/>
              <a:gd name="connsiteX1315" fmla="*/ 385349 w 5600700"/>
              <a:gd name="connsiteY1315" fmla="*/ 1164534 h 1295400"/>
              <a:gd name="connsiteX1316" fmla="*/ 405923 w 5600700"/>
              <a:gd name="connsiteY1316" fmla="*/ 1158533 h 1295400"/>
              <a:gd name="connsiteX1317" fmla="*/ 410304 w 5600700"/>
              <a:gd name="connsiteY1317" fmla="*/ 1160248 h 1295400"/>
              <a:gd name="connsiteX1318" fmla="*/ 414305 w 5600700"/>
              <a:gd name="connsiteY1318" fmla="*/ 1157771 h 1295400"/>
              <a:gd name="connsiteX1319" fmla="*/ 430974 w 5600700"/>
              <a:gd name="connsiteY1319" fmla="*/ 1156343 h 1295400"/>
              <a:gd name="connsiteX1320" fmla="*/ 477456 w 5600700"/>
              <a:gd name="connsiteY1320" fmla="*/ 1158724 h 1295400"/>
              <a:gd name="connsiteX1321" fmla="*/ 444213 w 5600700"/>
              <a:gd name="connsiteY1321" fmla="*/ 1163677 h 1295400"/>
              <a:gd name="connsiteX1322" fmla="*/ 406971 w 5600700"/>
              <a:gd name="connsiteY1322" fmla="*/ 1171011 h 1295400"/>
              <a:gd name="connsiteX1323" fmla="*/ 432212 w 5600700"/>
              <a:gd name="connsiteY1323" fmla="*/ 1171011 h 1295400"/>
              <a:gd name="connsiteX1324" fmla="*/ 452786 w 5600700"/>
              <a:gd name="connsiteY1324" fmla="*/ 1165010 h 1295400"/>
              <a:gd name="connsiteX1325" fmla="*/ 469645 w 5600700"/>
              <a:gd name="connsiteY1325" fmla="*/ 1165677 h 1295400"/>
              <a:gd name="connsiteX1326" fmla="*/ 511269 w 5600700"/>
              <a:gd name="connsiteY1326" fmla="*/ 1160057 h 1295400"/>
              <a:gd name="connsiteX1327" fmla="*/ 577944 w 5600700"/>
              <a:gd name="connsiteY1327" fmla="*/ 1152342 h 1295400"/>
              <a:gd name="connsiteX1328" fmla="*/ 590327 w 5600700"/>
              <a:gd name="connsiteY1328" fmla="*/ 1149199 h 1295400"/>
              <a:gd name="connsiteX1329" fmla="*/ 644524 w 5600700"/>
              <a:gd name="connsiteY1329" fmla="*/ 1142531 h 1295400"/>
              <a:gd name="connsiteX1330" fmla="*/ 677957 w 5600700"/>
              <a:gd name="connsiteY1330" fmla="*/ 1139674 h 1295400"/>
              <a:gd name="connsiteX1331" fmla="*/ 665098 w 5600700"/>
              <a:gd name="connsiteY1331" fmla="*/ 1136531 h 1295400"/>
              <a:gd name="connsiteX1332" fmla="*/ 581659 w 5600700"/>
              <a:gd name="connsiteY1332" fmla="*/ 1145674 h 1295400"/>
              <a:gd name="connsiteX1333" fmla="*/ 527462 w 5600700"/>
              <a:gd name="connsiteY1333" fmla="*/ 1152342 h 1295400"/>
              <a:gd name="connsiteX1334" fmla="*/ 498220 w 5600700"/>
              <a:gd name="connsiteY1334" fmla="*/ 1154818 h 1295400"/>
              <a:gd name="connsiteX1335" fmla="*/ 490029 w 5600700"/>
              <a:gd name="connsiteY1335" fmla="*/ 1157581 h 1295400"/>
              <a:gd name="connsiteX1336" fmla="*/ 481266 w 5600700"/>
              <a:gd name="connsiteY1336" fmla="*/ 1154057 h 1295400"/>
              <a:gd name="connsiteX1337" fmla="*/ 526700 w 5600700"/>
              <a:gd name="connsiteY1337" fmla="*/ 1143865 h 1295400"/>
              <a:gd name="connsiteX1338" fmla="*/ 534891 w 5600700"/>
              <a:gd name="connsiteY1338" fmla="*/ 1141103 h 1295400"/>
              <a:gd name="connsiteX1339" fmla="*/ 538511 w 5600700"/>
              <a:gd name="connsiteY1339" fmla="*/ 1134435 h 1295400"/>
              <a:gd name="connsiteX1340" fmla="*/ 555370 w 5600700"/>
              <a:gd name="connsiteY1340" fmla="*/ 1135102 h 1295400"/>
              <a:gd name="connsiteX1341" fmla="*/ 567372 w 5600700"/>
              <a:gd name="connsiteY1341" fmla="*/ 1127768 h 1295400"/>
              <a:gd name="connsiteX1342" fmla="*/ 554799 w 5600700"/>
              <a:gd name="connsiteY1342" fmla="*/ 1128815 h 1295400"/>
              <a:gd name="connsiteX1343" fmla="*/ 537939 w 5600700"/>
              <a:gd name="connsiteY1343" fmla="*/ 1128149 h 1295400"/>
              <a:gd name="connsiteX1344" fmla="*/ 525557 w 5600700"/>
              <a:gd name="connsiteY1344" fmla="*/ 1131292 h 1295400"/>
              <a:gd name="connsiteX1345" fmla="*/ 521175 w 5600700"/>
              <a:gd name="connsiteY1345" fmla="*/ 1129577 h 1295400"/>
              <a:gd name="connsiteX1346" fmla="*/ 478980 w 5600700"/>
              <a:gd name="connsiteY1346" fmla="*/ 1128910 h 1295400"/>
              <a:gd name="connsiteX1347" fmla="*/ 574801 w 5600700"/>
              <a:gd name="connsiteY1347" fmla="*/ 1116623 h 1295400"/>
              <a:gd name="connsiteX1348" fmla="*/ 579183 w 5600700"/>
              <a:gd name="connsiteY1348" fmla="*/ 1118338 h 1295400"/>
              <a:gd name="connsiteX1349" fmla="*/ 595566 w 5600700"/>
              <a:gd name="connsiteY1349" fmla="*/ 1112718 h 1295400"/>
              <a:gd name="connsiteX1350" fmla="*/ 608234 w 5600700"/>
              <a:gd name="connsiteY1350" fmla="*/ 1113766 h 1295400"/>
              <a:gd name="connsiteX1351" fmla="*/ 624807 w 5600700"/>
              <a:gd name="connsiteY1351" fmla="*/ 1110241 h 1295400"/>
              <a:gd name="connsiteX1352" fmla="*/ 645858 w 5600700"/>
              <a:gd name="connsiteY1352" fmla="*/ 1110622 h 1295400"/>
              <a:gd name="connsiteX1353" fmla="*/ 675099 w 5600700"/>
              <a:gd name="connsiteY1353" fmla="*/ 1108146 h 1295400"/>
              <a:gd name="connsiteX1354" fmla="*/ 691292 w 5600700"/>
              <a:gd name="connsiteY1354" fmla="*/ 1100431 h 1295400"/>
              <a:gd name="connsiteX1355" fmla="*/ 716724 w 5600700"/>
              <a:gd name="connsiteY1355" fmla="*/ 1102526 h 1295400"/>
              <a:gd name="connsiteX1356" fmla="*/ 728916 w 5600700"/>
              <a:gd name="connsiteY1356" fmla="*/ 1097287 h 1295400"/>
              <a:gd name="connsiteX1357" fmla="*/ 757776 w 5600700"/>
              <a:gd name="connsiteY1357" fmla="*/ 1090620 h 1295400"/>
              <a:gd name="connsiteX1358" fmla="*/ 758443 w 5600700"/>
              <a:gd name="connsiteY1358" fmla="*/ 1099002 h 1295400"/>
              <a:gd name="connsiteX1359" fmla="*/ 808449 w 5600700"/>
              <a:gd name="connsiteY1359" fmla="*/ 1092716 h 1295400"/>
              <a:gd name="connsiteX1360" fmla="*/ 812831 w 5600700"/>
              <a:gd name="connsiteY1360" fmla="*/ 1094430 h 1295400"/>
              <a:gd name="connsiteX1361" fmla="*/ 825213 w 5600700"/>
              <a:gd name="connsiteY1361" fmla="*/ 1091287 h 1295400"/>
              <a:gd name="connsiteX1362" fmla="*/ 863028 w 5600700"/>
              <a:gd name="connsiteY1362" fmla="*/ 1090239 h 1295400"/>
              <a:gd name="connsiteX1363" fmla="*/ 871029 w 5600700"/>
              <a:gd name="connsiteY1363" fmla="*/ 1085381 h 1295400"/>
              <a:gd name="connsiteX1364" fmla="*/ 900842 w 5600700"/>
              <a:gd name="connsiteY1364" fmla="*/ 1089191 h 1295400"/>
              <a:gd name="connsiteX1365" fmla="*/ 951039 w 5600700"/>
              <a:gd name="connsiteY1365" fmla="*/ 1085000 h 1295400"/>
              <a:gd name="connsiteX1366" fmla="*/ 968088 w 5600700"/>
              <a:gd name="connsiteY1366" fmla="*/ 1087762 h 1295400"/>
              <a:gd name="connsiteX1367" fmla="*/ 983709 w 5600700"/>
              <a:gd name="connsiteY1367" fmla="*/ 1073761 h 1295400"/>
              <a:gd name="connsiteX1368" fmla="*/ 980090 w 5600700"/>
              <a:gd name="connsiteY1368" fmla="*/ 1080428 h 1295400"/>
              <a:gd name="connsiteX1369" fmla="*/ 1017904 w 5600700"/>
              <a:gd name="connsiteY1369" fmla="*/ 1079381 h 1295400"/>
              <a:gd name="connsiteX1370" fmla="*/ 1018571 w 5600700"/>
              <a:gd name="connsiteY1370" fmla="*/ 1087762 h 1295400"/>
              <a:gd name="connsiteX1371" fmla="*/ 1035335 w 5600700"/>
              <a:gd name="connsiteY1371" fmla="*/ 1086334 h 1295400"/>
              <a:gd name="connsiteX1372" fmla="*/ 1052385 w 5600700"/>
              <a:gd name="connsiteY1372" fmla="*/ 1089096 h 1295400"/>
              <a:gd name="connsiteX1373" fmla="*/ 1023143 w 5600700"/>
              <a:gd name="connsiteY1373" fmla="*/ 1091572 h 1295400"/>
              <a:gd name="connsiteX1374" fmla="*/ 956277 w 5600700"/>
              <a:gd name="connsiteY1374" fmla="*/ 1097192 h 1295400"/>
              <a:gd name="connsiteX1375" fmla="*/ 939704 w 5600700"/>
              <a:gd name="connsiteY1375" fmla="*/ 1100716 h 1295400"/>
              <a:gd name="connsiteX1376" fmla="*/ 931131 w 5600700"/>
              <a:gd name="connsiteY1376" fmla="*/ 1099288 h 1295400"/>
              <a:gd name="connsiteX1377" fmla="*/ 922940 w 5600700"/>
              <a:gd name="connsiteY1377" fmla="*/ 1102050 h 1295400"/>
              <a:gd name="connsiteX1378" fmla="*/ 897318 w 5600700"/>
              <a:gd name="connsiteY1378" fmla="*/ 1097859 h 1295400"/>
              <a:gd name="connsiteX1379" fmla="*/ 872362 w 5600700"/>
              <a:gd name="connsiteY1379" fmla="*/ 1102050 h 1295400"/>
              <a:gd name="connsiteX1380" fmla="*/ 867790 w 5600700"/>
              <a:gd name="connsiteY1380" fmla="*/ 1098240 h 1295400"/>
              <a:gd name="connsiteX1381" fmla="*/ 842739 w 5600700"/>
              <a:gd name="connsiteY1381" fmla="*/ 1100335 h 1295400"/>
              <a:gd name="connsiteX1382" fmla="*/ 838929 w 5600700"/>
              <a:gd name="connsiteY1382" fmla="*/ 1104908 h 1295400"/>
              <a:gd name="connsiteX1383" fmla="*/ 822546 w 5600700"/>
              <a:gd name="connsiteY1383" fmla="*/ 1110527 h 1295400"/>
              <a:gd name="connsiteX1384" fmla="*/ 915224 w 5600700"/>
              <a:gd name="connsiteY1384" fmla="*/ 1111194 h 1295400"/>
              <a:gd name="connsiteX1385" fmla="*/ 890650 w 5600700"/>
              <a:gd name="connsiteY1385" fmla="*/ 1119576 h 1295400"/>
              <a:gd name="connsiteX1386" fmla="*/ 924083 w 5600700"/>
              <a:gd name="connsiteY1386" fmla="*/ 1116718 h 1295400"/>
              <a:gd name="connsiteX1387" fmla="*/ 915224 w 5600700"/>
              <a:gd name="connsiteY1387" fmla="*/ 1111099 h 1295400"/>
              <a:gd name="connsiteX1388" fmla="*/ 952467 w 5600700"/>
              <a:gd name="connsiteY1388" fmla="*/ 1103764 h 1295400"/>
              <a:gd name="connsiteX1389" fmla="*/ 969517 w 5600700"/>
              <a:gd name="connsiteY1389" fmla="*/ 1106527 h 1295400"/>
              <a:gd name="connsiteX1390" fmla="*/ 970089 w 5600700"/>
              <a:gd name="connsiteY1390" fmla="*/ 1112813 h 1295400"/>
              <a:gd name="connsiteX1391" fmla="*/ 982757 w 5600700"/>
              <a:gd name="connsiteY1391" fmla="*/ 1113861 h 1295400"/>
              <a:gd name="connsiteX1392" fmla="*/ 1019999 w 5600700"/>
              <a:gd name="connsiteY1392" fmla="*/ 1106527 h 1295400"/>
              <a:gd name="connsiteX1393" fmla="*/ 1002569 w 5600700"/>
              <a:gd name="connsiteY1393" fmla="*/ 1099574 h 1295400"/>
              <a:gd name="connsiteX1394" fmla="*/ 1032001 w 5600700"/>
              <a:gd name="connsiteY1394" fmla="*/ 1099193 h 1295400"/>
              <a:gd name="connsiteX1395" fmla="*/ 1040002 w 5600700"/>
              <a:gd name="connsiteY1395" fmla="*/ 1094239 h 1295400"/>
              <a:gd name="connsiteX1396" fmla="*/ 1040669 w 5600700"/>
              <a:gd name="connsiteY1396" fmla="*/ 1102622 h 1295400"/>
              <a:gd name="connsiteX1397" fmla="*/ 1041050 w 5600700"/>
              <a:gd name="connsiteY1397" fmla="*/ 1106812 h 1295400"/>
              <a:gd name="connsiteX1398" fmla="*/ 1083531 w 5600700"/>
              <a:gd name="connsiteY1398" fmla="*/ 1111670 h 1295400"/>
              <a:gd name="connsiteX1399" fmla="*/ 1103915 w 5600700"/>
              <a:gd name="connsiteY1399" fmla="*/ 1103574 h 1295400"/>
              <a:gd name="connsiteX1400" fmla="*/ 1154302 w 5600700"/>
              <a:gd name="connsiteY1400" fmla="*/ 1101479 h 1295400"/>
              <a:gd name="connsiteX1401" fmla="*/ 1163160 w 5600700"/>
              <a:gd name="connsiteY1401" fmla="*/ 1107098 h 1295400"/>
              <a:gd name="connsiteX1402" fmla="*/ 1167732 w 5600700"/>
              <a:gd name="connsiteY1402" fmla="*/ 1110908 h 1295400"/>
              <a:gd name="connsiteX1403" fmla="*/ 1175733 w 5600700"/>
              <a:gd name="connsiteY1403" fmla="*/ 1105955 h 1295400"/>
              <a:gd name="connsiteX1404" fmla="*/ 1192974 w 5600700"/>
              <a:gd name="connsiteY1404" fmla="*/ 1110813 h 1295400"/>
              <a:gd name="connsiteX1405" fmla="*/ 1204785 w 5600700"/>
              <a:gd name="connsiteY1405" fmla="*/ 1101383 h 1295400"/>
              <a:gd name="connsiteX1406" fmla="*/ 1234598 w 5600700"/>
              <a:gd name="connsiteY1406" fmla="*/ 1105193 h 1295400"/>
              <a:gd name="connsiteX1407" fmla="*/ 1238979 w 5600700"/>
              <a:gd name="connsiteY1407" fmla="*/ 1106908 h 1295400"/>
              <a:gd name="connsiteX1408" fmla="*/ 1289176 w 5600700"/>
              <a:gd name="connsiteY1408" fmla="*/ 1102717 h 1295400"/>
              <a:gd name="connsiteX1409" fmla="*/ 1301940 w 5600700"/>
              <a:gd name="connsiteY1409" fmla="*/ 1103764 h 1295400"/>
              <a:gd name="connsiteX1410" fmla="*/ 1323371 w 5600700"/>
              <a:gd name="connsiteY1410" fmla="*/ 1108337 h 1295400"/>
              <a:gd name="connsiteX1411" fmla="*/ 1335372 w 5600700"/>
              <a:gd name="connsiteY1411" fmla="*/ 1101002 h 1295400"/>
              <a:gd name="connsiteX1412" fmla="*/ 1343183 w 5600700"/>
              <a:gd name="connsiteY1412" fmla="*/ 1093954 h 1295400"/>
              <a:gd name="connsiteX1413" fmla="*/ 1351755 w 5600700"/>
              <a:gd name="connsiteY1413" fmla="*/ 1095383 h 1295400"/>
              <a:gd name="connsiteX1414" fmla="*/ 1360518 w 5600700"/>
              <a:gd name="connsiteY1414" fmla="*/ 1098907 h 1295400"/>
              <a:gd name="connsiteX1415" fmla="*/ 1381950 w 5600700"/>
              <a:gd name="connsiteY1415" fmla="*/ 1103479 h 1295400"/>
              <a:gd name="connsiteX1416" fmla="*/ 1352898 w 5600700"/>
              <a:gd name="connsiteY1416" fmla="*/ 1108051 h 1295400"/>
              <a:gd name="connsiteX1417" fmla="*/ 1357470 w 5600700"/>
              <a:gd name="connsiteY1417" fmla="*/ 1111861 h 1295400"/>
              <a:gd name="connsiteX1418" fmla="*/ 1353946 w 5600700"/>
              <a:gd name="connsiteY1418" fmla="*/ 1120624 h 1295400"/>
              <a:gd name="connsiteX1419" fmla="*/ 1383378 w 5600700"/>
              <a:gd name="connsiteY1419" fmla="*/ 1120243 h 1295400"/>
              <a:gd name="connsiteX1420" fmla="*/ 1341754 w 5600700"/>
              <a:gd name="connsiteY1420" fmla="*/ 1125862 h 1295400"/>
              <a:gd name="connsiteX1421" fmla="*/ 1341087 w 5600700"/>
              <a:gd name="connsiteY1421" fmla="*/ 1117481 h 1295400"/>
              <a:gd name="connsiteX1422" fmla="*/ 1300320 w 5600700"/>
              <a:gd name="connsiteY1422" fmla="*/ 1133578 h 1295400"/>
              <a:gd name="connsiteX1423" fmla="*/ 1313370 w 5600700"/>
              <a:gd name="connsiteY1423" fmla="*/ 1138816 h 1295400"/>
              <a:gd name="connsiteX1424" fmla="*/ 1326228 w 5600700"/>
              <a:gd name="connsiteY1424" fmla="*/ 1141960 h 1295400"/>
              <a:gd name="connsiteX1425" fmla="*/ 1334229 w 5600700"/>
              <a:gd name="connsiteY1425" fmla="*/ 1137102 h 1295400"/>
              <a:gd name="connsiteX1426" fmla="*/ 1342611 w 5600700"/>
              <a:gd name="connsiteY1426" fmla="*/ 1136435 h 1295400"/>
              <a:gd name="connsiteX1427" fmla="*/ 1358804 w 5600700"/>
              <a:gd name="connsiteY1427" fmla="*/ 1128720 h 1295400"/>
              <a:gd name="connsiteX1428" fmla="*/ 1393665 w 5600700"/>
              <a:gd name="connsiteY1428" fmla="*/ 1142722 h 1295400"/>
              <a:gd name="connsiteX1429" fmla="*/ 1418716 w 5600700"/>
              <a:gd name="connsiteY1429" fmla="*/ 1140626 h 1295400"/>
              <a:gd name="connsiteX1430" fmla="*/ 1406905 w 5600700"/>
              <a:gd name="connsiteY1430" fmla="*/ 1150056 h 1295400"/>
              <a:gd name="connsiteX1431" fmla="*/ 1419954 w 5600700"/>
              <a:gd name="connsiteY1431" fmla="*/ 1155295 h 1295400"/>
              <a:gd name="connsiteX1432" fmla="*/ 1404143 w 5600700"/>
              <a:gd name="connsiteY1432" fmla="*/ 1167201 h 1295400"/>
              <a:gd name="connsiteX1433" fmla="*/ 1417002 w 5600700"/>
              <a:gd name="connsiteY1433" fmla="*/ 1170344 h 1295400"/>
              <a:gd name="connsiteX1434" fmla="*/ 1392618 w 5600700"/>
              <a:gd name="connsiteY1434" fmla="*/ 1180822 h 1295400"/>
              <a:gd name="connsiteX1435" fmla="*/ 1400238 w 5600700"/>
              <a:gd name="connsiteY1435" fmla="*/ 1171678 h 1295400"/>
              <a:gd name="connsiteX1436" fmla="*/ 1383664 w 5600700"/>
              <a:gd name="connsiteY1436" fmla="*/ 1175202 h 1295400"/>
              <a:gd name="connsiteX1437" fmla="*/ 1366900 w 5600700"/>
              <a:gd name="connsiteY1437" fmla="*/ 1176631 h 1295400"/>
              <a:gd name="connsiteX1438" fmla="*/ 1358899 w 5600700"/>
              <a:gd name="connsiteY1438" fmla="*/ 1181489 h 1295400"/>
              <a:gd name="connsiteX1439" fmla="*/ 1304225 w 5600700"/>
              <a:gd name="connsiteY1439" fmla="*/ 1181870 h 1295400"/>
              <a:gd name="connsiteX1440" fmla="*/ 1316037 w 5600700"/>
              <a:gd name="connsiteY1440" fmla="*/ 1172440 h 1295400"/>
              <a:gd name="connsiteX1441" fmla="*/ 1333086 w 5600700"/>
              <a:gd name="connsiteY1441" fmla="*/ 1175202 h 1295400"/>
              <a:gd name="connsiteX1442" fmla="*/ 1350327 w 5600700"/>
              <a:gd name="connsiteY1442" fmla="*/ 1180060 h 1295400"/>
              <a:gd name="connsiteX1443" fmla="*/ 1353470 w 5600700"/>
              <a:gd name="connsiteY1443" fmla="*/ 1167106 h 1295400"/>
              <a:gd name="connsiteX1444" fmla="*/ 1378521 w 5600700"/>
              <a:gd name="connsiteY1444" fmla="*/ 1165010 h 1295400"/>
              <a:gd name="connsiteX1445" fmla="*/ 1352041 w 5600700"/>
              <a:gd name="connsiteY1445" fmla="*/ 1150342 h 1295400"/>
              <a:gd name="connsiteX1446" fmla="*/ 1368234 w 5600700"/>
              <a:gd name="connsiteY1446" fmla="*/ 1142626 h 1295400"/>
              <a:gd name="connsiteX1447" fmla="*/ 1355661 w 5600700"/>
              <a:gd name="connsiteY1447" fmla="*/ 1143674 h 1295400"/>
              <a:gd name="connsiteX1448" fmla="*/ 1351660 w 5600700"/>
              <a:gd name="connsiteY1448" fmla="*/ 1146151 h 1295400"/>
              <a:gd name="connsiteX1449" fmla="*/ 1334801 w 5600700"/>
              <a:gd name="connsiteY1449" fmla="*/ 1145484 h 1295400"/>
              <a:gd name="connsiteX1450" fmla="*/ 1305940 w 5600700"/>
              <a:gd name="connsiteY1450" fmla="*/ 1152151 h 1295400"/>
              <a:gd name="connsiteX1451" fmla="*/ 1310798 w 5600700"/>
              <a:gd name="connsiteY1451" fmla="*/ 1160153 h 1295400"/>
              <a:gd name="connsiteX1452" fmla="*/ 1306988 w 5600700"/>
              <a:gd name="connsiteY1452" fmla="*/ 1164724 h 1295400"/>
              <a:gd name="connsiteX1453" fmla="*/ 1311655 w 5600700"/>
              <a:gd name="connsiteY1453" fmla="*/ 1170630 h 1295400"/>
              <a:gd name="connsiteX1454" fmla="*/ 1290605 w 5600700"/>
              <a:gd name="connsiteY1454" fmla="*/ 1170344 h 1295400"/>
              <a:gd name="connsiteX1455" fmla="*/ 1290986 w 5600700"/>
              <a:gd name="connsiteY1455" fmla="*/ 1174535 h 1295400"/>
              <a:gd name="connsiteX1456" fmla="*/ 1291557 w 5600700"/>
              <a:gd name="connsiteY1456" fmla="*/ 1180822 h 1295400"/>
              <a:gd name="connsiteX1457" fmla="*/ 1261935 w 5600700"/>
              <a:gd name="connsiteY1457" fmla="*/ 1179107 h 1295400"/>
              <a:gd name="connsiteX1458" fmla="*/ 1241361 w 5600700"/>
              <a:gd name="connsiteY1458" fmla="*/ 1185108 h 1295400"/>
              <a:gd name="connsiteX1459" fmla="*/ 1258410 w 5600700"/>
              <a:gd name="connsiteY1459" fmla="*/ 1187870 h 1295400"/>
              <a:gd name="connsiteX1460" fmla="*/ 1233360 w 5600700"/>
              <a:gd name="connsiteY1460" fmla="*/ 1189966 h 1295400"/>
              <a:gd name="connsiteX1461" fmla="*/ 1207928 w 5600700"/>
              <a:gd name="connsiteY1461" fmla="*/ 1187870 h 1295400"/>
              <a:gd name="connsiteX1462" fmla="*/ 1249171 w 5600700"/>
              <a:gd name="connsiteY1462" fmla="*/ 1178060 h 1295400"/>
              <a:gd name="connsiteX1463" fmla="*/ 1252981 w 5600700"/>
              <a:gd name="connsiteY1463" fmla="*/ 1173487 h 1295400"/>
              <a:gd name="connsiteX1464" fmla="*/ 1256791 w 5600700"/>
              <a:gd name="connsiteY1464" fmla="*/ 1168916 h 1295400"/>
              <a:gd name="connsiteX1465" fmla="*/ 1247742 w 5600700"/>
              <a:gd name="connsiteY1465" fmla="*/ 1161200 h 1295400"/>
              <a:gd name="connsiteX1466" fmla="*/ 1260315 w 5600700"/>
              <a:gd name="connsiteY1466" fmla="*/ 1160153 h 1295400"/>
              <a:gd name="connsiteX1467" fmla="*/ 1264316 w 5600700"/>
              <a:gd name="connsiteY1467" fmla="*/ 1157676 h 1295400"/>
              <a:gd name="connsiteX1468" fmla="*/ 1281080 w 5600700"/>
              <a:gd name="connsiteY1468" fmla="*/ 1156247 h 1295400"/>
              <a:gd name="connsiteX1469" fmla="*/ 1293081 w 5600700"/>
              <a:gd name="connsiteY1469" fmla="*/ 1148913 h 1295400"/>
              <a:gd name="connsiteX1470" fmla="*/ 1272031 w 5600700"/>
              <a:gd name="connsiteY1470" fmla="*/ 1148627 h 1295400"/>
              <a:gd name="connsiteX1471" fmla="*/ 1225549 w 5600700"/>
              <a:gd name="connsiteY1471" fmla="*/ 1146246 h 1295400"/>
              <a:gd name="connsiteX1472" fmla="*/ 1226216 w 5600700"/>
              <a:gd name="connsiteY1472" fmla="*/ 1154628 h 1295400"/>
              <a:gd name="connsiteX1473" fmla="*/ 1235074 w 5600700"/>
              <a:gd name="connsiteY1473" fmla="*/ 1160248 h 1295400"/>
              <a:gd name="connsiteX1474" fmla="*/ 1213643 w 5600700"/>
              <a:gd name="connsiteY1474" fmla="*/ 1155676 h 1295400"/>
              <a:gd name="connsiteX1475" fmla="*/ 1184782 w 5600700"/>
              <a:gd name="connsiteY1475" fmla="*/ 1162343 h 1295400"/>
              <a:gd name="connsiteX1476" fmla="*/ 1194402 w 5600700"/>
              <a:gd name="connsiteY1476" fmla="*/ 1176345 h 1295400"/>
              <a:gd name="connsiteX1477" fmla="*/ 1156779 w 5600700"/>
              <a:gd name="connsiteY1477" fmla="*/ 1179488 h 1295400"/>
              <a:gd name="connsiteX1478" fmla="*/ 1151921 w 5600700"/>
              <a:gd name="connsiteY1478" fmla="*/ 1171487 h 1295400"/>
              <a:gd name="connsiteX1479" fmla="*/ 1147254 w 5600700"/>
              <a:gd name="connsiteY1479" fmla="*/ 1165582 h 1295400"/>
              <a:gd name="connsiteX1480" fmla="*/ 1139443 w 5600700"/>
              <a:gd name="connsiteY1480" fmla="*/ 1172630 h 1295400"/>
              <a:gd name="connsiteX1481" fmla="*/ 1122870 w 5600700"/>
              <a:gd name="connsiteY1481" fmla="*/ 1176155 h 1295400"/>
              <a:gd name="connsiteX1482" fmla="*/ 1130013 w 5600700"/>
              <a:gd name="connsiteY1482" fmla="*/ 1160724 h 1295400"/>
              <a:gd name="connsiteX1483" fmla="*/ 1113630 w 5600700"/>
              <a:gd name="connsiteY1483" fmla="*/ 1166344 h 1295400"/>
              <a:gd name="connsiteX1484" fmla="*/ 1080388 w 5600700"/>
              <a:gd name="connsiteY1484" fmla="*/ 1171297 h 1295400"/>
              <a:gd name="connsiteX1485" fmla="*/ 1067625 w 5600700"/>
              <a:gd name="connsiteY1485" fmla="*/ 1170249 h 1295400"/>
              <a:gd name="connsiteX1486" fmla="*/ 1070768 w 5600700"/>
              <a:gd name="connsiteY1486" fmla="*/ 1157295 h 1295400"/>
              <a:gd name="connsiteX1487" fmla="*/ 1074768 w 5600700"/>
              <a:gd name="connsiteY1487" fmla="*/ 1154818 h 1295400"/>
              <a:gd name="connsiteX1488" fmla="*/ 1083341 w 5600700"/>
              <a:gd name="connsiteY1488" fmla="*/ 1156247 h 1295400"/>
              <a:gd name="connsiteX1489" fmla="*/ 1095533 w 5600700"/>
              <a:gd name="connsiteY1489" fmla="*/ 1151008 h 1295400"/>
              <a:gd name="connsiteX1490" fmla="*/ 1112392 w 5600700"/>
              <a:gd name="connsiteY1490" fmla="*/ 1151675 h 1295400"/>
              <a:gd name="connsiteX1491" fmla="*/ 1137633 w 5600700"/>
              <a:gd name="connsiteY1491" fmla="*/ 1151675 h 1295400"/>
              <a:gd name="connsiteX1492" fmla="*/ 1158207 w 5600700"/>
              <a:gd name="connsiteY1492" fmla="*/ 1145674 h 1295400"/>
              <a:gd name="connsiteX1493" fmla="*/ 1175257 w 5600700"/>
              <a:gd name="connsiteY1493" fmla="*/ 1148437 h 1295400"/>
              <a:gd name="connsiteX1494" fmla="*/ 1192307 w 5600700"/>
              <a:gd name="connsiteY1494" fmla="*/ 1151199 h 1295400"/>
              <a:gd name="connsiteX1495" fmla="*/ 1249933 w 5600700"/>
              <a:gd name="connsiteY1495" fmla="*/ 1135768 h 1295400"/>
              <a:gd name="connsiteX1496" fmla="*/ 1275555 w 5600700"/>
              <a:gd name="connsiteY1496" fmla="*/ 1139960 h 1295400"/>
              <a:gd name="connsiteX1497" fmla="*/ 1299939 w 5600700"/>
              <a:gd name="connsiteY1497" fmla="*/ 1129482 h 1295400"/>
              <a:gd name="connsiteX1498" fmla="*/ 1270507 w 5600700"/>
              <a:gd name="connsiteY1498" fmla="*/ 1129863 h 1295400"/>
              <a:gd name="connsiteX1499" fmla="*/ 1299082 w 5600700"/>
              <a:gd name="connsiteY1499" fmla="*/ 1119005 h 1295400"/>
              <a:gd name="connsiteX1500" fmla="*/ 1240218 w 5600700"/>
              <a:gd name="connsiteY1500" fmla="*/ 1119766 h 1295400"/>
              <a:gd name="connsiteX1501" fmla="*/ 1256600 w 5600700"/>
              <a:gd name="connsiteY1501" fmla="*/ 1114147 h 1295400"/>
              <a:gd name="connsiteX1502" fmla="*/ 1273174 w 5600700"/>
              <a:gd name="connsiteY1502" fmla="*/ 1110622 h 1295400"/>
              <a:gd name="connsiteX1503" fmla="*/ 1235360 w 5600700"/>
              <a:gd name="connsiteY1503" fmla="*/ 1111670 h 1295400"/>
              <a:gd name="connsiteX1504" fmla="*/ 1222787 w 5600700"/>
              <a:gd name="connsiteY1504" fmla="*/ 1112718 h 1295400"/>
              <a:gd name="connsiteX1505" fmla="*/ 1193355 w 5600700"/>
              <a:gd name="connsiteY1505" fmla="*/ 1113099 h 1295400"/>
              <a:gd name="connsiteX1506" fmla="*/ 1155540 w 5600700"/>
              <a:gd name="connsiteY1506" fmla="*/ 1114147 h 1295400"/>
              <a:gd name="connsiteX1507" fmla="*/ 1134776 w 5600700"/>
              <a:gd name="connsiteY1507" fmla="*/ 1118052 h 1295400"/>
              <a:gd name="connsiteX1508" fmla="*/ 1118107 w 5600700"/>
              <a:gd name="connsiteY1508" fmla="*/ 1119481 h 1295400"/>
              <a:gd name="connsiteX1509" fmla="*/ 1164970 w 5600700"/>
              <a:gd name="connsiteY1509" fmla="*/ 1126053 h 1295400"/>
              <a:gd name="connsiteX1510" fmla="*/ 1206213 w 5600700"/>
              <a:gd name="connsiteY1510" fmla="*/ 1116242 h 1295400"/>
              <a:gd name="connsiteX1511" fmla="*/ 1219453 w 5600700"/>
              <a:gd name="connsiteY1511" fmla="*/ 1123576 h 1295400"/>
              <a:gd name="connsiteX1512" fmla="*/ 1177638 w 5600700"/>
              <a:gd name="connsiteY1512" fmla="*/ 1127101 h 1295400"/>
              <a:gd name="connsiteX1513" fmla="*/ 1139824 w 5600700"/>
              <a:gd name="connsiteY1513" fmla="*/ 1128149 h 1295400"/>
              <a:gd name="connsiteX1514" fmla="*/ 1131252 w 5600700"/>
              <a:gd name="connsiteY1514" fmla="*/ 1126720 h 1295400"/>
              <a:gd name="connsiteX1515" fmla="*/ 1102010 w 5600700"/>
              <a:gd name="connsiteY1515" fmla="*/ 1129196 h 1295400"/>
              <a:gd name="connsiteX1516" fmla="*/ 1098390 w 5600700"/>
              <a:gd name="connsiteY1516" fmla="*/ 1135864 h 1295400"/>
              <a:gd name="connsiteX1517" fmla="*/ 1081531 w 5600700"/>
              <a:gd name="connsiteY1517" fmla="*/ 1135197 h 1295400"/>
              <a:gd name="connsiteX1518" fmla="*/ 1101534 w 5600700"/>
              <a:gd name="connsiteY1518" fmla="*/ 1122910 h 1295400"/>
              <a:gd name="connsiteX1519" fmla="*/ 1047146 w 5600700"/>
              <a:gd name="connsiteY1519" fmla="*/ 1127482 h 1295400"/>
              <a:gd name="connsiteX1520" fmla="*/ 1060576 w 5600700"/>
              <a:gd name="connsiteY1520" fmla="*/ 1136912 h 1295400"/>
              <a:gd name="connsiteX1521" fmla="*/ 1027143 w 5600700"/>
              <a:gd name="connsiteY1521" fmla="*/ 1139769 h 1295400"/>
              <a:gd name="connsiteX1522" fmla="*/ 1010760 w 5600700"/>
              <a:gd name="connsiteY1522" fmla="*/ 1145389 h 1295400"/>
              <a:gd name="connsiteX1523" fmla="*/ 1006379 w 5600700"/>
              <a:gd name="connsiteY1523" fmla="*/ 1143674 h 1295400"/>
              <a:gd name="connsiteX1524" fmla="*/ 964374 w 5600700"/>
              <a:gd name="connsiteY1524" fmla="*/ 1145103 h 1295400"/>
              <a:gd name="connsiteX1525" fmla="*/ 947991 w 5600700"/>
              <a:gd name="connsiteY1525" fmla="*/ 1150723 h 1295400"/>
              <a:gd name="connsiteX1526" fmla="*/ 940561 w 5600700"/>
              <a:gd name="connsiteY1526" fmla="*/ 1161962 h 1295400"/>
              <a:gd name="connsiteX1527" fmla="*/ 915701 w 5600700"/>
              <a:gd name="connsiteY1527" fmla="*/ 1166153 h 1295400"/>
              <a:gd name="connsiteX1528" fmla="*/ 935703 w 5600700"/>
              <a:gd name="connsiteY1528" fmla="*/ 1153866 h 1295400"/>
              <a:gd name="connsiteX1529" fmla="*/ 918654 w 5600700"/>
              <a:gd name="connsiteY1529" fmla="*/ 1151104 h 1295400"/>
              <a:gd name="connsiteX1530" fmla="*/ 906271 w 5600700"/>
              <a:gd name="connsiteY1530" fmla="*/ 1154247 h 1295400"/>
              <a:gd name="connsiteX1531" fmla="*/ 885507 w 5600700"/>
              <a:gd name="connsiteY1531" fmla="*/ 1158152 h 1295400"/>
              <a:gd name="connsiteX1532" fmla="*/ 869505 w 5600700"/>
              <a:gd name="connsiteY1532" fmla="*/ 1167963 h 1295400"/>
              <a:gd name="connsiteX1533" fmla="*/ 882554 w 5600700"/>
              <a:gd name="connsiteY1533" fmla="*/ 1173202 h 1295400"/>
              <a:gd name="connsiteX1534" fmla="*/ 895794 w 5600700"/>
              <a:gd name="connsiteY1534" fmla="*/ 1180536 h 1295400"/>
              <a:gd name="connsiteX1535" fmla="*/ 924369 w 5600700"/>
              <a:gd name="connsiteY1535" fmla="*/ 1169678 h 1295400"/>
              <a:gd name="connsiteX1536" fmla="*/ 1007808 w 5600700"/>
              <a:gd name="connsiteY1536" fmla="*/ 1160533 h 1295400"/>
              <a:gd name="connsiteX1537" fmla="*/ 1002759 w 5600700"/>
              <a:gd name="connsiteY1537" fmla="*/ 1150437 h 1295400"/>
              <a:gd name="connsiteX1538" fmla="*/ 1024191 w 5600700"/>
              <a:gd name="connsiteY1538" fmla="*/ 1155009 h 1295400"/>
              <a:gd name="connsiteX1539" fmla="*/ 1045812 w 5600700"/>
              <a:gd name="connsiteY1539" fmla="*/ 1161676 h 1295400"/>
              <a:gd name="connsiteX1540" fmla="*/ 1046384 w 5600700"/>
              <a:gd name="connsiteY1540" fmla="*/ 1167963 h 1295400"/>
              <a:gd name="connsiteX1541" fmla="*/ 1017333 w 5600700"/>
              <a:gd name="connsiteY1541" fmla="*/ 1172535 h 1295400"/>
              <a:gd name="connsiteX1542" fmla="*/ 996949 w 5600700"/>
              <a:gd name="connsiteY1542" fmla="*/ 1180631 h 1295400"/>
              <a:gd name="connsiteX1543" fmla="*/ 985138 w 5600700"/>
              <a:gd name="connsiteY1543" fmla="*/ 1190061 h 1295400"/>
              <a:gd name="connsiteX1544" fmla="*/ 1010760 w 5600700"/>
              <a:gd name="connsiteY1544" fmla="*/ 1194252 h 1295400"/>
              <a:gd name="connsiteX1545" fmla="*/ 998759 w 5600700"/>
              <a:gd name="connsiteY1545" fmla="*/ 1201586 h 1295400"/>
              <a:gd name="connsiteX1546" fmla="*/ 1023810 w 5600700"/>
              <a:gd name="connsiteY1546" fmla="*/ 1199491 h 1295400"/>
              <a:gd name="connsiteX1547" fmla="*/ 986376 w 5600700"/>
              <a:gd name="connsiteY1547" fmla="*/ 1204730 h 1295400"/>
              <a:gd name="connsiteX1548" fmla="*/ 980947 w 5600700"/>
              <a:gd name="connsiteY1548" fmla="*/ 1190347 h 1295400"/>
              <a:gd name="connsiteX1549" fmla="*/ 955706 w 5600700"/>
              <a:gd name="connsiteY1549" fmla="*/ 1190347 h 1295400"/>
              <a:gd name="connsiteX1550" fmla="*/ 950848 w 5600700"/>
              <a:gd name="connsiteY1550" fmla="*/ 1182346 h 1295400"/>
              <a:gd name="connsiteX1551" fmla="*/ 934274 w 5600700"/>
              <a:gd name="connsiteY1551" fmla="*/ 1185870 h 1295400"/>
              <a:gd name="connsiteX1552" fmla="*/ 887793 w 5600700"/>
              <a:gd name="connsiteY1552" fmla="*/ 1183489 h 1295400"/>
              <a:gd name="connsiteX1553" fmla="*/ 875791 w 5600700"/>
              <a:gd name="connsiteY1553" fmla="*/ 1190823 h 1295400"/>
              <a:gd name="connsiteX1554" fmla="*/ 845978 w 5600700"/>
              <a:gd name="connsiteY1554" fmla="*/ 1187013 h 1295400"/>
              <a:gd name="connsiteX1555" fmla="*/ 879030 w 5600700"/>
              <a:gd name="connsiteY1555" fmla="*/ 1179964 h 1295400"/>
              <a:gd name="connsiteX1556" fmla="*/ 841406 w 5600700"/>
              <a:gd name="connsiteY1556" fmla="*/ 1183108 h 1295400"/>
              <a:gd name="connsiteX1557" fmla="*/ 825213 w 5600700"/>
              <a:gd name="connsiteY1557" fmla="*/ 1190823 h 1295400"/>
              <a:gd name="connsiteX1558" fmla="*/ 807973 w 5600700"/>
              <a:gd name="connsiteY1558" fmla="*/ 1185965 h 1295400"/>
              <a:gd name="connsiteX1559" fmla="*/ 791971 w 5600700"/>
              <a:gd name="connsiteY1559" fmla="*/ 1195776 h 1295400"/>
              <a:gd name="connsiteX1560" fmla="*/ 749585 w 5600700"/>
              <a:gd name="connsiteY1560" fmla="*/ 1193014 h 1295400"/>
              <a:gd name="connsiteX1561" fmla="*/ 712342 w 5600700"/>
              <a:gd name="connsiteY1561" fmla="*/ 1200348 h 1295400"/>
              <a:gd name="connsiteX1562" fmla="*/ 699483 w 5600700"/>
              <a:gd name="connsiteY1562" fmla="*/ 1197205 h 1295400"/>
              <a:gd name="connsiteX1563" fmla="*/ 687482 w 5600700"/>
              <a:gd name="connsiteY1563" fmla="*/ 1204539 h 1295400"/>
              <a:gd name="connsiteX1564" fmla="*/ 666717 w 5600700"/>
              <a:gd name="connsiteY1564" fmla="*/ 1208444 h 1295400"/>
              <a:gd name="connsiteX1565" fmla="*/ 654716 w 5600700"/>
              <a:gd name="connsiteY1565" fmla="*/ 1215779 h 1295400"/>
              <a:gd name="connsiteX1566" fmla="*/ 667765 w 5600700"/>
              <a:gd name="connsiteY1566" fmla="*/ 1221017 h 1295400"/>
              <a:gd name="connsiteX1567" fmla="*/ 677576 w 5600700"/>
              <a:gd name="connsiteY1567" fmla="*/ 1237115 h 1295400"/>
              <a:gd name="connsiteX1568" fmla="*/ 656335 w 5600700"/>
              <a:gd name="connsiteY1568" fmla="*/ 1234638 h 1295400"/>
              <a:gd name="connsiteX1569" fmla="*/ 639762 w 5600700"/>
              <a:gd name="connsiteY1569" fmla="*/ 1238162 h 1295400"/>
              <a:gd name="connsiteX1570" fmla="*/ 630999 w 5600700"/>
              <a:gd name="connsiteY1570" fmla="*/ 1234638 h 1295400"/>
              <a:gd name="connsiteX1571" fmla="*/ 618426 w 5600700"/>
              <a:gd name="connsiteY1571" fmla="*/ 1235686 h 1295400"/>
              <a:gd name="connsiteX1572" fmla="*/ 631475 w 5600700"/>
              <a:gd name="connsiteY1572" fmla="*/ 1240924 h 1295400"/>
              <a:gd name="connsiteX1573" fmla="*/ 640524 w 5600700"/>
              <a:gd name="connsiteY1573" fmla="*/ 1248640 h 1295400"/>
              <a:gd name="connsiteX1574" fmla="*/ 624331 w 5600700"/>
              <a:gd name="connsiteY1574" fmla="*/ 1256355 h 1295400"/>
              <a:gd name="connsiteX1575" fmla="*/ 599090 w 5600700"/>
              <a:gd name="connsiteY1575" fmla="*/ 1256355 h 1295400"/>
              <a:gd name="connsiteX1576" fmla="*/ 586231 w 5600700"/>
              <a:gd name="connsiteY1576" fmla="*/ 1253212 h 1295400"/>
              <a:gd name="connsiteX1577" fmla="*/ 557370 w 5600700"/>
              <a:gd name="connsiteY1577" fmla="*/ 1259879 h 1295400"/>
              <a:gd name="connsiteX1578" fmla="*/ 540130 w 5600700"/>
              <a:gd name="connsiteY1578" fmla="*/ 1255021 h 1295400"/>
              <a:gd name="connsiteX1579" fmla="*/ 519556 w 5600700"/>
              <a:gd name="connsiteY1579" fmla="*/ 1261022 h 1295400"/>
              <a:gd name="connsiteX1580" fmla="*/ 553370 w 5600700"/>
              <a:gd name="connsiteY1580" fmla="*/ 1262356 h 1295400"/>
              <a:gd name="connsiteX1581" fmla="*/ 554037 w 5600700"/>
              <a:gd name="connsiteY1581" fmla="*/ 1270738 h 1295400"/>
              <a:gd name="connsiteX1582" fmla="*/ 562895 w 5600700"/>
              <a:gd name="connsiteY1582" fmla="*/ 1276358 h 1295400"/>
              <a:gd name="connsiteX1583" fmla="*/ 588517 w 5600700"/>
              <a:gd name="connsiteY1583" fmla="*/ 1280549 h 1295400"/>
              <a:gd name="connsiteX1584" fmla="*/ 629570 w 5600700"/>
              <a:gd name="connsiteY1584" fmla="*/ 1268642 h 1295400"/>
              <a:gd name="connsiteX1585" fmla="*/ 642619 w 5600700"/>
              <a:gd name="connsiteY1585" fmla="*/ 1273881 h 1295400"/>
              <a:gd name="connsiteX1586" fmla="*/ 708818 w 5600700"/>
              <a:gd name="connsiteY1586" fmla="*/ 1259879 h 1295400"/>
              <a:gd name="connsiteX1587" fmla="*/ 711580 w 5600700"/>
              <a:gd name="connsiteY1587" fmla="*/ 1242734 h 1295400"/>
              <a:gd name="connsiteX1588" fmla="*/ 706913 w 5600700"/>
              <a:gd name="connsiteY1588" fmla="*/ 1236829 h 1295400"/>
              <a:gd name="connsiteX1589" fmla="*/ 732345 w 5600700"/>
              <a:gd name="connsiteY1589" fmla="*/ 1238924 h 1295400"/>
              <a:gd name="connsiteX1590" fmla="*/ 742632 w 5600700"/>
              <a:gd name="connsiteY1590" fmla="*/ 1261308 h 1295400"/>
              <a:gd name="connsiteX1591" fmla="*/ 792828 w 5600700"/>
              <a:gd name="connsiteY1591" fmla="*/ 1257117 h 1295400"/>
              <a:gd name="connsiteX1592" fmla="*/ 801020 w 5600700"/>
              <a:gd name="connsiteY1592" fmla="*/ 1254355 h 1295400"/>
              <a:gd name="connsiteX1593" fmla="*/ 812831 w 5600700"/>
              <a:gd name="connsiteY1593" fmla="*/ 1244925 h 1295400"/>
              <a:gd name="connsiteX1594" fmla="*/ 838644 w 5600700"/>
              <a:gd name="connsiteY1594" fmla="*/ 1251212 h 1295400"/>
              <a:gd name="connsiteX1595" fmla="*/ 959897 w 5600700"/>
              <a:gd name="connsiteY1595" fmla="*/ 1241020 h 1295400"/>
              <a:gd name="connsiteX1596" fmla="*/ 979709 w 5600700"/>
              <a:gd name="connsiteY1596" fmla="*/ 1226637 h 1295400"/>
              <a:gd name="connsiteX1597" fmla="*/ 1001521 w 5600700"/>
              <a:gd name="connsiteY1597" fmla="*/ 1235400 h 1295400"/>
              <a:gd name="connsiteX1598" fmla="*/ 1068577 w 5600700"/>
              <a:gd name="connsiteY1598" fmla="*/ 1231876 h 1295400"/>
              <a:gd name="connsiteX1599" fmla="*/ 1130966 w 5600700"/>
              <a:gd name="connsiteY1599" fmla="*/ 1222351 h 1295400"/>
              <a:gd name="connsiteX1600" fmla="*/ 1135347 w 5600700"/>
              <a:gd name="connsiteY1600" fmla="*/ 1224065 h 1295400"/>
              <a:gd name="connsiteX1601" fmla="*/ 1181353 w 5600700"/>
              <a:gd name="connsiteY1601" fmla="*/ 1220160 h 1295400"/>
              <a:gd name="connsiteX1602" fmla="*/ 1210214 w 5600700"/>
              <a:gd name="connsiteY1602" fmla="*/ 1213493 h 1295400"/>
              <a:gd name="connsiteX1603" fmla="*/ 1222977 w 5600700"/>
              <a:gd name="connsiteY1603" fmla="*/ 1214540 h 1295400"/>
              <a:gd name="connsiteX1604" fmla="*/ 1252410 w 5600700"/>
              <a:gd name="connsiteY1604" fmla="*/ 1214159 h 1295400"/>
              <a:gd name="connsiteX1605" fmla="*/ 1273269 w 5600700"/>
              <a:gd name="connsiteY1605" fmla="*/ 1212349 h 1295400"/>
              <a:gd name="connsiteX1606" fmla="*/ 1302035 w 5600700"/>
              <a:gd name="connsiteY1606" fmla="*/ 1203587 h 1295400"/>
              <a:gd name="connsiteX1607" fmla="*/ 1339849 w 5600700"/>
              <a:gd name="connsiteY1607" fmla="*/ 1202539 h 1295400"/>
              <a:gd name="connsiteX1608" fmla="*/ 1344231 w 5600700"/>
              <a:gd name="connsiteY1608" fmla="*/ 1204253 h 1295400"/>
              <a:gd name="connsiteX1609" fmla="*/ 1402714 w 5600700"/>
              <a:gd name="connsiteY1609" fmla="*/ 1199300 h 1295400"/>
              <a:gd name="connsiteX1610" fmla="*/ 1440338 w 5600700"/>
              <a:gd name="connsiteY1610" fmla="*/ 1196157 h 1295400"/>
              <a:gd name="connsiteX1611" fmla="*/ 1444338 w 5600700"/>
              <a:gd name="connsiteY1611" fmla="*/ 1193681 h 1295400"/>
              <a:gd name="connsiteX1612" fmla="*/ 1452911 w 5600700"/>
              <a:gd name="connsiteY1612" fmla="*/ 1195109 h 1295400"/>
              <a:gd name="connsiteX1613" fmla="*/ 1473675 w 5600700"/>
              <a:gd name="connsiteY1613" fmla="*/ 1191204 h 1295400"/>
              <a:gd name="connsiteX1614" fmla="*/ 1486439 w 5600700"/>
              <a:gd name="connsiteY1614" fmla="*/ 1192252 h 1295400"/>
              <a:gd name="connsiteX1615" fmla="*/ 1528444 w 5600700"/>
              <a:gd name="connsiteY1615" fmla="*/ 1190823 h 1295400"/>
              <a:gd name="connsiteX1616" fmla="*/ 1549209 w 5600700"/>
              <a:gd name="connsiteY1616" fmla="*/ 1186918 h 1295400"/>
              <a:gd name="connsiteX1617" fmla="*/ 1591023 w 5600700"/>
              <a:gd name="connsiteY1617" fmla="*/ 1183393 h 1295400"/>
              <a:gd name="connsiteX1618" fmla="*/ 1611788 w 5600700"/>
              <a:gd name="connsiteY1618" fmla="*/ 1179488 h 1295400"/>
              <a:gd name="connsiteX1619" fmla="*/ 1632838 w 5600700"/>
              <a:gd name="connsiteY1619" fmla="*/ 1179774 h 1295400"/>
              <a:gd name="connsiteX1620" fmla="*/ 1687035 w 5600700"/>
              <a:gd name="connsiteY1620" fmla="*/ 1173107 h 1295400"/>
              <a:gd name="connsiteX1621" fmla="*/ 1702847 w 5600700"/>
              <a:gd name="connsiteY1621" fmla="*/ 1161200 h 1295400"/>
              <a:gd name="connsiteX1622" fmla="*/ 1681606 w 5600700"/>
              <a:gd name="connsiteY1622" fmla="*/ 1158724 h 1295400"/>
              <a:gd name="connsiteX1623" fmla="*/ 1710657 w 5600700"/>
              <a:gd name="connsiteY1623" fmla="*/ 1154152 h 1295400"/>
              <a:gd name="connsiteX1624" fmla="*/ 1693608 w 5600700"/>
              <a:gd name="connsiteY1624" fmla="*/ 1151389 h 1295400"/>
              <a:gd name="connsiteX1625" fmla="*/ 1701418 w 5600700"/>
              <a:gd name="connsiteY1625" fmla="*/ 1144341 h 1295400"/>
              <a:gd name="connsiteX1626" fmla="*/ 1709038 w 5600700"/>
              <a:gd name="connsiteY1626" fmla="*/ 1135197 h 1295400"/>
              <a:gd name="connsiteX1627" fmla="*/ 1679796 w 5600700"/>
              <a:gd name="connsiteY1627" fmla="*/ 1137674 h 1295400"/>
              <a:gd name="connsiteX1628" fmla="*/ 1687797 w 5600700"/>
              <a:gd name="connsiteY1628" fmla="*/ 1132816 h 1295400"/>
              <a:gd name="connsiteX1629" fmla="*/ 1683416 w 5600700"/>
              <a:gd name="connsiteY1629" fmla="*/ 1131101 h 1295400"/>
              <a:gd name="connsiteX1630" fmla="*/ 1682844 w 5600700"/>
              <a:gd name="connsiteY1630" fmla="*/ 1124815 h 1295400"/>
              <a:gd name="connsiteX1631" fmla="*/ 1666461 w 5600700"/>
              <a:gd name="connsiteY1631" fmla="*/ 1130435 h 1295400"/>
              <a:gd name="connsiteX1632" fmla="*/ 1658270 w 5600700"/>
              <a:gd name="connsiteY1632" fmla="*/ 1133197 h 1295400"/>
              <a:gd name="connsiteX1633" fmla="*/ 1654650 w 5600700"/>
              <a:gd name="connsiteY1633" fmla="*/ 1139864 h 1295400"/>
              <a:gd name="connsiteX1634" fmla="*/ 1612836 w 5600700"/>
              <a:gd name="connsiteY1634" fmla="*/ 1143389 h 1295400"/>
              <a:gd name="connsiteX1635" fmla="*/ 1599977 w 5600700"/>
              <a:gd name="connsiteY1635" fmla="*/ 1140245 h 1295400"/>
              <a:gd name="connsiteX1636" fmla="*/ 1586928 w 5600700"/>
              <a:gd name="connsiteY1636" fmla="*/ 1135007 h 1295400"/>
              <a:gd name="connsiteX1637" fmla="*/ 1624932 w 5600700"/>
              <a:gd name="connsiteY1637" fmla="*/ 1136054 h 1295400"/>
              <a:gd name="connsiteX1638" fmla="*/ 1620360 w 5600700"/>
              <a:gd name="connsiteY1638" fmla="*/ 1132244 h 1295400"/>
              <a:gd name="connsiteX1639" fmla="*/ 1641125 w 5600700"/>
              <a:gd name="connsiteY1639" fmla="*/ 1128339 h 1295400"/>
              <a:gd name="connsiteX1640" fmla="*/ 1649983 w 5600700"/>
              <a:gd name="connsiteY1640" fmla="*/ 1133959 h 1295400"/>
              <a:gd name="connsiteX1641" fmla="*/ 1665985 w 5600700"/>
              <a:gd name="connsiteY1641" fmla="*/ 1124148 h 1295400"/>
              <a:gd name="connsiteX1642" fmla="*/ 1623980 w 5600700"/>
              <a:gd name="connsiteY1642" fmla="*/ 1125577 h 1295400"/>
              <a:gd name="connsiteX1643" fmla="*/ 1619598 w 5600700"/>
              <a:gd name="connsiteY1643" fmla="*/ 1123862 h 1295400"/>
              <a:gd name="connsiteX1644" fmla="*/ 1611407 w 5600700"/>
              <a:gd name="connsiteY1644" fmla="*/ 1126624 h 1295400"/>
              <a:gd name="connsiteX1645" fmla="*/ 1582165 w 5600700"/>
              <a:gd name="connsiteY1645" fmla="*/ 1129101 h 1295400"/>
              <a:gd name="connsiteX1646" fmla="*/ 1577117 w 5600700"/>
              <a:gd name="connsiteY1646" fmla="*/ 1119005 h 1295400"/>
              <a:gd name="connsiteX1647" fmla="*/ 1551875 w 5600700"/>
              <a:gd name="connsiteY1647" fmla="*/ 1119005 h 1295400"/>
              <a:gd name="connsiteX1648" fmla="*/ 1597881 w 5600700"/>
              <a:gd name="connsiteY1648" fmla="*/ 1115099 h 1295400"/>
              <a:gd name="connsiteX1649" fmla="*/ 1618646 w 5600700"/>
              <a:gd name="connsiteY1649" fmla="*/ 1111194 h 1295400"/>
              <a:gd name="connsiteX1650" fmla="*/ 1664842 w 5600700"/>
              <a:gd name="connsiteY1650" fmla="*/ 1109384 h 1295400"/>
              <a:gd name="connsiteX1651" fmla="*/ 1673034 w 5600700"/>
              <a:gd name="connsiteY1651" fmla="*/ 1106622 h 1295400"/>
              <a:gd name="connsiteX1652" fmla="*/ 1685702 w 5600700"/>
              <a:gd name="connsiteY1652" fmla="*/ 1107670 h 1295400"/>
              <a:gd name="connsiteX1653" fmla="*/ 1689702 w 5600700"/>
              <a:gd name="connsiteY1653" fmla="*/ 1105193 h 1295400"/>
              <a:gd name="connsiteX1654" fmla="*/ 1723135 w 5600700"/>
              <a:gd name="connsiteY1654" fmla="*/ 1102336 h 1295400"/>
              <a:gd name="connsiteX1655" fmla="*/ 1724373 w 5600700"/>
              <a:gd name="connsiteY1655" fmla="*/ 1117004 h 1295400"/>
              <a:gd name="connsiteX1656" fmla="*/ 1712372 w 5600700"/>
              <a:gd name="connsiteY1656" fmla="*/ 1124339 h 1295400"/>
              <a:gd name="connsiteX1657" fmla="*/ 1737423 w 5600700"/>
              <a:gd name="connsiteY1657" fmla="*/ 1122243 h 1295400"/>
              <a:gd name="connsiteX1658" fmla="*/ 1750853 w 5600700"/>
              <a:gd name="connsiteY1658" fmla="*/ 1131673 h 1295400"/>
              <a:gd name="connsiteX1659" fmla="*/ 1721897 w 5600700"/>
              <a:gd name="connsiteY1659" fmla="*/ 1138340 h 1295400"/>
              <a:gd name="connsiteX1660" fmla="*/ 1731517 w 5600700"/>
              <a:gd name="connsiteY1660" fmla="*/ 1152342 h 1295400"/>
              <a:gd name="connsiteX1661" fmla="*/ 1723516 w 5600700"/>
              <a:gd name="connsiteY1661" fmla="*/ 1157295 h 1295400"/>
              <a:gd name="connsiteX1662" fmla="*/ 1724088 w 5600700"/>
              <a:gd name="connsiteY1662" fmla="*/ 1163582 h 1295400"/>
              <a:gd name="connsiteX1663" fmla="*/ 1703514 w 5600700"/>
              <a:gd name="connsiteY1663" fmla="*/ 1169582 h 1295400"/>
              <a:gd name="connsiteX1664" fmla="*/ 1779142 w 5600700"/>
              <a:gd name="connsiteY1664" fmla="*/ 1167391 h 1295400"/>
              <a:gd name="connsiteX1665" fmla="*/ 1787334 w 5600700"/>
              <a:gd name="connsiteY1665" fmla="*/ 1164629 h 1295400"/>
              <a:gd name="connsiteX1666" fmla="*/ 1799145 w 5600700"/>
              <a:gd name="connsiteY1666" fmla="*/ 1155199 h 1295400"/>
              <a:gd name="connsiteX1667" fmla="*/ 1794382 w 5600700"/>
              <a:gd name="connsiteY1667" fmla="*/ 1149294 h 1295400"/>
              <a:gd name="connsiteX1668" fmla="*/ 1797906 w 5600700"/>
              <a:gd name="connsiteY1668" fmla="*/ 1140531 h 1295400"/>
              <a:gd name="connsiteX1669" fmla="*/ 1780857 w 5600700"/>
              <a:gd name="connsiteY1669" fmla="*/ 1137769 h 1295400"/>
              <a:gd name="connsiteX1670" fmla="*/ 1763616 w 5600700"/>
              <a:gd name="connsiteY1670" fmla="*/ 1132911 h 1295400"/>
              <a:gd name="connsiteX1671" fmla="*/ 1822481 w 5600700"/>
              <a:gd name="connsiteY1671" fmla="*/ 1132149 h 1295400"/>
              <a:gd name="connsiteX1672" fmla="*/ 1834863 w 5600700"/>
              <a:gd name="connsiteY1672" fmla="*/ 1129006 h 1295400"/>
              <a:gd name="connsiteX1673" fmla="*/ 1851246 w 5600700"/>
              <a:gd name="connsiteY1673" fmla="*/ 1123386 h 1295400"/>
              <a:gd name="connsiteX1674" fmla="*/ 1863438 w 5600700"/>
              <a:gd name="connsiteY1674" fmla="*/ 1118147 h 1295400"/>
              <a:gd name="connsiteX1675" fmla="*/ 1880298 w 5600700"/>
              <a:gd name="connsiteY1675" fmla="*/ 1118814 h 1295400"/>
              <a:gd name="connsiteX1676" fmla="*/ 1889061 w 5600700"/>
              <a:gd name="connsiteY1676" fmla="*/ 1122338 h 1295400"/>
              <a:gd name="connsiteX1677" fmla="*/ 1884012 w 5600700"/>
              <a:gd name="connsiteY1677" fmla="*/ 1112242 h 1295400"/>
              <a:gd name="connsiteX1678" fmla="*/ 1879631 w 5600700"/>
              <a:gd name="connsiteY1678" fmla="*/ 1110527 h 1295400"/>
              <a:gd name="connsiteX1679" fmla="*/ 1833816 w 5600700"/>
              <a:gd name="connsiteY1679" fmla="*/ 1116528 h 1295400"/>
              <a:gd name="connsiteX1680" fmla="*/ 1850008 w 5600700"/>
              <a:gd name="connsiteY1680" fmla="*/ 1108813 h 1295400"/>
              <a:gd name="connsiteX1681" fmla="*/ 1829148 w 5600700"/>
              <a:gd name="connsiteY1681" fmla="*/ 1110622 h 1295400"/>
              <a:gd name="connsiteX1682" fmla="*/ 1820766 w 5600700"/>
              <a:gd name="connsiteY1682" fmla="*/ 1111289 h 1295400"/>
              <a:gd name="connsiteX1683" fmla="*/ 1816956 w 5600700"/>
              <a:gd name="connsiteY1683" fmla="*/ 1115861 h 1295400"/>
              <a:gd name="connsiteX1684" fmla="*/ 1795716 w 5600700"/>
              <a:gd name="connsiteY1684" fmla="*/ 1113385 h 1295400"/>
              <a:gd name="connsiteX1685" fmla="*/ 1779904 w 5600700"/>
              <a:gd name="connsiteY1685" fmla="*/ 1125291 h 1295400"/>
              <a:gd name="connsiteX1686" fmla="*/ 1758282 w 5600700"/>
              <a:gd name="connsiteY1686" fmla="*/ 1118624 h 1295400"/>
              <a:gd name="connsiteX1687" fmla="*/ 1737232 w 5600700"/>
              <a:gd name="connsiteY1687" fmla="*/ 1118243 h 1295400"/>
              <a:gd name="connsiteX1688" fmla="*/ 1728374 w 5600700"/>
              <a:gd name="connsiteY1688" fmla="*/ 1112623 h 1295400"/>
              <a:gd name="connsiteX1689" fmla="*/ 1731993 w 5600700"/>
              <a:gd name="connsiteY1689" fmla="*/ 1105955 h 1295400"/>
              <a:gd name="connsiteX1690" fmla="*/ 1748567 w 5600700"/>
              <a:gd name="connsiteY1690" fmla="*/ 1102431 h 1295400"/>
              <a:gd name="connsiteX1691" fmla="*/ 1756949 w 5600700"/>
              <a:gd name="connsiteY1691" fmla="*/ 1101764 h 1295400"/>
              <a:gd name="connsiteX1692" fmla="*/ 1760759 w 5600700"/>
              <a:gd name="connsiteY1692" fmla="*/ 1097192 h 1295400"/>
              <a:gd name="connsiteX1693" fmla="*/ 1806765 w 5600700"/>
              <a:gd name="connsiteY1693" fmla="*/ 1093287 h 1295400"/>
              <a:gd name="connsiteX1694" fmla="*/ 1848389 w 5600700"/>
              <a:gd name="connsiteY1694" fmla="*/ 1087667 h 1295400"/>
              <a:gd name="connsiteX1695" fmla="*/ 1831625 w 5600700"/>
              <a:gd name="connsiteY1695" fmla="*/ 1089096 h 1295400"/>
              <a:gd name="connsiteX1696" fmla="*/ 1822576 w 5600700"/>
              <a:gd name="connsiteY1696" fmla="*/ 1081381 h 1295400"/>
              <a:gd name="connsiteX1697" fmla="*/ 1843817 w 5600700"/>
              <a:gd name="connsiteY1697" fmla="*/ 1083857 h 1295400"/>
              <a:gd name="connsiteX1698" fmla="*/ 1860200 w 5600700"/>
              <a:gd name="connsiteY1698" fmla="*/ 1078237 h 1295400"/>
              <a:gd name="connsiteX1699" fmla="*/ 1856675 w 5600700"/>
              <a:gd name="connsiteY1699" fmla="*/ 1087001 h 1295400"/>
              <a:gd name="connsiteX1700" fmla="*/ 1873725 w 5600700"/>
              <a:gd name="connsiteY1700" fmla="*/ 1089763 h 1295400"/>
              <a:gd name="connsiteX1701" fmla="*/ 1915350 w 5600700"/>
              <a:gd name="connsiteY1701" fmla="*/ 1084143 h 1295400"/>
              <a:gd name="connsiteX1702" fmla="*/ 1924589 w 5600700"/>
              <a:gd name="connsiteY1702" fmla="*/ 1093954 h 1295400"/>
              <a:gd name="connsiteX1703" fmla="*/ 1965546 w 5600700"/>
              <a:gd name="connsiteY1703" fmla="*/ 1079952 h 1295400"/>
              <a:gd name="connsiteX1704" fmla="*/ 1952688 w 5600700"/>
              <a:gd name="connsiteY1704" fmla="*/ 1076809 h 1295400"/>
              <a:gd name="connsiteX1705" fmla="*/ 1940019 w 5600700"/>
              <a:gd name="connsiteY1705" fmla="*/ 1075761 h 1295400"/>
              <a:gd name="connsiteX1706" fmla="*/ 1935638 w 5600700"/>
              <a:gd name="connsiteY1706" fmla="*/ 1074047 h 1295400"/>
              <a:gd name="connsiteX1707" fmla="*/ 1914778 w 5600700"/>
              <a:gd name="connsiteY1707" fmla="*/ 1075856 h 1295400"/>
              <a:gd name="connsiteX1708" fmla="*/ 1990025 w 5600700"/>
              <a:gd name="connsiteY1708" fmla="*/ 1069474 h 1295400"/>
              <a:gd name="connsiteX1709" fmla="*/ 1978405 w 5600700"/>
              <a:gd name="connsiteY1709" fmla="*/ 1081000 h 1295400"/>
              <a:gd name="connsiteX1710" fmla="*/ 1999646 w 5600700"/>
              <a:gd name="connsiteY1710" fmla="*/ 1083476 h 1295400"/>
              <a:gd name="connsiteX1711" fmla="*/ 1983072 w 5600700"/>
              <a:gd name="connsiteY1711" fmla="*/ 1087001 h 1295400"/>
              <a:gd name="connsiteX1712" fmla="*/ 2009266 w 5600700"/>
              <a:gd name="connsiteY1712" fmla="*/ 1097478 h 1295400"/>
              <a:gd name="connsiteX1713" fmla="*/ 1976500 w 5600700"/>
              <a:gd name="connsiteY1713" fmla="*/ 1108718 h 1295400"/>
              <a:gd name="connsiteX1714" fmla="*/ 1938686 w 5600700"/>
              <a:gd name="connsiteY1714" fmla="*/ 1109765 h 1295400"/>
              <a:gd name="connsiteX1715" fmla="*/ 1914111 w 5600700"/>
              <a:gd name="connsiteY1715" fmla="*/ 1118147 h 1295400"/>
              <a:gd name="connsiteX1716" fmla="*/ 1926970 w 5600700"/>
              <a:gd name="connsiteY1716" fmla="*/ 1121291 h 1295400"/>
              <a:gd name="connsiteX1717" fmla="*/ 1939162 w 5600700"/>
              <a:gd name="connsiteY1717" fmla="*/ 1116052 h 1295400"/>
              <a:gd name="connsiteX1718" fmla="*/ 1952402 w 5600700"/>
              <a:gd name="connsiteY1718" fmla="*/ 1123386 h 1295400"/>
              <a:gd name="connsiteX1719" fmla="*/ 1906206 w 5600700"/>
              <a:gd name="connsiteY1719" fmla="*/ 1125196 h 1295400"/>
              <a:gd name="connsiteX1720" fmla="*/ 1885632 w 5600700"/>
              <a:gd name="connsiteY1720" fmla="*/ 1131197 h 1295400"/>
              <a:gd name="connsiteX1721" fmla="*/ 1873059 w 5600700"/>
              <a:gd name="connsiteY1721" fmla="*/ 1132244 h 1295400"/>
              <a:gd name="connsiteX1722" fmla="*/ 1873249 w 5600700"/>
              <a:gd name="connsiteY1722" fmla="*/ 1134340 h 1295400"/>
              <a:gd name="connsiteX1723" fmla="*/ 1865058 w 5600700"/>
              <a:gd name="connsiteY1723" fmla="*/ 1137102 h 1295400"/>
              <a:gd name="connsiteX1724" fmla="*/ 1806384 w 5600700"/>
              <a:gd name="connsiteY1724" fmla="*/ 1139960 h 1295400"/>
              <a:gd name="connsiteX1725" fmla="*/ 1832006 w 5600700"/>
              <a:gd name="connsiteY1725" fmla="*/ 1144151 h 1295400"/>
              <a:gd name="connsiteX1726" fmla="*/ 1804002 w 5600700"/>
              <a:gd name="connsiteY1726" fmla="*/ 1161295 h 1295400"/>
              <a:gd name="connsiteX1727" fmla="*/ 1841436 w 5600700"/>
              <a:gd name="connsiteY1727" fmla="*/ 1156057 h 1295400"/>
              <a:gd name="connsiteX1728" fmla="*/ 1858295 w 5600700"/>
              <a:gd name="connsiteY1728" fmla="*/ 1156724 h 1295400"/>
              <a:gd name="connsiteX1729" fmla="*/ 1891347 w 5600700"/>
              <a:gd name="connsiteY1729" fmla="*/ 1149675 h 1295400"/>
              <a:gd name="connsiteX1730" fmla="*/ 1912587 w 5600700"/>
              <a:gd name="connsiteY1730" fmla="*/ 1152151 h 1295400"/>
              <a:gd name="connsiteX1731" fmla="*/ 1941639 w 5600700"/>
              <a:gd name="connsiteY1731" fmla="*/ 1147580 h 1295400"/>
              <a:gd name="connsiteX1732" fmla="*/ 1962213 w 5600700"/>
              <a:gd name="connsiteY1732" fmla="*/ 1141579 h 1295400"/>
              <a:gd name="connsiteX1733" fmla="*/ 1966785 w 5600700"/>
              <a:gd name="connsiteY1733" fmla="*/ 1145389 h 1295400"/>
              <a:gd name="connsiteX1734" fmla="*/ 1991835 w 5600700"/>
              <a:gd name="connsiteY1734" fmla="*/ 1143293 h 1295400"/>
              <a:gd name="connsiteX1735" fmla="*/ 2008028 w 5600700"/>
              <a:gd name="connsiteY1735" fmla="*/ 1135578 h 1295400"/>
              <a:gd name="connsiteX1736" fmla="*/ 2020696 w 5600700"/>
              <a:gd name="connsiteY1736" fmla="*/ 1136626 h 1295400"/>
              <a:gd name="connsiteX1737" fmla="*/ 2033555 w 5600700"/>
              <a:gd name="connsiteY1737" fmla="*/ 1139769 h 1295400"/>
              <a:gd name="connsiteX1738" fmla="*/ 2079370 w 5600700"/>
              <a:gd name="connsiteY1738" fmla="*/ 1133768 h 1295400"/>
              <a:gd name="connsiteX1739" fmla="*/ 2112612 w 5600700"/>
              <a:gd name="connsiteY1739" fmla="*/ 1128815 h 1295400"/>
              <a:gd name="connsiteX1740" fmla="*/ 2129662 w 5600700"/>
              <a:gd name="connsiteY1740" fmla="*/ 1131578 h 1295400"/>
              <a:gd name="connsiteX1741" fmla="*/ 2162904 w 5600700"/>
              <a:gd name="connsiteY1741" fmla="*/ 1126624 h 1295400"/>
              <a:gd name="connsiteX1742" fmla="*/ 2175287 w 5600700"/>
              <a:gd name="connsiteY1742" fmla="*/ 1123481 h 1295400"/>
              <a:gd name="connsiteX1743" fmla="*/ 2187860 w 5600700"/>
              <a:gd name="connsiteY1743" fmla="*/ 1122433 h 1295400"/>
              <a:gd name="connsiteX1744" fmla="*/ 2196242 w 5600700"/>
              <a:gd name="connsiteY1744" fmla="*/ 1121767 h 1295400"/>
              <a:gd name="connsiteX1745" fmla="*/ 2230056 w 5600700"/>
              <a:gd name="connsiteY1745" fmla="*/ 1123100 h 1295400"/>
              <a:gd name="connsiteX1746" fmla="*/ 2255106 w 5600700"/>
              <a:gd name="connsiteY1746" fmla="*/ 1121005 h 1295400"/>
              <a:gd name="connsiteX1747" fmla="*/ 2266917 w 5600700"/>
              <a:gd name="connsiteY1747" fmla="*/ 1111575 h 1295400"/>
              <a:gd name="connsiteX1748" fmla="*/ 2284158 w 5600700"/>
              <a:gd name="connsiteY1748" fmla="*/ 1116433 h 1295400"/>
              <a:gd name="connsiteX1749" fmla="*/ 2288539 w 5600700"/>
              <a:gd name="connsiteY1749" fmla="*/ 1118147 h 1295400"/>
              <a:gd name="connsiteX1750" fmla="*/ 2363406 w 5600700"/>
              <a:gd name="connsiteY1750" fmla="*/ 1107574 h 1295400"/>
              <a:gd name="connsiteX1751" fmla="*/ 2401029 w 5600700"/>
              <a:gd name="connsiteY1751" fmla="*/ 1104431 h 1295400"/>
              <a:gd name="connsiteX1752" fmla="*/ 2422270 w 5600700"/>
              <a:gd name="connsiteY1752" fmla="*/ 1106908 h 1295400"/>
              <a:gd name="connsiteX1753" fmla="*/ 2425794 w 5600700"/>
              <a:gd name="connsiteY1753" fmla="*/ 1098145 h 1295400"/>
              <a:gd name="connsiteX1754" fmla="*/ 2476467 w 5600700"/>
              <a:gd name="connsiteY1754" fmla="*/ 1100240 h 1295400"/>
              <a:gd name="connsiteX1755" fmla="*/ 2480849 w 5600700"/>
              <a:gd name="connsiteY1755" fmla="*/ 1101955 h 1295400"/>
              <a:gd name="connsiteX1756" fmla="*/ 2497232 w 5600700"/>
              <a:gd name="connsiteY1756" fmla="*/ 1096335 h 1295400"/>
              <a:gd name="connsiteX1757" fmla="*/ 2530474 w 5600700"/>
              <a:gd name="connsiteY1757" fmla="*/ 1091382 h 1295400"/>
              <a:gd name="connsiteX1758" fmla="*/ 2551715 w 5600700"/>
              <a:gd name="connsiteY1758" fmla="*/ 1093858 h 1295400"/>
              <a:gd name="connsiteX1759" fmla="*/ 2580671 w 5600700"/>
              <a:gd name="connsiteY1759" fmla="*/ 1087191 h 1295400"/>
              <a:gd name="connsiteX1760" fmla="*/ 2622962 w 5600700"/>
              <a:gd name="connsiteY1760" fmla="*/ 1089953 h 1295400"/>
              <a:gd name="connsiteX1761" fmla="*/ 2664205 w 5600700"/>
              <a:gd name="connsiteY1761" fmla="*/ 1080143 h 1295400"/>
              <a:gd name="connsiteX1762" fmla="*/ 2714688 w 5600700"/>
              <a:gd name="connsiteY1762" fmla="*/ 1080143 h 1295400"/>
              <a:gd name="connsiteX1763" fmla="*/ 2743929 w 5600700"/>
              <a:gd name="connsiteY1763" fmla="*/ 1077666 h 1295400"/>
              <a:gd name="connsiteX1764" fmla="*/ 2764884 w 5600700"/>
              <a:gd name="connsiteY1764" fmla="*/ 1075856 h 1295400"/>
              <a:gd name="connsiteX1765" fmla="*/ 2827559 w 5600700"/>
              <a:gd name="connsiteY1765" fmla="*/ 1070522 h 1295400"/>
              <a:gd name="connsiteX1766" fmla="*/ 2835941 w 5600700"/>
              <a:gd name="connsiteY1766" fmla="*/ 1069856 h 1295400"/>
              <a:gd name="connsiteX1767" fmla="*/ 2832321 w 5600700"/>
              <a:gd name="connsiteY1767" fmla="*/ 1076523 h 1295400"/>
              <a:gd name="connsiteX1768" fmla="*/ 2865087 w 5600700"/>
              <a:gd name="connsiteY1768" fmla="*/ 1065283 h 1295400"/>
              <a:gd name="connsiteX1769" fmla="*/ 2902330 w 5600700"/>
              <a:gd name="connsiteY1769" fmla="*/ 1057949 h 1295400"/>
              <a:gd name="connsiteX1770" fmla="*/ 2932143 w 5600700"/>
              <a:gd name="connsiteY1770" fmla="*/ 1061759 h 1295400"/>
              <a:gd name="connsiteX1771" fmla="*/ 2952908 w 5600700"/>
              <a:gd name="connsiteY1771" fmla="*/ 1057854 h 1295400"/>
              <a:gd name="connsiteX1772" fmla="*/ 2969767 w 5600700"/>
              <a:gd name="connsiteY1772" fmla="*/ 1058521 h 1295400"/>
              <a:gd name="connsiteX1773" fmla="*/ 3040443 w 5600700"/>
              <a:gd name="connsiteY1773" fmla="*/ 1048329 h 1295400"/>
              <a:gd name="connsiteX1774" fmla="*/ 3057683 w 5600700"/>
              <a:gd name="connsiteY1774" fmla="*/ 1053187 h 1295400"/>
              <a:gd name="connsiteX1775" fmla="*/ 3074066 w 5600700"/>
              <a:gd name="connsiteY1775" fmla="*/ 1047567 h 1295400"/>
              <a:gd name="connsiteX1776" fmla="*/ 3090449 w 5600700"/>
              <a:gd name="connsiteY1776" fmla="*/ 1041947 h 1295400"/>
              <a:gd name="connsiteX1777" fmla="*/ 3132931 w 5600700"/>
              <a:gd name="connsiteY1777" fmla="*/ 1046805 h 1295400"/>
              <a:gd name="connsiteX1778" fmla="*/ 3174174 w 5600700"/>
              <a:gd name="connsiteY1778" fmla="*/ 1036994 h 1295400"/>
              <a:gd name="connsiteX1779" fmla="*/ 3178841 w 5600700"/>
              <a:gd name="connsiteY1779" fmla="*/ 1042900 h 1295400"/>
              <a:gd name="connsiteX1780" fmla="*/ 3249421 w 5600700"/>
              <a:gd name="connsiteY1780" fmla="*/ 1030612 h 1295400"/>
              <a:gd name="connsiteX1781" fmla="*/ 3270376 w 5600700"/>
              <a:gd name="connsiteY1781" fmla="*/ 1028803 h 1295400"/>
              <a:gd name="connsiteX1782" fmla="*/ 3278758 w 5600700"/>
              <a:gd name="connsiteY1782" fmla="*/ 1028136 h 1295400"/>
              <a:gd name="connsiteX1783" fmla="*/ 3316191 w 5600700"/>
              <a:gd name="connsiteY1783" fmla="*/ 1022897 h 1295400"/>
              <a:gd name="connsiteX1784" fmla="*/ 3337242 w 5600700"/>
              <a:gd name="connsiteY1784" fmla="*/ 1023183 h 1295400"/>
              <a:gd name="connsiteX1785" fmla="*/ 3408108 w 5600700"/>
              <a:gd name="connsiteY1785" fmla="*/ 1015087 h 1295400"/>
              <a:gd name="connsiteX1786" fmla="*/ 3429348 w 5600700"/>
              <a:gd name="connsiteY1786" fmla="*/ 1017563 h 1295400"/>
              <a:gd name="connsiteX1787" fmla="*/ 3445731 w 5600700"/>
              <a:gd name="connsiteY1787" fmla="*/ 1011943 h 1295400"/>
              <a:gd name="connsiteX1788" fmla="*/ 3454304 w 5600700"/>
              <a:gd name="connsiteY1788" fmla="*/ 1013372 h 1295400"/>
              <a:gd name="connsiteX1789" fmla="*/ 3478878 w 5600700"/>
              <a:gd name="connsiteY1789" fmla="*/ 1004990 h 1295400"/>
              <a:gd name="connsiteX1790" fmla="*/ 3516502 w 5600700"/>
              <a:gd name="connsiteY1790" fmla="*/ 1001847 h 1295400"/>
              <a:gd name="connsiteX1791" fmla="*/ 3507644 w 5600700"/>
              <a:gd name="connsiteY1791" fmla="*/ 996227 h 1295400"/>
              <a:gd name="connsiteX1792" fmla="*/ 3478783 w 5600700"/>
              <a:gd name="connsiteY1792" fmla="*/ 1002895 h 1295400"/>
              <a:gd name="connsiteX1793" fmla="*/ 3461352 w 5600700"/>
              <a:gd name="connsiteY1793" fmla="*/ 995941 h 1295400"/>
              <a:gd name="connsiteX1794" fmla="*/ 3532218 w 5600700"/>
              <a:gd name="connsiteY1794" fmla="*/ 987845 h 1295400"/>
              <a:gd name="connsiteX1795" fmla="*/ 3548601 w 5600700"/>
              <a:gd name="connsiteY1795" fmla="*/ 982226 h 1295400"/>
              <a:gd name="connsiteX1796" fmla="*/ 3582606 w 5600700"/>
              <a:gd name="connsiteY1796" fmla="*/ 985655 h 1295400"/>
              <a:gd name="connsiteX1797" fmla="*/ 3615848 w 5600700"/>
              <a:gd name="connsiteY1797" fmla="*/ 980701 h 1295400"/>
              <a:gd name="connsiteX1798" fmla="*/ 3628231 w 5600700"/>
              <a:gd name="connsiteY1798" fmla="*/ 977558 h 1295400"/>
              <a:gd name="connsiteX1799" fmla="*/ 3649090 w 5600700"/>
              <a:gd name="connsiteY1799" fmla="*/ 975748 h 1295400"/>
              <a:gd name="connsiteX1800" fmla="*/ 3666331 w 5600700"/>
              <a:gd name="connsiteY1800" fmla="*/ 980606 h 1295400"/>
              <a:gd name="connsiteX1801" fmla="*/ 3686904 w 5600700"/>
              <a:gd name="connsiteY1801" fmla="*/ 974605 h 1295400"/>
              <a:gd name="connsiteX1802" fmla="*/ 3690905 w 5600700"/>
              <a:gd name="connsiteY1802" fmla="*/ 972129 h 1295400"/>
              <a:gd name="connsiteX1803" fmla="*/ 3720527 w 5600700"/>
              <a:gd name="connsiteY1803" fmla="*/ 973843 h 1295400"/>
              <a:gd name="connsiteX1804" fmla="*/ 3745388 w 5600700"/>
              <a:gd name="connsiteY1804" fmla="*/ 969653 h 1295400"/>
              <a:gd name="connsiteX1805" fmla="*/ 3720814 w 5600700"/>
              <a:gd name="connsiteY1805" fmla="*/ 978034 h 1295400"/>
              <a:gd name="connsiteX1806" fmla="*/ 3712431 w 5600700"/>
              <a:gd name="connsiteY1806" fmla="*/ 978701 h 1295400"/>
              <a:gd name="connsiteX1807" fmla="*/ 3678808 w 5600700"/>
              <a:gd name="connsiteY1807" fmla="*/ 979463 h 1295400"/>
              <a:gd name="connsiteX1808" fmla="*/ 3670807 w 5600700"/>
              <a:gd name="connsiteY1808" fmla="*/ 984321 h 1295400"/>
              <a:gd name="connsiteX1809" fmla="*/ 3658234 w 5600700"/>
              <a:gd name="connsiteY1809" fmla="*/ 985369 h 1295400"/>
              <a:gd name="connsiteX1810" fmla="*/ 3629469 w 5600700"/>
              <a:gd name="connsiteY1810" fmla="*/ 994132 h 1295400"/>
              <a:gd name="connsiteX1811" fmla="*/ 3662520 w 5600700"/>
              <a:gd name="connsiteY1811" fmla="*/ 987083 h 1295400"/>
              <a:gd name="connsiteX1812" fmla="*/ 3666902 w 5600700"/>
              <a:gd name="connsiteY1812" fmla="*/ 988798 h 1295400"/>
              <a:gd name="connsiteX1813" fmla="*/ 3670902 w 5600700"/>
              <a:gd name="connsiteY1813" fmla="*/ 986321 h 1295400"/>
              <a:gd name="connsiteX1814" fmla="*/ 3683571 w 5600700"/>
              <a:gd name="connsiteY1814" fmla="*/ 987369 h 1295400"/>
              <a:gd name="connsiteX1815" fmla="*/ 3699954 w 5600700"/>
              <a:gd name="connsiteY1815" fmla="*/ 981749 h 1295400"/>
              <a:gd name="connsiteX1816" fmla="*/ 3713003 w 5600700"/>
              <a:gd name="connsiteY1816" fmla="*/ 986988 h 1295400"/>
              <a:gd name="connsiteX1817" fmla="*/ 3767010 w 5600700"/>
              <a:gd name="connsiteY1817" fmla="*/ 978225 h 1295400"/>
              <a:gd name="connsiteX1818" fmla="*/ 3788250 w 5600700"/>
              <a:gd name="connsiteY1818" fmla="*/ 980606 h 1295400"/>
              <a:gd name="connsiteX1819" fmla="*/ 3884262 w 5600700"/>
              <a:gd name="connsiteY1819" fmla="*/ 970414 h 1295400"/>
              <a:gd name="connsiteX1820" fmla="*/ 3887406 w 5600700"/>
              <a:gd name="connsiteY1820" fmla="*/ 957460 h 1295400"/>
              <a:gd name="connsiteX1821" fmla="*/ 3929220 w 5600700"/>
              <a:gd name="connsiteY1821" fmla="*/ 953936 h 1295400"/>
              <a:gd name="connsiteX1822" fmla="*/ 3933221 w 5600700"/>
              <a:gd name="connsiteY1822" fmla="*/ 951460 h 1295400"/>
              <a:gd name="connsiteX1823" fmla="*/ 3937602 w 5600700"/>
              <a:gd name="connsiteY1823" fmla="*/ 953174 h 1295400"/>
              <a:gd name="connsiteX1824" fmla="*/ 4017231 w 5600700"/>
              <a:gd name="connsiteY1824" fmla="*/ 948602 h 1295400"/>
              <a:gd name="connsiteX1825" fmla="*/ 3963606 w 5600700"/>
              <a:gd name="connsiteY1825" fmla="*/ 961556 h 1295400"/>
              <a:gd name="connsiteX1826" fmla="*/ 4022089 w 5600700"/>
              <a:gd name="connsiteY1826" fmla="*/ 956603 h 1295400"/>
              <a:gd name="connsiteX1827" fmla="*/ 4034091 w 5600700"/>
              <a:gd name="connsiteY1827" fmla="*/ 949269 h 1295400"/>
              <a:gd name="connsiteX1828" fmla="*/ 4051045 w 5600700"/>
              <a:gd name="connsiteY1828" fmla="*/ 949936 h 1295400"/>
              <a:gd name="connsiteX1829" fmla="*/ 4067714 w 5600700"/>
              <a:gd name="connsiteY1829" fmla="*/ 948507 h 1295400"/>
              <a:gd name="connsiteX1830" fmla="*/ 4071238 w 5600700"/>
              <a:gd name="connsiteY1830" fmla="*/ 939744 h 1295400"/>
              <a:gd name="connsiteX1831" fmla="*/ 4084287 w 5600700"/>
              <a:gd name="connsiteY1831" fmla="*/ 944983 h 1295400"/>
              <a:gd name="connsiteX1832" fmla="*/ 4097146 w 5600700"/>
              <a:gd name="connsiteY1832" fmla="*/ 948126 h 1295400"/>
              <a:gd name="connsiteX1833" fmla="*/ 4121911 w 5600700"/>
              <a:gd name="connsiteY1833" fmla="*/ 941839 h 1295400"/>
              <a:gd name="connsiteX1834" fmla="*/ 4159535 w 5600700"/>
              <a:gd name="connsiteY1834" fmla="*/ 938696 h 1295400"/>
              <a:gd name="connsiteX1835" fmla="*/ 4160106 w 5600700"/>
              <a:gd name="connsiteY1835" fmla="*/ 944983 h 1295400"/>
              <a:gd name="connsiteX1836" fmla="*/ 4176775 w 5600700"/>
              <a:gd name="connsiteY1836" fmla="*/ 943554 h 1295400"/>
              <a:gd name="connsiteX1837" fmla="*/ 4197540 w 5600700"/>
              <a:gd name="connsiteY1837" fmla="*/ 939649 h 1295400"/>
              <a:gd name="connsiteX1838" fmla="*/ 4214399 w 5600700"/>
              <a:gd name="connsiteY1838" fmla="*/ 940315 h 1295400"/>
              <a:gd name="connsiteX1839" fmla="*/ 4231163 w 5600700"/>
              <a:gd name="connsiteY1839" fmla="*/ 938887 h 1295400"/>
              <a:gd name="connsiteX1840" fmla="*/ 4239545 w 5600700"/>
              <a:gd name="connsiteY1840" fmla="*/ 938220 h 1295400"/>
              <a:gd name="connsiteX1841" fmla="*/ 4361275 w 5600700"/>
              <a:gd name="connsiteY1841" fmla="*/ 934315 h 1295400"/>
              <a:gd name="connsiteX1842" fmla="*/ 4369466 w 5600700"/>
              <a:gd name="connsiteY1842" fmla="*/ 931553 h 1295400"/>
              <a:gd name="connsiteX1843" fmla="*/ 4377467 w 5600700"/>
              <a:gd name="connsiteY1843" fmla="*/ 926695 h 1295400"/>
              <a:gd name="connsiteX1844" fmla="*/ 4453095 w 5600700"/>
              <a:gd name="connsiteY1844" fmla="*/ 924504 h 1295400"/>
              <a:gd name="connsiteX1845" fmla="*/ 4473669 w 5600700"/>
              <a:gd name="connsiteY1845" fmla="*/ 918503 h 1295400"/>
              <a:gd name="connsiteX1846" fmla="*/ 4495101 w 5600700"/>
              <a:gd name="connsiteY1846" fmla="*/ 923075 h 1295400"/>
              <a:gd name="connsiteX1847" fmla="*/ 4590922 w 5600700"/>
              <a:gd name="connsiteY1847" fmla="*/ 910788 h 1295400"/>
              <a:gd name="connsiteX1848" fmla="*/ 4670742 w 5600700"/>
              <a:gd name="connsiteY1848" fmla="*/ 908311 h 1295400"/>
              <a:gd name="connsiteX1849" fmla="*/ 4675314 w 5600700"/>
              <a:gd name="connsiteY1849" fmla="*/ 912121 h 1295400"/>
              <a:gd name="connsiteX1850" fmla="*/ 4683315 w 5600700"/>
              <a:gd name="connsiteY1850" fmla="*/ 907264 h 1295400"/>
              <a:gd name="connsiteX1851" fmla="*/ 4696364 w 5600700"/>
              <a:gd name="connsiteY1851" fmla="*/ 912503 h 1295400"/>
              <a:gd name="connsiteX1852" fmla="*/ 4704175 w 5600700"/>
              <a:gd name="connsiteY1852" fmla="*/ 905454 h 1295400"/>
              <a:gd name="connsiteX1853" fmla="*/ 4729225 w 5600700"/>
              <a:gd name="connsiteY1853" fmla="*/ 903358 h 1295400"/>
              <a:gd name="connsiteX1854" fmla="*/ 4741227 w 5600700"/>
              <a:gd name="connsiteY1854" fmla="*/ 896024 h 1295400"/>
              <a:gd name="connsiteX1855" fmla="*/ 4787233 w 5600700"/>
              <a:gd name="connsiteY1855" fmla="*/ 892119 h 1295400"/>
              <a:gd name="connsiteX1856" fmla="*/ 4820665 w 5600700"/>
              <a:gd name="connsiteY1856" fmla="*/ 889261 h 1295400"/>
              <a:gd name="connsiteX1857" fmla="*/ 4825047 w 5600700"/>
              <a:gd name="connsiteY1857" fmla="*/ 890976 h 1295400"/>
              <a:gd name="connsiteX1858" fmla="*/ 4841620 w 5600700"/>
              <a:gd name="connsiteY1858" fmla="*/ 887452 h 1295400"/>
              <a:gd name="connsiteX1859" fmla="*/ 4858479 w 5600700"/>
              <a:gd name="connsiteY1859" fmla="*/ 888118 h 1295400"/>
              <a:gd name="connsiteX1860" fmla="*/ 4912867 w 5600700"/>
              <a:gd name="connsiteY1860" fmla="*/ 883546 h 1295400"/>
              <a:gd name="connsiteX1861" fmla="*/ 4929631 w 5600700"/>
              <a:gd name="connsiteY1861" fmla="*/ 882118 h 1295400"/>
              <a:gd name="connsiteX1862" fmla="*/ 4988305 w 5600700"/>
              <a:gd name="connsiteY1862" fmla="*/ 879260 h 1295400"/>
              <a:gd name="connsiteX1863" fmla="*/ 5025739 w 5600700"/>
              <a:gd name="connsiteY1863" fmla="*/ 874021 h 1295400"/>
              <a:gd name="connsiteX1864" fmla="*/ 4975446 w 5600700"/>
              <a:gd name="connsiteY1864" fmla="*/ 876117 h 1295400"/>
              <a:gd name="connsiteX1865" fmla="*/ 4966874 w 5600700"/>
              <a:gd name="connsiteY1865" fmla="*/ 874688 h 1295400"/>
              <a:gd name="connsiteX1866" fmla="*/ 4954491 w 5600700"/>
              <a:gd name="connsiteY1866" fmla="*/ 877832 h 1295400"/>
              <a:gd name="connsiteX1867" fmla="*/ 4950110 w 5600700"/>
              <a:gd name="connsiteY1867" fmla="*/ 876117 h 1295400"/>
              <a:gd name="connsiteX1868" fmla="*/ 4933346 w 5600700"/>
              <a:gd name="connsiteY1868" fmla="*/ 877546 h 1295400"/>
              <a:gd name="connsiteX1869" fmla="*/ 4866290 w 5600700"/>
              <a:gd name="connsiteY1869" fmla="*/ 881070 h 1295400"/>
              <a:gd name="connsiteX1870" fmla="*/ 4837048 w 5600700"/>
              <a:gd name="connsiteY1870" fmla="*/ 883546 h 1295400"/>
              <a:gd name="connsiteX1871" fmla="*/ 4820189 w 5600700"/>
              <a:gd name="connsiteY1871" fmla="*/ 882880 h 1295400"/>
              <a:gd name="connsiteX1872" fmla="*/ 4816189 w 5600700"/>
              <a:gd name="connsiteY1872" fmla="*/ 885356 h 1295400"/>
              <a:gd name="connsiteX1873" fmla="*/ 4807616 w 5600700"/>
              <a:gd name="connsiteY1873" fmla="*/ 883928 h 1295400"/>
              <a:gd name="connsiteX1874" fmla="*/ 4719795 w 5600700"/>
              <a:gd name="connsiteY1874" fmla="*/ 891357 h 1295400"/>
              <a:gd name="connsiteX1875" fmla="*/ 4702936 w 5600700"/>
              <a:gd name="connsiteY1875" fmla="*/ 890690 h 1295400"/>
              <a:gd name="connsiteX1876" fmla="*/ 4673885 w 5600700"/>
              <a:gd name="connsiteY1876" fmla="*/ 895262 h 1295400"/>
              <a:gd name="connsiteX1877" fmla="*/ 4661026 w 5600700"/>
              <a:gd name="connsiteY1877" fmla="*/ 892119 h 1295400"/>
              <a:gd name="connsiteX1878" fmla="*/ 4962206 w 5600700"/>
              <a:gd name="connsiteY1878" fmla="*/ 868783 h 1295400"/>
              <a:gd name="connsiteX1879" fmla="*/ 4974208 w 5600700"/>
              <a:gd name="connsiteY1879" fmla="*/ 861448 h 1295400"/>
              <a:gd name="connsiteX1880" fmla="*/ 5037073 w 5600700"/>
              <a:gd name="connsiteY1880" fmla="*/ 858210 h 1295400"/>
              <a:gd name="connsiteX1881" fmla="*/ 5053647 w 5600700"/>
              <a:gd name="connsiteY1881" fmla="*/ 854686 h 1295400"/>
              <a:gd name="connsiteX1882" fmla="*/ 5066315 w 5600700"/>
              <a:gd name="connsiteY1882" fmla="*/ 855733 h 1295400"/>
              <a:gd name="connsiteX1883" fmla="*/ 5070316 w 5600700"/>
              <a:gd name="connsiteY1883" fmla="*/ 853257 h 1295400"/>
              <a:gd name="connsiteX1884" fmla="*/ 5083079 w 5600700"/>
              <a:gd name="connsiteY1884" fmla="*/ 854305 h 1295400"/>
              <a:gd name="connsiteX1885" fmla="*/ 5087080 w 5600700"/>
              <a:gd name="connsiteY1885" fmla="*/ 851828 h 1295400"/>
              <a:gd name="connsiteX1886" fmla="*/ 5120703 w 5600700"/>
              <a:gd name="connsiteY1886" fmla="*/ 851066 h 1295400"/>
              <a:gd name="connsiteX1887" fmla="*/ 5175281 w 5600700"/>
              <a:gd name="connsiteY1887" fmla="*/ 848590 h 1295400"/>
              <a:gd name="connsiteX1888" fmla="*/ 5187949 w 5600700"/>
              <a:gd name="connsiteY1888" fmla="*/ 849637 h 1295400"/>
              <a:gd name="connsiteX1889" fmla="*/ 5246623 w 5600700"/>
              <a:gd name="connsiteY1889" fmla="*/ 846780 h 1295400"/>
              <a:gd name="connsiteX1890" fmla="*/ 5280437 w 5600700"/>
              <a:gd name="connsiteY1890" fmla="*/ 848113 h 1295400"/>
              <a:gd name="connsiteX1891" fmla="*/ 5314060 w 5600700"/>
              <a:gd name="connsiteY1891" fmla="*/ 847351 h 1295400"/>
              <a:gd name="connsiteX1892" fmla="*/ 5377688 w 5600700"/>
              <a:gd name="connsiteY1892" fmla="*/ 852590 h 1295400"/>
              <a:gd name="connsiteX1893" fmla="*/ 5385879 w 5600700"/>
              <a:gd name="connsiteY1893" fmla="*/ 849828 h 1295400"/>
              <a:gd name="connsiteX1894" fmla="*/ 5385497 w 5600700"/>
              <a:gd name="connsiteY1894" fmla="*/ 845637 h 1295400"/>
              <a:gd name="connsiteX1895" fmla="*/ 5397499 w 5600700"/>
              <a:gd name="connsiteY1895" fmla="*/ 838303 h 1295400"/>
              <a:gd name="connsiteX1896" fmla="*/ 5380640 w 5600700"/>
              <a:gd name="connsiteY1896" fmla="*/ 837636 h 1295400"/>
              <a:gd name="connsiteX1897" fmla="*/ 5363781 w 5600700"/>
              <a:gd name="connsiteY1897" fmla="*/ 836969 h 1295400"/>
              <a:gd name="connsiteX1898" fmla="*/ 5368543 w 5600700"/>
              <a:gd name="connsiteY1898" fmla="*/ 842875 h 1295400"/>
              <a:gd name="connsiteX1899" fmla="*/ 5334730 w 5600700"/>
              <a:gd name="connsiteY1899" fmla="*/ 841541 h 1295400"/>
              <a:gd name="connsiteX1900" fmla="*/ 5330348 w 5600700"/>
              <a:gd name="connsiteY1900" fmla="*/ 839827 h 1295400"/>
              <a:gd name="connsiteX1901" fmla="*/ 5296725 w 5600700"/>
              <a:gd name="connsiteY1901" fmla="*/ 840589 h 1295400"/>
              <a:gd name="connsiteX1902" fmla="*/ 5292343 w 5600700"/>
              <a:gd name="connsiteY1902" fmla="*/ 838874 h 1295400"/>
              <a:gd name="connsiteX1903" fmla="*/ 5279675 w 5600700"/>
              <a:gd name="connsiteY1903" fmla="*/ 837826 h 1295400"/>
              <a:gd name="connsiteX1904" fmla="*/ 5271103 w 5600700"/>
              <a:gd name="connsiteY1904" fmla="*/ 836398 h 1295400"/>
              <a:gd name="connsiteX1905" fmla="*/ 5329776 w 5600700"/>
              <a:gd name="connsiteY1905" fmla="*/ 833540 h 1295400"/>
              <a:gd name="connsiteX1906" fmla="*/ 5286914 w 5600700"/>
              <a:gd name="connsiteY1906" fmla="*/ 824491 h 1295400"/>
              <a:gd name="connsiteX1907" fmla="*/ 5333301 w 5600700"/>
              <a:gd name="connsiteY1907" fmla="*/ 824777 h 1295400"/>
              <a:gd name="connsiteX1908" fmla="*/ 5350732 w 5600700"/>
              <a:gd name="connsiteY1908" fmla="*/ 831730 h 1295400"/>
              <a:gd name="connsiteX1909" fmla="*/ 5371591 w 5600700"/>
              <a:gd name="connsiteY1909" fmla="*/ 829921 h 1295400"/>
              <a:gd name="connsiteX1910" fmla="*/ 5337111 w 5600700"/>
              <a:gd name="connsiteY1910" fmla="*/ 820110 h 1295400"/>
              <a:gd name="connsiteX1911" fmla="*/ 5366067 w 5600700"/>
              <a:gd name="connsiteY1911" fmla="*/ 813442 h 1295400"/>
              <a:gd name="connsiteX1912" fmla="*/ 5357494 w 5600700"/>
              <a:gd name="connsiteY1912" fmla="*/ 812014 h 1295400"/>
              <a:gd name="connsiteX1913" fmla="*/ 5344731 w 5600700"/>
              <a:gd name="connsiteY1913" fmla="*/ 810966 h 1295400"/>
              <a:gd name="connsiteX1914" fmla="*/ 5327681 w 5600700"/>
              <a:gd name="connsiteY1914" fmla="*/ 808204 h 1295400"/>
              <a:gd name="connsiteX1915" fmla="*/ 5285485 w 5600700"/>
              <a:gd name="connsiteY1915" fmla="*/ 807537 h 1295400"/>
              <a:gd name="connsiteX1916" fmla="*/ 5281104 w 5600700"/>
              <a:gd name="connsiteY1916" fmla="*/ 805822 h 1295400"/>
              <a:gd name="connsiteX1917" fmla="*/ 5243289 w 5600700"/>
              <a:gd name="connsiteY1917" fmla="*/ 806870 h 1295400"/>
              <a:gd name="connsiteX1918" fmla="*/ 5238908 w 5600700"/>
              <a:gd name="connsiteY1918" fmla="*/ 805156 h 1295400"/>
              <a:gd name="connsiteX1919" fmla="*/ 5226240 w 5600700"/>
              <a:gd name="connsiteY1919" fmla="*/ 804108 h 1295400"/>
              <a:gd name="connsiteX1920" fmla="*/ 5158993 w 5600700"/>
              <a:gd name="connsiteY1920" fmla="*/ 805537 h 1295400"/>
              <a:gd name="connsiteX1921" fmla="*/ 5146325 w 5600700"/>
              <a:gd name="connsiteY1921" fmla="*/ 804489 h 1295400"/>
              <a:gd name="connsiteX1922" fmla="*/ 5129466 w 5600700"/>
              <a:gd name="connsiteY1922" fmla="*/ 803822 h 1295400"/>
              <a:gd name="connsiteX1923" fmla="*/ 5121084 w 5600700"/>
              <a:gd name="connsiteY1923" fmla="*/ 804489 h 1295400"/>
              <a:gd name="connsiteX1924" fmla="*/ 5074887 w 5600700"/>
              <a:gd name="connsiteY1924" fmla="*/ 806299 h 1295400"/>
              <a:gd name="connsiteX1925" fmla="*/ 5053647 w 5600700"/>
              <a:gd name="connsiteY1925" fmla="*/ 803822 h 1295400"/>
              <a:gd name="connsiteX1926" fmla="*/ 5032406 w 5600700"/>
              <a:gd name="connsiteY1926" fmla="*/ 801346 h 1295400"/>
              <a:gd name="connsiteX1927" fmla="*/ 5078602 w 5600700"/>
              <a:gd name="connsiteY1927" fmla="*/ 799536 h 1295400"/>
              <a:gd name="connsiteX1928" fmla="*/ 5104034 w 5600700"/>
              <a:gd name="connsiteY1928" fmla="*/ 801632 h 1295400"/>
              <a:gd name="connsiteX1929" fmla="*/ 5141658 w 5600700"/>
              <a:gd name="connsiteY1929" fmla="*/ 798488 h 1295400"/>
              <a:gd name="connsiteX1930" fmla="*/ 5154421 w 5600700"/>
              <a:gd name="connsiteY1930" fmla="*/ 799536 h 1295400"/>
              <a:gd name="connsiteX1931" fmla="*/ 5175281 w 5600700"/>
              <a:gd name="connsiteY1931" fmla="*/ 797726 h 1295400"/>
              <a:gd name="connsiteX1932" fmla="*/ 5179662 w 5600700"/>
              <a:gd name="connsiteY1932" fmla="*/ 799441 h 1295400"/>
              <a:gd name="connsiteX1933" fmla="*/ 5187854 w 5600700"/>
              <a:gd name="connsiteY1933" fmla="*/ 796678 h 1295400"/>
              <a:gd name="connsiteX1934" fmla="*/ 5204713 w 5600700"/>
              <a:gd name="connsiteY1934" fmla="*/ 797345 h 1295400"/>
              <a:gd name="connsiteX1935" fmla="*/ 5246719 w 5600700"/>
              <a:gd name="connsiteY1935" fmla="*/ 795916 h 1295400"/>
              <a:gd name="connsiteX1936" fmla="*/ 5284914 w 5600700"/>
              <a:gd name="connsiteY1936" fmla="*/ 799060 h 1295400"/>
              <a:gd name="connsiteX1937" fmla="*/ 5309964 w 5600700"/>
              <a:gd name="connsiteY1937" fmla="*/ 796964 h 1295400"/>
              <a:gd name="connsiteX1938" fmla="*/ 5237955 w 5600700"/>
              <a:gd name="connsiteY1938" fmla="*/ 792487 h 1295400"/>
              <a:gd name="connsiteX1939" fmla="*/ 5233574 w 5600700"/>
              <a:gd name="connsiteY1939" fmla="*/ 790773 h 1295400"/>
              <a:gd name="connsiteX1940" fmla="*/ 5199951 w 5600700"/>
              <a:gd name="connsiteY1940" fmla="*/ 791535 h 1295400"/>
              <a:gd name="connsiteX1941" fmla="*/ 5199760 w 5600700"/>
              <a:gd name="connsiteY1941" fmla="*/ 789439 h 1295400"/>
              <a:gd name="connsiteX1942" fmla="*/ 5191379 w 5600700"/>
              <a:gd name="connsiteY1942" fmla="*/ 790106 h 1295400"/>
              <a:gd name="connsiteX1943" fmla="*/ 5182615 w 5600700"/>
              <a:gd name="connsiteY1943" fmla="*/ 786582 h 1295400"/>
              <a:gd name="connsiteX1944" fmla="*/ 5165566 w 5600700"/>
              <a:gd name="connsiteY1944" fmla="*/ 783820 h 1295400"/>
              <a:gd name="connsiteX1945" fmla="*/ 5233003 w 5600700"/>
              <a:gd name="connsiteY1945" fmla="*/ 784486 h 1295400"/>
              <a:gd name="connsiteX1946" fmla="*/ 5275484 w 5600700"/>
              <a:gd name="connsiteY1946" fmla="*/ 789344 h 1295400"/>
              <a:gd name="connsiteX1947" fmla="*/ 5292343 w 5600700"/>
              <a:gd name="connsiteY1947" fmla="*/ 790011 h 1295400"/>
              <a:gd name="connsiteX1948" fmla="*/ 5338159 w 5600700"/>
              <a:gd name="connsiteY1948" fmla="*/ 784010 h 1295400"/>
              <a:gd name="connsiteX1949" fmla="*/ 5303964 w 5600700"/>
              <a:gd name="connsiteY1949" fmla="*/ 778390 h 1295400"/>
              <a:gd name="connsiteX1950" fmla="*/ 5303297 w 5600700"/>
              <a:gd name="connsiteY1950" fmla="*/ 770008 h 1295400"/>
              <a:gd name="connsiteX1951" fmla="*/ 5282247 w 5600700"/>
              <a:gd name="connsiteY1951" fmla="*/ 769628 h 1295400"/>
              <a:gd name="connsiteX1952" fmla="*/ 5265197 w 5600700"/>
              <a:gd name="connsiteY1952" fmla="*/ 766865 h 1295400"/>
              <a:gd name="connsiteX1953" fmla="*/ 5281866 w 5600700"/>
              <a:gd name="connsiteY1953" fmla="*/ 765436 h 1295400"/>
              <a:gd name="connsiteX1954" fmla="*/ 5289867 w 5600700"/>
              <a:gd name="connsiteY1954" fmla="*/ 760483 h 1295400"/>
              <a:gd name="connsiteX1955" fmla="*/ 5302630 w 5600700"/>
              <a:gd name="connsiteY1955" fmla="*/ 761531 h 1295400"/>
              <a:gd name="connsiteX1956" fmla="*/ 5298058 w 5600700"/>
              <a:gd name="connsiteY1956" fmla="*/ 757721 h 1295400"/>
              <a:gd name="connsiteX1957" fmla="*/ 5289295 w 5600700"/>
              <a:gd name="connsiteY1957" fmla="*/ 754197 h 1295400"/>
              <a:gd name="connsiteX1958" fmla="*/ 5284723 w 5600700"/>
              <a:gd name="connsiteY1958" fmla="*/ 750387 h 1295400"/>
              <a:gd name="connsiteX1959" fmla="*/ 5272055 w 5600700"/>
              <a:gd name="connsiteY1959" fmla="*/ 749339 h 1295400"/>
              <a:gd name="connsiteX1960" fmla="*/ 5266816 w 5600700"/>
              <a:gd name="connsiteY1960" fmla="*/ 737052 h 1295400"/>
              <a:gd name="connsiteX1961" fmla="*/ 5236812 w 5600700"/>
              <a:gd name="connsiteY1961" fmla="*/ 731146 h 1295400"/>
              <a:gd name="connsiteX1962" fmla="*/ 5278818 w 5600700"/>
              <a:gd name="connsiteY1962" fmla="*/ 729718 h 1295400"/>
              <a:gd name="connsiteX1963" fmla="*/ 5245004 w 5600700"/>
              <a:gd name="connsiteY1963" fmla="*/ 728384 h 1295400"/>
              <a:gd name="connsiteX1964" fmla="*/ 5235955 w 5600700"/>
              <a:gd name="connsiteY1964" fmla="*/ 720669 h 1295400"/>
              <a:gd name="connsiteX1965" fmla="*/ 5218905 w 5600700"/>
              <a:gd name="connsiteY1965" fmla="*/ 717907 h 1295400"/>
              <a:gd name="connsiteX1966" fmla="*/ 5265197 w 5600700"/>
              <a:gd name="connsiteY1966" fmla="*/ 718192 h 1295400"/>
              <a:gd name="connsiteX1967" fmla="*/ 5247766 w 5600700"/>
              <a:gd name="connsiteY1967" fmla="*/ 711239 h 1295400"/>
              <a:gd name="connsiteX1968" fmla="*/ 5255958 w 5600700"/>
              <a:gd name="connsiteY1968" fmla="*/ 708477 h 1295400"/>
              <a:gd name="connsiteX1969" fmla="*/ 5188521 w 5600700"/>
              <a:gd name="connsiteY1969" fmla="*/ 707810 h 1295400"/>
              <a:gd name="connsiteX1970" fmla="*/ 5129656 w 5600700"/>
              <a:gd name="connsiteY1970" fmla="*/ 708572 h 1295400"/>
              <a:gd name="connsiteX1971" fmla="*/ 5108606 w 5600700"/>
              <a:gd name="connsiteY1971" fmla="*/ 708191 h 1295400"/>
              <a:gd name="connsiteX1972" fmla="*/ 5058123 w 5600700"/>
              <a:gd name="connsiteY1972" fmla="*/ 708191 h 1295400"/>
              <a:gd name="connsiteX1973" fmla="*/ 5028691 w 5600700"/>
              <a:gd name="connsiteY1973" fmla="*/ 708572 h 1295400"/>
              <a:gd name="connsiteX1974" fmla="*/ 4986496 w 5600700"/>
              <a:gd name="connsiteY1974" fmla="*/ 707905 h 1295400"/>
              <a:gd name="connsiteX1975" fmla="*/ 5070316 w 5600700"/>
              <a:gd name="connsiteY1975" fmla="*/ 702953 h 1295400"/>
              <a:gd name="connsiteX1976" fmla="*/ 5087365 w 5600700"/>
              <a:gd name="connsiteY1976" fmla="*/ 705715 h 1295400"/>
              <a:gd name="connsiteX1977" fmla="*/ 5095556 w 5600700"/>
              <a:gd name="connsiteY1977" fmla="*/ 702953 h 1295400"/>
              <a:gd name="connsiteX1978" fmla="*/ 5124989 w 5600700"/>
              <a:gd name="connsiteY1978" fmla="*/ 702571 h 1295400"/>
              <a:gd name="connsiteX1979" fmla="*/ 5145944 w 5600700"/>
              <a:gd name="connsiteY1979" fmla="*/ 700762 h 1295400"/>
              <a:gd name="connsiteX1980" fmla="*/ 5209380 w 5600700"/>
              <a:gd name="connsiteY1980" fmla="*/ 703905 h 1295400"/>
              <a:gd name="connsiteX1981" fmla="*/ 5243004 w 5600700"/>
              <a:gd name="connsiteY1981" fmla="*/ 703143 h 1295400"/>
              <a:gd name="connsiteX1982" fmla="*/ 5271769 w 5600700"/>
              <a:gd name="connsiteY1982" fmla="*/ 694380 h 1295400"/>
              <a:gd name="connsiteX1983" fmla="*/ 5275770 w 5600700"/>
              <a:gd name="connsiteY1983" fmla="*/ 691903 h 1295400"/>
              <a:gd name="connsiteX1984" fmla="*/ 5237575 w 5600700"/>
              <a:gd name="connsiteY1984" fmla="*/ 688760 h 1295400"/>
              <a:gd name="connsiteX1985" fmla="*/ 5241575 w 5600700"/>
              <a:gd name="connsiteY1985" fmla="*/ 686284 h 1295400"/>
              <a:gd name="connsiteX1986" fmla="*/ 5249385 w 5600700"/>
              <a:gd name="connsiteY1986" fmla="*/ 679235 h 1295400"/>
              <a:gd name="connsiteX1987" fmla="*/ 5248814 w 5600700"/>
              <a:gd name="connsiteY1987" fmla="*/ 672949 h 1295400"/>
              <a:gd name="connsiteX1988" fmla="*/ 5282438 w 5600700"/>
              <a:gd name="connsiteY1988" fmla="*/ 672187 h 1295400"/>
              <a:gd name="connsiteX1989" fmla="*/ 5307298 w 5600700"/>
              <a:gd name="connsiteY1989" fmla="*/ 667996 h 1295400"/>
              <a:gd name="connsiteX1990" fmla="*/ 5290247 w 5600700"/>
              <a:gd name="connsiteY1990" fmla="*/ 665233 h 1295400"/>
              <a:gd name="connsiteX1991" fmla="*/ 5315108 w 5600700"/>
              <a:gd name="connsiteY1991" fmla="*/ 661042 h 1295400"/>
              <a:gd name="connsiteX1992" fmla="*/ 5289486 w 5600700"/>
              <a:gd name="connsiteY1992" fmla="*/ 656851 h 1295400"/>
              <a:gd name="connsiteX1993" fmla="*/ 5339492 w 5600700"/>
              <a:gd name="connsiteY1993" fmla="*/ 650470 h 1295400"/>
              <a:gd name="connsiteX1994" fmla="*/ 5343873 w 5600700"/>
              <a:gd name="connsiteY1994" fmla="*/ 652184 h 1295400"/>
              <a:gd name="connsiteX1995" fmla="*/ 5352255 w 5600700"/>
              <a:gd name="connsiteY1995" fmla="*/ 651517 h 1295400"/>
              <a:gd name="connsiteX1996" fmla="*/ 5427694 w 5600700"/>
              <a:gd name="connsiteY1996" fmla="*/ 647231 h 1295400"/>
              <a:gd name="connsiteX1997" fmla="*/ 5406453 w 5600700"/>
              <a:gd name="connsiteY1997" fmla="*/ 644755 h 1295400"/>
              <a:gd name="connsiteX1998" fmla="*/ 5402071 w 5600700"/>
              <a:gd name="connsiteY1998" fmla="*/ 643040 h 1295400"/>
              <a:gd name="connsiteX1999" fmla="*/ 5389212 w 5600700"/>
              <a:gd name="connsiteY1999" fmla="*/ 639897 h 1295400"/>
              <a:gd name="connsiteX2000" fmla="*/ 5380640 w 5600700"/>
              <a:gd name="connsiteY2000" fmla="*/ 638468 h 1295400"/>
              <a:gd name="connsiteX2001" fmla="*/ 5405405 w 5600700"/>
              <a:gd name="connsiteY2001" fmla="*/ 632182 h 1295400"/>
              <a:gd name="connsiteX2002" fmla="*/ 5430646 w 5600700"/>
              <a:gd name="connsiteY2002" fmla="*/ 632182 h 1295400"/>
              <a:gd name="connsiteX2003" fmla="*/ 5417787 w 5600700"/>
              <a:gd name="connsiteY2003" fmla="*/ 629038 h 1295400"/>
              <a:gd name="connsiteX2004" fmla="*/ 5430170 w 5600700"/>
              <a:gd name="connsiteY2004" fmla="*/ 625895 h 1295400"/>
              <a:gd name="connsiteX2005" fmla="*/ 5400356 w 5600700"/>
              <a:gd name="connsiteY2005" fmla="*/ 622085 h 1295400"/>
              <a:gd name="connsiteX2006" fmla="*/ 5488368 w 5600700"/>
              <a:gd name="connsiteY2006" fmla="*/ 616751 h 1295400"/>
              <a:gd name="connsiteX2007" fmla="*/ 5530373 w 5600700"/>
              <a:gd name="connsiteY2007" fmla="*/ 615322 h 1295400"/>
              <a:gd name="connsiteX2008" fmla="*/ 5568188 w 5600700"/>
              <a:gd name="connsiteY2008" fmla="*/ 614275 h 1295400"/>
              <a:gd name="connsiteX2009" fmla="*/ 5589047 w 5600700"/>
              <a:gd name="connsiteY2009" fmla="*/ 612465 h 1295400"/>
              <a:gd name="connsiteX2010" fmla="*/ 5609906 w 5600700"/>
              <a:gd name="connsiteY2010" fmla="*/ 610655 h 1295400"/>
              <a:gd name="connsiteX2011" fmla="*/ 5524848 w 5600700"/>
              <a:gd name="connsiteY2011" fmla="*/ 600940 h 1295400"/>
              <a:gd name="connsiteX2012" fmla="*/ 5561901 w 5600700"/>
              <a:gd name="connsiteY2012" fmla="*/ 591415 h 1295400"/>
              <a:gd name="connsiteX2013" fmla="*/ 5515419 w 5600700"/>
              <a:gd name="connsiteY2013" fmla="*/ 589033 h 1295400"/>
              <a:gd name="connsiteX2014" fmla="*/ 5506846 w 5600700"/>
              <a:gd name="connsiteY2014" fmla="*/ 587605 h 1295400"/>
              <a:gd name="connsiteX2015" fmla="*/ 5502084 w 5600700"/>
              <a:gd name="connsiteY2015" fmla="*/ 581699 h 1295400"/>
              <a:gd name="connsiteX2016" fmla="*/ 5518943 w 5600700"/>
              <a:gd name="connsiteY2016" fmla="*/ 582366 h 1295400"/>
              <a:gd name="connsiteX2017" fmla="*/ 5526277 w 5600700"/>
              <a:gd name="connsiteY2017" fmla="*/ 569031 h 1295400"/>
              <a:gd name="connsiteX2018" fmla="*/ 5475414 w 5600700"/>
              <a:gd name="connsiteY2018" fmla="*/ 564840 h 1295400"/>
              <a:gd name="connsiteX2019" fmla="*/ 5424360 w 5600700"/>
              <a:gd name="connsiteY2019" fmla="*/ 558553 h 1295400"/>
              <a:gd name="connsiteX2020" fmla="*/ 5435790 w 5600700"/>
              <a:gd name="connsiteY2020" fmla="*/ 544933 h 1295400"/>
              <a:gd name="connsiteX2021" fmla="*/ 5498845 w 5600700"/>
              <a:gd name="connsiteY2021" fmla="*/ 543790 h 1295400"/>
              <a:gd name="connsiteX2022" fmla="*/ 5532087 w 5600700"/>
              <a:gd name="connsiteY2022" fmla="*/ 538837 h 1295400"/>
              <a:gd name="connsiteX2023" fmla="*/ 5515038 w 5600700"/>
              <a:gd name="connsiteY2023" fmla="*/ 536074 h 1295400"/>
              <a:gd name="connsiteX2024" fmla="*/ 5514656 w 5600700"/>
              <a:gd name="connsiteY2024" fmla="*/ 531883 h 1295400"/>
              <a:gd name="connsiteX2025" fmla="*/ 5489416 w 5600700"/>
              <a:gd name="connsiteY2025" fmla="*/ 531883 h 1295400"/>
              <a:gd name="connsiteX2026" fmla="*/ 5489225 w 5600700"/>
              <a:gd name="connsiteY2026" fmla="*/ 529788 h 1295400"/>
              <a:gd name="connsiteX2027" fmla="*/ 5476556 w 5600700"/>
              <a:gd name="connsiteY2027" fmla="*/ 528740 h 1295400"/>
              <a:gd name="connsiteX2028" fmla="*/ 5459698 w 5600700"/>
              <a:gd name="connsiteY2028" fmla="*/ 528073 h 1295400"/>
              <a:gd name="connsiteX2029" fmla="*/ 5455316 w 5600700"/>
              <a:gd name="connsiteY2029" fmla="*/ 526359 h 1295400"/>
              <a:gd name="connsiteX2030" fmla="*/ 5434075 w 5600700"/>
              <a:gd name="connsiteY2030" fmla="*/ 523882 h 1295400"/>
              <a:gd name="connsiteX2031" fmla="*/ 5425693 w 5600700"/>
              <a:gd name="connsiteY2031" fmla="*/ 524549 h 1295400"/>
              <a:gd name="connsiteX2032" fmla="*/ 5425503 w 5600700"/>
              <a:gd name="connsiteY2032" fmla="*/ 522454 h 1295400"/>
              <a:gd name="connsiteX2033" fmla="*/ 5417121 w 5600700"/>
              <a:gd name="connsiteY2033" fmla="*/ 523120 h 1295400"/>
              <a:gd name="connsiteX2034" fmla="*/ 5400071 w 5600700"/>
              <a:gd name="connsiteY2034" fmla="*/ 520358 h 1295400"/>
              <a:gd name="connsiteX2035" fmla="*/ 5378640 w 5600700"/>
              <a:gd name="connsiteY2035" fmla="*/ 515786 h 1295400"/>
              <a:gd name="connsiteX2036" fmla="*/ 5395213 w 5600700"/>
              <a:gd name="connsiteY2036" fmla="*/ 512262 h 1295400"/>
              <a:gd name="connsiteX2037" fmla="*/ 5393975 w 5600700"/>
              <a:gd name="connsiteY2037" fmla="*/ 497593 h 1295400"/>
              <a:gd name="connsiteX2038" fmla="*/ 5406167 w 5600700"/>
              <a:gd name="connsiteY2038" fmla="*/ 492355 h 1295400"/>
              <a:gd name="connsiteX2039" fmla="*/ 5380735 w 5600700"/>
              <a:gd name="connsiteY2039" fmla="*/ 490259 h 1295400"/>
              <a:gd name="connsiteX2040" fmla="*/ 5342730 w 5600700"/>
              <a:gd name="connsiteY2040" fmla="*/ 489211 h 1295400"/>
              <a:gd name="connsiteX2041" fmla="*/ 5338539 w 5600700"/>
              <a:gd name="connsiteY2041" fmla="*/ 489592 h 1295400"/>
              <a:gd name="connsiteX2042" fmla="*/ 5334158 w 5600700"/>
              <a:gd name="connsiteY2042" fmla="*/ 487878 h 1295400"/>
              <a:gd name="connsiteX2043" fmla="*/ 5313108 w 5600700"/>
              <a:gd name="connsiteY2043" fmla="*/ 487497 h 1295400"/>
              <a:gd name="connsiteX2044" fmla="*/ 5275103 w 5600700"/>
              <a:gd name="connsiteY2044" fmla="*/ 486449 h 1295400"/>
              <a:gd name="connsiteX2045" fmla="*/ 5266245 w 5600700"/>
              <a:gd name="connsiteY2045" fmla="*/ 480829 h 1295400"/>
              <a:gd name="connsiteX2046" fmla="*/ 5241003 w 5600700"/>
              <a:gd name="connsiteY2046" fmla="*/ 480829 h 1295400"/>
              <a:gd name="connsiteX2047" fmla="*/ 5211381 w 5600700"/>
              <a:gd name="connsiteY2047" fmla="*/ 479115 h 1295400"/>
              <a:gd name="connsiteX2048" fmla="*/ 5177567 w 5600700"/>
              <a:gd name="connsiteY2048" fmla="*/ 477781 h 1295400"/>
              <a:gd name="connsiteX2049" fmla="*/ 5173185 w 5600700"/>
              <a:gd name="connsiteY2049" fmla="*/ 476067 h 1295400"/>
              <a:gd name="connsiteX2050" fmla="*/ 5143754 w 5600700"/>
              <a:gd name="connsiteY2050" fmla="*/ 476448 h 1295400"/>
              <a:gd name="connsiteX2051" fmla="*/ 5139563 w 5600700"/>
              <a:gd name="connsiteY2051" fmla="*/ 476829 h 1295400"/>
              <a:gd name="connsiteX2052" fmla="*/ 5135181 w 5600700"/>
              <a:gd name="connsiteY2052" fmla="*/ 475114 h 1295400"/>
              <a:gd name="connsiteX2053" fmla="*/ 5122322 w 5600700"/>
              <a:gd name="connsiteY2053" fmla="*/ 471971 h 1295400"/>
              <a:gd name="connsiteX2054" fmla="*/ 5214810 w 5600700"/>
              <a:gd name="connsiteY2054" fmla="*/ 470542 h 1295400"/>
              <a:gd name="connsiteX2055" fmla="*/ 5273674 w 5600700"/>
              <a:gd name="connsiteY2055" fmla="*/ 469780 h 1295400"/>
              <a:gd name="connsiteX2056" fmla="*/ 5328062 w 5600700"/>
              <a:gd name="connsiteY2056" fmla="*/ 465208 h 1295400"/>
              <a:gd name="connsiteX2057" fmla="*/ 5370353 w 5600700"/>
              <a:gd name="connsiteY2057" fmla="*/ 467971 h 1295400"/>
              <a:gd name="connsiteX2058" fmla="*/ 5386926 w 5600700"/>
              <a:gd name="connsiteY2058" fmla="*/ 464446 h 1295400"/>
              <a:gd name="connsiteX2059" fmla="*/ 5360923 w 5600700"/>
              <a:gd name="connsiteY2059" fmla="*/ 456064 h 1295400"/>
              <a:gd name="connsiteX2060" fmla="*/ 5373115 w 5600700"/>
              <a:gd name="connsiteY2060" fmla="*/ 450826 h 1295400"/>
              <a:gd name="connsiteX2061" fmla="*/ 5347684 w 5600700"/>
              <a:gd name="connsiteY2061" fmla="*/ 448730 h 1295400"/>
              <a:gd name="connsiteX2062" fmla="*/ 5355113 w 5600700"/>
              <a:gd name="connsiteY2062" fmla="*/ 437491 h 1295400"/>
              <a:gd name="connsiteX2063" fmla="*/ 5375306 w 5600700"/>
              <a:gd name="connsiteY2063" fmla="*/ 427299 h 1295400"/>
              <a:gd name="connsiteX2064" fmla="*/ 5353494 w 5600700"/>
              <a:gd name="connsiteY2064" fmla="*/ 418536 h 1295400"/>
              <a:gd name="connsiteX2065" fmla="*/ 5356922 w 5600700"/>
              <a:gd name="connsiteY2065" fmla="*/ 409773 h 1295400"/>
              <a:gd name="connsiteX2066" fmla="*/ 5331491 w 5600700"/>
              <a:gd name="connsiteY2066" fmla="*/ 407677 h 1295400"/>
              <a:gd name="connsiteX2067" fmla="*/ 5314727 w 5600700"/>
              <a:gd name="connsiteY2067" fmla="*/ 409106 h 1295400"/>
              <a:gd name="connsiteX2068" fmla="*/ 5301868 w 5600700"/>
              <a:gd name="connsiteY2068" fmla="*/ 405963 h 1295400"/>
              <a:gd name="connsiteX2069" fmla="*/ 5298058 w 5600700"/>
              <a:gd name="connsiteY2069" fmla="*/ 410535 h 1295400"/>
              <a:gd name="connsiteX2070" fmla="*/ 5281294 w 5600700"/>
              <a:gd name="connsiteY2070" fmla="*/ 411964 h 1295400"/>
              <a:gd name="connsiteX2071" fmla="*/ 5247480 w 5600700"/>
              <a:gd name="connsiteY2071" fmla="*/ 410630 h 1295400"/>
              <a:gd name="connsiteX2072" fmla="*/ 5243099 w 5600700"/>
              <a:gd name="connsiteY2072" fmla="*/ 408916 h 1295400"/>
              <a:gd name="connsiteX2073" fmla="*/ 5183853 w 5600700"/>
              <a:gd name="connsiteY2073" fmla="*/ 405487 h 1295400"/>
              <a:gd name="connsiteX2074" fmla="*/ 5234431 w 5600700"/>
              <a:gd name="connsiteY2074" fmla="*/ 405487 h 1295400"/>
              <a:gd name="connsiteX2075" fmla="*/ 5242813 w 5600700"/>
              <a:gd name="connsiteY2075" fmla="*/ 404820 h 1295400"/>
              <a:gd name="connsiteX2076" fmla="*/ 5243004 w 5600700"/>
              <a:gd name="connsiteY2076" fmla="*/ 406915 h 1295400"/>
              <a:gd name="connsiteX2077" fmla="*/ 5272055 w 5600700"/>
              <a:gd name="connsiteY2077" fmla="*/ 402343 h 1295400"/>
              <a:gd name="connsiteX2078" fmla="*/ 5267483 w 5600700"/>
              <a:gd name="connsiteY2078" fmla="*/ 398533 h 1295400"/>
              <a:gd name="connsiteX2079" fmla="*/ 5250624 w 5600700"/>
              <a:gd name="connsiteY2079" fmla="*/ 397867 h 1295400"/>
              <a:gd name="connsiteX2080" fmla="*/ 5233574 w 5600700"/>
              <a:gd name="connsiteY2080" fmla="*/ 395104 h 1295400"/>
              <a:gd name="connsiteX2081" fmla="*/ 5355303 w 5600700"/>
              <a:gd name="connsiteY2081" fmla="*/ 391199 h 1295400"/>
              <a:gd name="connsiteX2082" fmla="*/ 5337492 w 5600700"/>
              <a:gd name="connsiteY2082" fmla="*/ 380055 h 1295400"/>
              <a:gd name="connsiteX2083" fmla="*/ 5286914 w 5600700"/>
              <a:gd name="connsiteY2083" fmla="*/ 380055 h 1295400"/>
              <a:gd name="connsiteX2084" fmla="*/ 5261482 w 5600700"/>
              <a:gd name="connsiteY2084" fmla="*/ 377959 h 1295400"/>
              <a:gd name="connsiteX2085" fmla="*/ 5244432 w 5600700"/>
              <a:gd name="connsiteY2085" fmla="*/ 375197 h 1295400"/>
              <a:gd name="connsiteX2086" fmla="*/ 5299296 w 5600700"/>
              <a:gd name="connsiteY2086" fmla="*/ 376912 h 1295400"/>
              <a:gd name="connsiteX2087" fmla="*/ 5328347 w 5600700"/>
              <a:gd name="connsiteY2087" fmla="*/ 372340 h 1295400"/>
              <a:gd name="connsiteX2088" fmla="*/ 5252529 w 5600700"/>
              <a:gd name="connsiteY2088" fmla="*/ 372435 h 1295400"/>
              <a:gd name="connsiteX2089" fmla="*/ 5256053 w 5600700"/>
              <a:gd name="connsiteY2089" fmla="*/ 363672 h 1295400"/>
              <a:gd name="connsiteX2090" fmla="*/ 5214047 w 5600700"/>
              <a:gd name="connsiteY2090" fmla="*/ 365101 h 1295400"/>
              <a:gd name="connsiteX2091" fmla="*/ 5184235 w 5600700"/>
              <a:gd name="connsiteY2091" fmla="*/ 361291 h 1295400"/>
              <a:gd name="connsiteX2092" fmla="*/ 5175853 w 5600700"/>
              <a:gd name="connsiteY2092" fmla="*/ 361957 h 1295400"/>
              <a:gd name="connsiteX2093" fmla="*/ 5167089 w 5600700"/>
              <a:gd name="connsiteY2093" fmla="*/ 358433 h 1295400"/>
              <a:gd name="connsiteX2094" fmla="*/ 5137657 w 5600700"/>
              <a:gd name="connsiteY2094" fmla="*/ 358814 h 1295400"/>
              <a:gd name="connsiteX2095" fmla="*/ 5171090 w 5600700"/>
              <a:gd name="connsiteY2095" fmla="*/ 355957 h 1295400"/>
              <a:gd name="connsiteX2096" fmla="*/ 5213286 w 5600700"/>
              <a:gd name="connsiteY2096" fmla="*/ 356623 h 1295400"/>
              <a:gd name="connsiteX2097" fmla="*/ 5242909 w 5600700"/>
              <a:gd name="connsiteY2097" fmla="*/ 358338 h 1295400"/>
              <a:gd name="connsiteX2098" fmla="*/ 5263959 w 5600700"/>
              <a:gd name="connsiteY2098" fmla="*/ 358719 h 1295400"/>
              <a:gd name="connsiteX2099" fmla="*/ 5285200 w 5600700"/>
              <a:gd name="connsiteY2099" fmla="*/ 361195 h 1295400"/>
              <a:gd name="connsiteX2100" fmla="*/ 5306155 w 5600700"/>
              <a:gd name="connsiteY2100" fmla="*/ 359386 h 1295400"/>
              <a:gd name="connsiteX2101" fmla="*/ 5335587 w 5600700"/>
              <a:gd name="connsiteY2101" fmla="*/ 359005 h 1295400"/>
              <a:gd name="connsiteX2102" fmla="*/ 5303869 w 5600700"/>
              <a:gd name="connsiteY2102" fmla="*/ 332049 h 1295400"/>
              <a:gd name="connsiteX2103" fmla="*/ 5265673 w 5600700"/>
              <a:gd name="connsiteY2103" fmla="*/ 328906 h 1295400"/>
              <a:gd name="connsiteX2104" fmla="*/ 5316060 w 5600700"/>
              <a:gd name="connsiteY2104" fmla="*/ 326810 h 1295400"/>
              <a:gd name="connsiteX2105" fmla="*/ 5311489 w 5600700"/>
              <a:gd name="connsiteY2105" fmla="*/ 323000 h 1295400"/>
              <a:gd name="connsiteX2106" fmla="*/ 5281675 w 5600700"/>
              <a:gd name="connsiteY2106" fmla="*/ 319190 h 1295400"/>
              <a:gd name="connsiteX2107" fmla="*/ 5277294 w 5600700"/>
              <a:gd name="connsiteY2107" fmla="*/ 317476 h 1295400"/>
              <a:gd name="connsiteX2108" fmla="*/ 5251671 w 5600700"/>
              <a:gd name="connsiteY2108" fmla="*/ 313285 h 1295400"/>
              <a:gd name="connsiteX2109" fmla="*/ 5297868 w 5600700"/>
              <a:gd name="connsiteY2109" fmla="*/ 311475 h 1295400"/>
              <a:gd name="connsiteX2110" fmla="*/ 5275675 w 5600700"/>
              <a:gd name="connsiteY2110" fmla="*/ 298521 h 1295400"/>
              <a:gd name="connsiteX2111" fmla="*/ 5305106 w 5600700"/>
              <a:gd name="connsiteY2111" fmla="*/ 298140 h 1295400"/>
              <a:gd name="connsiteX2112" fmla="*/ 5279485 w 5600700"/>
              <a:gd name="connsiteY2112" fmla="*/ 293949 h 1295400"/>
              <a:gd name="connsiteX2113" fmla="*/ 5270721 w 5600700"/>
              <a:gd name="connsiteY2113" fmla="*/ 290425 h 1295400"/>
              <a:gd name="connsiteX2114" fmla="*/ 5257863 w 5600700"/>
              <a:gd name="connsiteY2114" fmla="*/ 287281 h 1295400"/>
              <a:gd name="connsiteX2115" fmla="*/ 5265673 w 5600700"/>
              <a:gd name="connsiteY2115" fmla="*/ 280233 h 1295400"/>
              <a:gd name="connsiteX2116" fmla="*/ 5282056 w 5600700"/>
              <a:gd name="connsiteY2116" fmla="*/ 274613 h 1295400"/>
              <a:gd name="connsiteX2117" fmla="*/ 5265197 w 5600700"/>
              <a:gd name="connsiteY2117" fmla="*/ 273946 h 1295400"/>
              <a:gd name="connsiteX2118" fmla="*/ 5218144 w 5600700"/>
              <a:gd name="connsiteY2118" fmla="*/ 265279 h 1295400"/>
              <a:gd name="connsiteX2119" fmla="*/ 5238908 w 5600700"/>
              <a:gd name="connsiteY2119" fmla="*/ 261373 h 1295400"/>
              <a:gd name="connsiteX2120" fmla="*/ 5225859 w 5600700"/>
              <a:gd name="connsiteY2120" fmla="*/ 256135 h 1295400"/>
              <a:gd name="connsiteX2121" fmla="*/ 5204809 w 5600700"/>
              <a:gd name="connsiteY2121" fmla="*/ 255754 h 1295400"/>
              <a:gd name="connsiteX2122" fmla="*/ 5170614 w 5600700"/>
              <a:gd name="connsiteY2122" fmla="*/ 250134 h 1295400"/>
              <a:gd name="connsiteX2123" fmla="*/ 5254719 w 5600700"/>
              <a:gd name="connsiteY2123" fmla="*/ 249372 h 1295400"/>
              <a:gd name="connsiteX2124" fmla="*/ 5266912 w 5600700"/>
              <a:gd name="connsiteY2124" fmla="*/ 244133 h 1295400"/>
              <a:gd name="connsiteX2125" fmla="*/ 5224430 w 5600700"/>
              <a:gd name="connsiteY2125" fmla="*/ 239275 h 1295400"/>
              <a:gd name="connsiteX2126" fmla="*/ 5185949 w 5600700"/>
              <a:gd name="connsiteY2126" fmla="*/ 231941 h 1295400"/>
              <a:gd name="connsiteX2127" fmla="*/ 5249005 w 5600700"/>
              <a:gd name="connsiteY2127" fmla="*/ 230893 h 1295400"/>
              <a:gd name="connsiteX2128" fmla="*/ 5231383 w 5600700"/>
              <a:gd name="connsiteY2128" fmla="*/ 221845 h 1295400"/>
              <a:gd name="connsiteX2129" fmla="*/ 5222620 w 5600700"/>
              <a:gd name="connsiteY2129" fmla="*/ 218320 h 1295400"/>
              <a:gd name="connsiteX2130" fmla="*/ 5209952 w 5600700"/>
              <a:gd name="connsiteY2130" fmla="*/ 217273 h 1295400"/>
              <a:gd name="connsiteX2131" fmla="*/ 5154898 w 5600700"/>
              <a:gd name="connsiteY2131" fmla="*/ 213463 h 1295400"/>
              <a:gd name="connsiteX2132" fmla="*/ 5196522 w 5600700"/>
              <a:gd name="connsiteY2132" fmla="*/ 207843 h 1295400"/>
              <a:gd name="connsiteX2133" fmla="*/ 5137086 w 5600700"/>
              <a:gd name="connsiteY2133" fmla="*/ 202318 h 1295400"/>
              <a:gd name="connsiteX2134" fmla="*/ 5166328 w 5600700"/>
              <a:gd name="connsiteY2134" fmla="*/ 199842 h 1295400"/>
              <a:gd name="connsiteX2135" fmla="*/ 5145087 w 5600700"/>
              <a:gd name="connsiteY2135" fmla="*/ 197365 h 1295400"/>
              <a:gd name="connsiteX2136" fmla="*/ 5140896 w 5600700"/>
              <a:gd name="connsiteY2136" fmla="*/ 197746 h 1295400"/>
              <a:gd name="connsiteX2137" fmla="*/ 5136514 w 5600700"/>
              <a:gd name="connsiteY2137" fmla="*/ 196032 h 1295400"/>
              <a:gd name="connsiteX2138" fmla="*/ 5098700 w 5600700"/>
              <a:gd name="connsiteY2138" fmla="*/ 197080 h 1295400"/>
              <a:gd name="connsiteX2139" fmla="*/ 5065077 w 5600700"/>
              <a:gd name="connsiteY2139" fmla="*/ 197842 h 1295400"/>
              <a:gd name="connsiteX2140" fmla="*/ 5035454 w 5600700"/>
              <a:gd name="connsiteY2140" fmla="*/ 196127 h 1295400"/>
              <a:gd name="connsiteX2141" fmla="*/ 5001831 w 5600700"/>
              <a:gd name="connsiteY2141" fmla="*/ 196889 h 1295400"/>
              <a:gd name="connsiteX2142" fmla="*/ 4993068 w 5600700"/>
              <a:gd name="connsiteY2142" fmla="*/ 193365 h 1295400"/>
              <a:gd name="connsiteX2143" fmla="*/ 4959444 w 5600700"/>
              <a:gd name="connsiteY2143" fmla="*/ 194127 h 1295400"/>
              <a:gd name="connsiteX2144" fmla="*/ 4942871 w 5600700"/>
              <a:gd name="connsiteY2144" fmla="*/ 197651 h 1295400"/>
              <a:gd name="connsiteX2145" fmla="*/ 4938489 w 5600700"/>
              <a:gd name="connsiteY2145" fmla="*/ 195937 h 1295400"/>
              <a:gd name="connsiteX2146" fmla="*/ 4879435 w 5600700"/>
              <a:gd name="connsiteY2146" fmla="*/ 194603 h 1295400"/>
              <a:gd name="connsiteX2147" fmla="*/ 5046979 w 5600700"/>
              <a:gd name="connsiteY2147" fmla="*/ 184697 h 1295400"/>
              <a:gd name="connsiteX2148" fmla="*/ 5110225 w 5600700"/>
              <a:gd name="connsiteY2148" fmla="*/ 185745 h 1295400"/>
              <a:gd name="connsiteX2149" fmla="*/ 5122894 w 5600700"/>
              <a:gd name="connsiteY2149" fmla="*/ 186793 h 1295400"/>
              <a:gd name="connsiteX2150" fmla="*/ 5127275 w 5600700"/>
              <a:gd name="connsiteY2150" fmla="*/ 188507 h 1295400"/>
              <a:gd name="connsiteX2151" fmla="*/ 5169280 w 5600700"/>
              <a:gd name="connsiteY2151" fmla="*/ 187078 h 1295400"/>
              <a:gd name="connsiteX2152" fmla="*/ 5173662 w 5600700"/>
              <a:gd name="connsiteY2152" fmla="*/ 188793 h 1295400"/>
              <a:gd name="connsiteX2153" fmla="*/ 5202903 w 5600700"/>
              <a:gd name="connsiteY2153" fmla="*/ 186316 h 1295400"/>
              <a:gd name="connsiteX2154" fmla="*/ 5198332 w 5600700"/>
              <a:gd name="connsiteY2154" fmla="*/ 182506 h 1295400"/>
              <a:gd name="connsiteX2155" fmla="*/ 5185472 w 5600700"/>
              <a:gd name="connsiteY2155" fmla="*/ 179363 h 1295400"/>
              <a:gd name="connsiteX2156" fmla="*/ 5172423 w 5600700"/>
              <a:gd name="connsiteY2156" fmla="*/ 174124 h 1295400"/>
              <a:gd name="connsiteX2157" fmla="*/ 5155374 w 5600700"/>
              <a:gd name="connsiteY2157" fmla="*/ 171362 h 1295400"/>
              <a:gd name="connsiteX2158" fmla="*/ 5184425 w 5600700"/>
              <a:gd name="connsiteY2158" fmla="*/ 166790 h 1295400"/>
              <a:gd name="connsiteX2159" fmla="*/ 5210047 w 5600700"/>
              <a:gd name="connsiteY2159" fmla="*/ 170981 h 1295400"/>
              <a:gd name="connsiteX2160" fmla="*/ 5230621 w 5600700"/>
              <a:gd name="connsiteY2160" fmla="*/ 164980 h 1295400"/>
              <a:gd name="connsiteX2161" fmla="*/ 5251386 w 5600700"/>
              <a:gd name="connsiteY2161" fmla="*/ 161075 h 1295400"/>
              <a:gd name="connsiteX2162" fmla="*/ 5230145 w 5600700"/>
              <a:gd name="connsiteY2162" fmla="*/ 158599 h 1295400"/>
              <a:gd name="connsiteX2163" fmla="*/ 5217477 w 5600700"/>
              <a:gd name="connsiteY2163" fmla="*/ 157551 h 1295400"/>
              <a:gd name="connsiteX2164" fmla="*/ 5208904 w 5600700"/>
              <a:gd name="connsiteY2164" fmla="*/ 156122 h 1295400"/>
              <a:gd name="connsiteX2165" fmla="*/ 5200522 w 5600700"/>
              <a:gd name="connsiteY2165" fmla="*/ 156789 h 1295400"/>
              <a:gd name="connsiteX2166" fmla="*/ 5175091 w 5600700"/>
              <a:gd name="connsiteY2166" fmla="*/ 154693 h 1295400"/>
              <a:gd name="connsiteX2167" fmla="*/ 5158231 w 5600700"/>
              <a:gd name="connsiteY2167" fmla="*/ 154027 h 1295400"/>
              <a:gd name="connsiteX2168" fmla="*/ 5107939 w 5600700"/>
              <a:gd name="connsiteY2168" fmla="*/ 156122 h 1295400"/>
              <a:gd name="connsiteX2169" fmla="*/ 5078126 w 5600700"/>
              <a:gd name="connsiteY2169" fmla="*/ 152312 h 1295400"/>
              <a:gd name="connsiteX2170" fmla="*/ 5044313 w 5600700"/>
              <a:gd name="connsiteY2170" fmla="*/ 150979 h 1295400"/>
              <a:gd name="connsiteX2171" fmla="*/ 5106701 w 5600700"/>
              <a:gd name="connsiteY2171" fmla="*/ 141454 h 1295400"/>
              <a:gd name="connsiteX2172" fmla="*/ 5030596 w 5600700"/>
              <a:gd name="connsiteY2172" fmla="*/ 137358 h 1295400"/>
              <a:gd name="connsiteX2173" fmla="*/ 5013832 w 5600700"/>
              <a:gd name="connsiteY2173" fmla="*/ 138787 h 1295400"/>
              <a:gd name="connsiteX2174" fmla="*/ 5009451 w 5600700"/>
              <a:gd name="connsiteY2174" fmla="*/ 137072 h 1295400"/>
              <a:gd name="connsiteX2175" fmla="*/ 4984210 w 5600700"/>
              <a:gd name="connsiteY2175" fmla="*/ 137072 h 1295400"/>
              <a:gd name="connsiteX2176" fmla="*/ 5013070 w 5600700"/>
              <a:gd name="connsiteY2176" fmla="*/ 130405 h 1295400"/>
              <a:gd name="connsiteX2177" fmla="*/ 5030120 w 5600700"/>
              <a:gd name="connsiteY2177" fmla="*/ 133167 h 1295400"/>
              <a:gd name="connsiteX2178" fmla="*/ 5046694 w 5600700"/>
              <a:gd name="connsiteY2178" fmla="*/ 129643 h 1295400"/>
              <a:gd name="connsiteX2179" fmla="*/ 5088699 w 5600700"/>
              <a:gd name="connsiteY2179" fmla="*/ 128214 h 1295400"/>
              <a:gd name="connsiteX2180" fmla="*/ 5143563 w 5600700"/>
              <a:gd name="connsiteY2180" fmla="*/ 129928 h 1295400"/>
              <a:gd name="connsiteX2181" fmla="*/ 5164518 w 5600700"/>
              <a:gd name="connsiteY2181" fmla="*/ 128119 h 1295400"/>
              <a:gd name="connsiteX2182" fmla="*/ 5202141 w 5600700"/>
              <a:gd name="connsiteY2182" fmla="*/ 124975 h 1295400"/>
              <a:gd name="connsiteX2183" fmla="*/ 5096605 w 5600700"/>
              <a:gd name="connsiteY2183" fmla="*/ 121165 h 1295400"/>
              <a:gd name="connsiteX2184" fmla="*/ 5079555 w 5600700"/>
              <a:gd name="connsiteY2184" fmla="*/ 118403 h 1295400"/>
              <a:gd name="connsiteX2185" fmla="*/ 5075173 w 5600700"/>
              <a:gd name="connsiteY2185" fmla="*/ 116689 h 1295400"/>
              <a:gd name="connsiteX2186" fmla="*/ 5062600 w 5600700"/>
              <a:gd name="connsiteY2186" fmla="*/ 117736 h 1295400"/>
              <a:gd name="connsiteX2187" fmla="*/ 5058029 w 5600700"/>
              <a:gd name="connsiteY2187" fmla="*/ 113926 h 1295400"/>
              <a:gd name="connsiteX2188" fmla="*/ 5032787 w 5600700"/>
              <a:gd name="connsiteY2188" fmla="*/ 113926 h 1295400"/>
              <a:gd name="connsiteX2189" fmla="*/ 5024405 w 5600700"/>
              <a:gd name="connsiteY2189" fmla="*/ 114593 h 1295400"/>
              <a:gd name="connsiteX2190" fmla="*/ 4973732 w 5600700"/>
              <a:gd name="connsiteY2190" fmla="*/ 112498 h 1295400"/>
              <a:gd name="connsiteX2191" fmla="*/ 5032406 w 5600700"/>
              <a:gd name="connsiteY2191" fmla="*/ 109640 h 1295400"/>
              <a:gd name="connsiteX2192" fmla="*/ 5103844 w 5600700"/>
              <a:gd name="connsiteY2192" fmla="*/ 107830 h 1295400"/>
              <a:gd name="connsiteX2193" fmla="*/ 5141848 w 5600700"/>
              <a:gd name="connsiteY2193" fmla="*/ 108878 h 1295400"/>
              <a:gd name="connsiteX2194" fmla="*/ 5158422 w 5600700"/>
              <a:gd name="connsiteY2194" fmla="*/ 105354 h 1295400"/>
              <a:gd name="connsiteX2195" fmla="*/ 5120417 w 5600700"/>
              <a:gd name="connsiteY2195" fmla="*/ 104306 h 1295400"/>
              <a:gd name="connsiteX2196" fmla="*/ 5107749 w 5600700"/>
              <a:gd name="connsiteY2196" fmla="*/ 103258 h 1295400"/>
              <a:gd name="connsiteX2197" fmla="*/ 5107368 w 5600700"/>
              <a:gd name="connsiteY2197" fmla="*/ 99067 h 1295400"/>
              <a:gd name="connsiteX2198" fmla="*/ 5098795 w 5600700"/>
              <a:gd name="connsiteY2198" fmla="*/ 97639 h 1295400"/>
              <a:gd name="connsiteX2199" fmla="*/ 5006307 w 5600700"/>
              <a:gd name="connsiteY2199" fmla="*/ 99067 h 1295400"/>
              <a:gd name="connsiteX2200" fmla="*/ 4964493 w 5600700"/>
              <a:gd name="connsiteY2200" fmla="*/ 102592 h 1295400"/>
              <a:gd name="connsiteX2201" fmla="*/ 4951729 w 5600700"/>
              <a:gd name="connsiteY2201" fmla="*/ 101544 h 1295400"/>
              <a:gd name="connsiteX2202" fmla="*/ 4855432 w 5600700"/>
              <a:gd name="connsiteY2202" fmla="*/ 107545 h 1295400"/>
              <a:gd name="connsiteX2203" fmla="*/ 4842668 w 5600700"/>
              <a:gd name="connsiteY2203" fmla="*/ 106497 h 1295400"/>
              <a:gd name="connsiteX2204" fmla="*/ 4796662 w 5600700"/>
              <a:gd name="connsiteY2204" fmla="*/ 110402 h 1295400"/>
              <a:gd name="connsiteX2205" fmla="*/ 4779803 w 5600700"/>
              <a:gd name="connsiteY2205" fmla="*/ 109735 h 1295400"/>
              <a:gd name="connsiteX2206" fmla="*/ 4763229 w 5600700"/>
              <a:gd name="connsiteY2206" fmla="*/ 113260 h 1295400"/>
              <a:gd name="connsiteX2207" fmla="*/ 4750466 w 5600700"/>
              <a:gd name="connsiteY2207" fmla="*/ 112212 h 1295400"/>
              <a:gd name="connsiteX2208" fmla="*/ 4738084 w 5600700"/>
              <a:gd name="connsiteY2208" fmla="*/ 115355 h 1295400"/>
              <a:gd name="connsiteX2209" fmla="*/ 4733702 w 5600700"/>
              <a:gd name="connsiteY2209" fmla="*/ 113641 h 1295400"/>
              <a:gd name="connsiteX2210" fmla="*/ 4662455 w 5600700"/>
              <a:gd name="connsiteY2210" fmla="*/ 117546 h 1295400"/>
              <a:gd name="connsiteX2211" fmla="*/ 4645596 w 5600700"/>
              <a:gd name="connsiteY2211" fmla="*/ 116879 h 1295400"/>
              <a:gd name="connsiteX2212" fmla="*/ 4628832 w 5600700"/>
              <a:gd name="connsiteY2212" fmla="*/ 118308 h 1295400"/>
              <a:gd name="connsiteX2213" fmla="*/ 4616449 w 5600700"/>
              <a:gd name="connsiteY2213" fmla="*/ 121451 h 1295400"/>
              <a:gd name="connsiteX2214" fmla="*/ 4607686 w 5600700"/>
              <a:gd name="connsiteY2214" fmla="*/ 117927 h 1295400"/>
              <a:gd name="connsiteX2215" fmla="*/ 4586922 w 5600700"/>
              <a:gd name="connsiteY2215" fmla="*/ 121832 h 1295400"/>
              <a:gd name="connsiteX2216" fmla="*/ 4586731 w 5600700"/>
              <a:gd name="connsiteY2216" fmla="*/ 119737 h 1295400"/>
              <a:gd name="connsiteX2217" fmla="*/ 4578349 w 5600700"/>
              <a:gd name="connsiteY2217" fmla="*/ 120403 h 1295400"/>
              <a:gd name="connsiteX2218" fmla="*/ 4578159 w 5600700"/>
              <a:gd name="connsiteY2218" fmla="*/ 118308 h 1295400"/>
              <a:gd name="connsiteX2219" fmla="*/ 4569777 w 5600700"/>
              <a:gd name="connsiteY2219" fmla="*/ 118975 h 1295400"/>
              <a:gd name="connsiteX2220" fmla="*/ 4477670 w 5600700"/>
              <a:gd name="connsiteY2220" fmla="*/ 124690 h 1295400"/>
              <a:gd name="connsiteX2221" fmla="*/ 4456620 w 5600700"/>
              <a:gd name="connsiteY2221" fmla="*/ 124309 h 1295400"/>
              <a:gd name="connsiteX2222" fmla="*/ 4440046 w 5600700"/>
              <a:gd name="connsiteY2222" fmla="*/ 127833 h 1295400"/>
              <a:gd name="connsiteX2223" fmla="*/ 4427283 w 5600700"/>
              <a:gd name="connsiteY2223" fmla="*/ 126785 h 1295400"/>
              <a:gd name="connsiteX2224" fmla="*/ 4414900 w 5600700"/>
              <a:gd name="connsiteY2224" fmla="*/ 129928 h 1295400"/>
              <a:gd name="connsiteX2225" fmla="*/ 4410519 w 5600700"/>
              <a:gd name="connsiteY2225" fmla="*/ 128214 h 1295400"/>
              <a:gd name="connsiteX2226" fmla="*/ 4347844 w 5600700"/>
              <a:gd name="connsiteY2226" fmla="*/ 133548 h 1295400"/>
              <a:gd name="connsiteX2227" fmla="*/ 4335176 w 5600700"/>
              <a:gd name="connsiteY2227" fmla="*/ 132500 h 1295400"/>
              <a:gd name="connsiteX2228" fmla="*/ 4264119 w 5600700"/>
              <a:gd name="connsiteY2228" fmla="*/ 138501 h 1295400"/>
              <a:gd name="connsiteX2229" fmla="*/ 4251451 w 5600700"/>
              <a:gd name="connsiteY2229" fmla="*/ 137453 h 1295400"/>
              <a:gd name="connsiteX2230" fmla="*/ 4167822 w 5600700"/>
              <a:gd name="connsiteY2230" fmla="*/ 144502 h 1295400"/>
              <a:gd name="connsiteX2231" fmla="*/ 4150962 w 5600700"/>
              <a:gd name="connsiteY2231" fmla="*/ 143835 h 1295400"/>
              <a:gd name="connsiteX2232" fmla="*/ 4126007 w 5600700"/>
              <a:gd name="connsiteY2232" fmla="*/ 148026 h 1295400"/>
              <a:gd name="connsiteX2233" fmla="*/ 4084002 w 5600700"/>
              <a:gd name="connsiteY2233" fmla="*/ 149455 h 1295400"/>
              <a:gd name="connsiteX2234" fmla="*/ 4062570 w 5600700"/>
              <a:gd name="connsiteY2234" fmla="*/ 144883 h 1295400"/>
              <a:gd name="connsiteX2235" fmla="*/ 4033329 w 5600700"/>
              <a:gd name="connsiteY2235" fmla="*/ 147359 h 1295400"/>
              <a:gd name="connsiteX2236" fmla="*/ 4016469 w 5600700"/>
              <a:gd name="connsiteY2236" fmla="*/ 146692 h 1295400"/>
              <a:gd name="connsiteX2237" fmla="*/ 3999896 w 5600700"/>
              <a:gd name="connsiteY2237" fmla="*/ 150217 h 1295400"/>
              <a:gd name="connsiteX2238" fmla="*/ 3983037 w 5600700"/>
              <a:gd name="connsiteY2238" fmla="*/ 149550 h 1295400"/>
              <a:gd name="connsiteX2239" fmla="*/ 3891025 w 5600700"/>
              <a:gd name="connsiteY2239" fmla="*/ 157360 h 1295400"/>
              <a:gd name="connsiteX2240" fmla="*/ 3870165 w 5600700"/>
              <a:gd name="connsiteY2240" fmla="*/ 159170 h 1295400"/>
              <a:gd name="connsiteX2241" fmla="*/ 3819969 w 5600700"/>
              <a:gd name="connsiteY2241" fmla="*/ 163361 h 1295400"/>
              <a:gd name="connsiteX2242" fmla="*/ 3786536 w 5600700"/>
              <a:gd name="connsiteY2242" fmla="*/ 166219 h 1295400"/>
              <a:gd name="connsiteX2243" fmla="*/ 3740530 w 5600700"/>
              <a:gd name="connsiteY2243" fmla="*/ 170124 h 1295400"/>
              <a:gd name="connsiteX2244" fmla="*/ 3723671 w 5600700"/>
              <a:gd name="connsiteY2244" fmla="*/ 169457 h 1295400"/>
              <a:gd name="connsiteX2245" fmla="*/ 3707097 w 5600700"/>
              <a:gd name="connsiteY2245" fmla="*/ 172981 h 1295400"/>
              <a:gd name="connsiteX2246" fmla="*/ 3682047 w 5600700"/>
              <a:gd name="connsiteY2246" fmla="*/ 175077 h 1295400"/>
              <a:gd name="connsiteX2247" fmla="*/ 3677665 w 5600700"/>
              <a:gd name="connsiteY2247" fmla="*/ 173362 h 1295400"/>
              <a:gd name="connsiteX2248" fmla="*/ 3656901 w 5600700"/>
              <a:gd name="connsiteY2248" fmla="*/ 177268 h 1295400"/>
              <a:gd name="connsiteX2249" fmla="*/ 3644232 w 5600700"/>
              <a:gd name="connsiteY2249" fmla="*/ 176220 h 1295400"/>
              <a:gd name="connsiteX2250" fmla="*/ 3640232 w 5600700"/>
              <a:gd name="connsiteY2250" fmla="*/ 178696 h 1295400"/>
              <a:gd name="connsiteX2251" fmla="*/ 3627659 w 5600700"/>
              <a:gd name="connsiteY2251" fmla="*/ 179744 h 1295400"/>
              <a:gd name="connsiteX2252" fmla="*/ 3623277 w 5600700"/>
              <a:gd name="connsiteY2252" fmla="*/ 178030 h 1295400"/>
              <a:gd name="connsiteX2253" fmla="*/ 3602513 w 5600700"/>
              <a:gd name="connsiteY2253" fmla="*/ 181935 h 1295400"/>
              <a:gd name="connsiteX2254" fmla="*/ 3585558 w 5600700"/>
              <a:gd name="connsiteY2254" fmla="*/ 181268 h 1295400"/>
              <a:gd name="connsiteX2255" fmla="*/ 3568890 w 5600700"/>
              <a:gd name="connsiteY2255" fmla="*/ 182697 h 1295400"/>
              <a:gd name="connsiteX2256" fmla="*/ 3602132 w 5600700"/>
              <a:gd name="connsiteY2256" fmla="*/ 177744 h 1295400"/>
              <a:gd name="connsiteX2257" fmla="*/ 3618706 w 5600700"/>
              <a:gd name="connsiteY2257" fmla="*/ 174220 h 1295400"/>
              <a:gd name="connsiteX2258" fmla="*/ 3652138 w 5600700"/>
              <a:gd name="connsiteY2258" fmla="*/ 171362 h 1295400"/>
              <a:gd name="connsiteX2259" fmla="*/ 3672998 w 5600700"/>
              <a:gd name="connsiteY2259" fmla="*/ 169552 h 1295400"/>
              <a:gd name="connsiteX2260" fmla="*/ 3748245 w 5600700"/>
              <a:gd name="connsiteY2260" fmla="*/ 163171 h 1295400"/>
              <a:gd name="connsiteX2261" fmla="*/ 3768819 w 5600700"/>
              <a:gd name="connsiteY2261" fmla="*/ 157170 h 1295400"/>
              <a:gd name="connsiteX2262" fmla="*/ 3785774 w 5600700"/>
              <a:gd name="connsiteY2262" fmla="*/ 157837 h 1295400"/>
              <a:gd name="connsiteX2263" fmla="*/ 3798442 w 5600700"/>
              <a:gd name="connsiteY2263" fmla="*/ 158884 h 1295400"/>
              <a:gd name="connsiteX2264" fmla="*/ 3819207 w 5600700"/>
              <a:gd name="connsiteY2264" fmla="*/ 154979 h 1295400"/>
              <a:gd name="connsiteX2265" fmla="*/ 3836066 w 5600700"/>
              <a:gd name="connsiteY2265" fmla="*/ 155646 h 1295400"/>
              <a:gd name="connsiteX2266" fmla="*/ 3882167 w 5600700"/>
              <a:gd name="connsiteY2266" fmla="*/ 153836 h 1295400"/>
              <a:gd name="connsiteX2267" fmla="*/ 3910742 w 5600700"/>
              <a:gd name="connsiteY2267" fmla="*/ 142978 h 1295400"/>
              <a:gd name="connsiteX2268" fmla="*/ 3919600 w 5600700"/>
              <a:gd name="connsiteY2268" fmla="*/ 148597 h 1295400"/>
              <a:gd name="connsiteX2269" fmla="*/ 3923791 w 5600700"/>
              <a:gd name="connsiteY2269" fmla="*/ 148216 h 1295400"/>
              <a:gd name="connsiteX2270" fmla="*/ 3965606 w 5600700"/>
              <a:gd name="connsiteY2270" fmla="*/ 144692 h 1295400"/>
              <a:gd name="connsiteX2271" fmla="*/ 3957414 w 5600700"/>
              <a:gd name="connsiteY2271" fmla="*/ 147454 h 1295400"/>
              <a:gd name="connsiteX2272" fmla="*/ 3969987 w 5600700"/>
              <a:gd name="connsiteY2272" fmla="*/ 146407 h 1295400"/>
              <a:gd name="connsiteX2273" fmla="*/ 3974369 w 5600700"/>
              <a:gd name="connsiteY2273" fmla="*/ 148121 h 1295400"/>
              <a:gd name="connsiteX2274" fmla="*/ 3990942 w 5600700"/>
              <a:gd name="connsiteY2274" fmla="*/ 144597 h 1295400"/>
              <a:gd name="connsiteX2275" fmla="*/ 3995324 w 5600700"/>
              <a:gd name="connsiteY2275" fmla="*/ 146311 h 1295400"/>
              <a:gd name="connsiteX2276" fmla="*/ 3999324 w 5600700"/>
              <a:gd name="connsiteY2276" fmla="*/ 143835 h 1295400"/>
              <a:gd name="connsiteX2277" fmla="*/ 4032757 w 5600700"/>
              <a:gd name="connsiteY2277" fmla="*/ 140977 h 1295400"/>
              <a:gd name="connsiteX2278" fmla="*/ 4061999 w 5600700"/>
              <a:gd name="connsiteY2278" fmla="*/ 138501 h 1295400"/>
              <a:gd name="connsiteX2279" fmla="*/ 4070190 w 5600700"/>
              <a:gd name="connsiteY2279" fmla="*/ 135739 h 1295400"/>
              <a:gd name="connsiteX2280" fmla="*/ 4078858 w 5600700"/>
              <a:gd name="connsiteY2280" fmla="*/ 139263 h 1295400"/>
              <a:gd name="connsiteX2281" fmla="*/ 4095432 w 5600700"/>
              <a:gd name="connsiteY2281" fmla="*/ 135739 h 1295400"/>
              <a:gd name="connsiteX2282" fmla="*/ 4103814 w 5600700"/>
              <a:gd name="connsiteY2282" fmla="*/ 135072 h 1295400"/>
              <a:gd name="connsiteX2283" fmla="*/ 4141628 w 5600700"/>
              <a:gd name="connsiteY2283" fmla="*/ 134024 h 1295400"/>
              <a:gd name="connsiteX2284" fmla="*/ 4179061 w 5600700"/>
              <a:gd name="connsiteY2284" fmla="*/ 128785 h 1295400"/>
              <a:gd name="connsiteX2285" fmla="*/ 4196016 w 5600700"/>
              <a:gd name="connsiteY2285" fmla="*/ 129452 h 1295400"/>
              <a:gd name="connsiteX2286" fmla="*/ 4200016 w 5600700"/>
              <a:gd name="connsiteY2286" fmla="*/ 126976 h 1295400"/>
              <a:gd name="connsiteX2287" fmla="*/ 4225258 w 5600700"/>
              <a:gd name="connsiteY2287" fmla="*/ 126976 h 1295400"/>
              <a:gd name="connsiteX2288" fmla="*/ 4246022 w 5600700"/>
              <a:gd name="connsiteY2288" fmla="*/ 123070 h 1295400"/>
              <a:gd name="connsiteX2289" fmla="*/ 4279645 w 5600700"/>
              <a:gd name="connsiteY2289" fmla="*/ 122308 h 1295400"/>
              <a:gd name="connsiteX2290" fmla="*/ 4325842 w 5600700"/>
              <a:gd name="connsiteY2290" fmla="*/ 120499 h 1295400"/>
              <a:gd name="connsiteX2291" fmla="*/ 4337843 w 5600700"/>
              <a:gd name="connsiteY2291" fmla="*/ 113164 h 1295400"/>
              <a:gd name="connsiteX2292" fmla="*/ 4362894 w 5600700"/>
              <a:gd name="connsiteY2292" fmla="*/ 111069 h 1295400"/>
              <a:gd name="connsiteX2293" fmla="*/ 4371752 w 5600700"/>
              <a:gd name="connsiteY2293" fmla="*/ 116689 h 1295400"/>
              <a:gd name="connsiteX2294" fmla="*/ 4400803 w 5600700"/>
              <a:gd name="connsiteY2294" fmla="*/ 112117 h 1295400"/>
              <a:gd name="connsiteX2295" fmla="*/ 4379943 w 5600700"/>
              <a:gd name="connsiteY2295" fmla="*/ 113926 h 1295400"/>
              <a:gd name="connsiteX2296" fmla="*/ 4383468 w 5600700"/>
              <a:gd name="connsiteY2296" fmla="*/ 105163 h 1295400"/>
              <a:gd name="connsiteX2297" fmla="*/ 4299648 w 5600700"/>
              <a:gd name="connsiteY2297" fmla="*/ 110116 h 1295400"/>
              <a:gd name="connsiteX2298" fmla="*/ 4286979 w 5600700"/>
              <a:gd name="connsiteY2298" fmla="*/ 109069 h 1295400"/>
              <a:gd name="connsiteX2299" fmla="*/ 4174108 w 5600700"/>
              <a:gd name="connsiteY2299" fmla="*/ 118594 h 1295400"/>
              <a:gd name="connsiteX2300" fmla="*/ 4152867 w 5600700"/>
              <a:gd name="connsiteY2300" fmla="*/ 116212 h 1295400"/>
              <a:gd name="connsiteX2301" fmla="*/ 4132293 w 5600700"/>
              <a:gd name="connsiteY2301" fmla="*/ 122213 h 1295400"/>
              <a:gd name="connsiteX2302" fmla="*/ 4110862 w 5600700"/>
              <a:gd name="connsiteY2302" fmla="*/ 117641 h 1295400"/>
              <a:gd name="connsiteX2303" fmla="*/ 4094289 w 5600700"/>
              <a:gd name="connsiteY2303" fmla="*/ 121165 h 1295400"/>
              <a:gd name="connsiteX2304" fmla="*/ 4060856 w 5600700"/>
              <a:gd name="connsiteY2304" fmla="*/ 124023 h 1295400"/>
              <a:gd name="connsiteX2305" fmla="*/ 4010659 w 5600700"/>
              <a:gd name="connsiteY2305" fmla="*/ 128214 h 1295400"/>
              <a:gd name="connsiteX2306" fmla="*/ 3997896 w 5600700"/>
              <a:gd name="connsiteY2306" fmla="*/ 127166 h 1295400"/>
              <a:gd name="connsiteX2307" fmla="*/ 3935412 w 5600700"/>
              <a:gd name="connsiteY2307" fmla="*/ 134596 h 1295400"/>
              <a:gd name="connsiteX2308" fmla="*/ 3889025 w 5600700"/>
              <a:gd name="connsiteY2308" fmla="*/ 134310 h 1295400"/>
              <a:gd name="connsiteX2309" fmla="*/ 3872451 w 5600700"/>
              <a:gd name="connsiteY2309" fmla="*/ 137834 h 1295400"/>
              <a:gd name="connsiteX2310" fmla="*/ 3859783 w 5600700"/>
              <a:gd name="connsiteY2310" fmla="*/ 136786 h 1295400"/>
              <a:gd name="connsiteX2311" fmla="*/ 3843210 w 5600700"/>
              <a:gd name="connsiteY2311" fmla="*/ 140311 h 1295400"/>
              <a:gd name="connsiteX2312" fmla="*/ 3821969 w 5600700"/>
              <a:gd name="connsiteY2312" fmla="*/ 137834 h 1295400"/>
              <a:gd name="connsiteX2313" fmla="*/ 3801109 w 5600700"/>
              <a:gd name="connsiteY2313" fmla="*/ 139644 h 1295400"/>
              <a:gd name="connsiteX2314" fmla="*/ 3780154 w 5600700"/>
              <a:gd name="connsiteY2314" fmla="*/ 141454 h 1295400"/>
              <a:gd name="connsiteX2315" fmla="*/ 3776154 w 5600700"/>
              <a:gd name="connsiteY2315" fmla="*/ 143930 h 1295400"/>
              <a:gd name="connsiteX2316" fmla="*/ 3767581 w 5600700"/>
              <a:gd name="connsiteY2316" fmla="*/ 142501 h 1295400"/>
              <a:gd name="connsiteX2317" fmla="*/ 3759390 w 5600700"/>
              <a:gd name="connsiteY2317" fmla="*/ 145264 h 1295400"/>
              <a:gd name="connsiteX2318" fmla="*/ 3755008 w 5600700"/>
              <a:gd name="connsiteY2318" fmla="*/ 143549 h 1295400"/>
              <a:gd name="connsiteX2319" fmla="*/ 3746626 w 5600700"/>
              <a:gd name="connsiteY2319" fmla="*/ 144216 h 1295400"/>
              <a:gd name="connsiteX2320" fmla="*/ 3730052 w 5600700"/>
              <a:gd name="connsiteY2320" fmla="*/ 147740 h 1295400"/>
              <a:gd name="connsiteX2321" fmla="*/ 3679570 w 5600700"/>
              <a:gd name="connsiteY2321" fmla="*/ 147740 h 1295400"/>
              <a:gd name="connsiteX2322" fmla="*/ 3671188 w 5600700"/>
              <a:gd name="connsiteY2322" fmla="*/ 148407 h 1295400"/>
              <a:gd name="connsiteX2323" fmla="*/ 3541458 w 5600700"/>
              <a:gd name="connsiteY2323" fmla="*/ 157265 h 1295400"/>
              <a:gd name="connsiteX2324" fmla="*/ 3528789 w 5600700"/>
              <a:gd name="connsiteY2324" fmla="*/ 156217 h 1295400"/>
              <a:gd name="connsiteX2325" fmla="*/ 3474402 w 5600700"/>
              <a:gd name="connsiteY2325" fmla="*/ 160789 h 1295400"/>
              <a:gd name="connsiteX2326" fmla="*/ 3457542 w 5600700"/>
              <a:gd name="connsiteY2326" fmla="*/ 160123 h 1295400"/>
              <a:gd name="connsiteX2327" fmla="*/ 3445160 w 5600700"/>
              <a:gd name="connsiteY2327" fmla="*/ 163266 h 1295400"/>
              <a:gd name="connsiteX2328" fmla="*/ 3428301 w 5600700"/>
              <a:gd name="connsiteY2328" fmla="*/ 162599 h 1295400"/>
              <a:gd name="connsiteX2329" fmla="*/ 3377914 w 5600700"/>
              <a:gd name="connsiteY2329" fmla="*/ 164695 h 1295400"/>
              <a:gd name="connsiteX2330" fmla="*/ 3361340 w 5600700"/>
              <a:gd name="connsiteY2330" fmla="*/ 168219 h 1295400"/>
              <a:gd name="connsiteX2331" fmla="*/ 3328098 w 5600700"/>
              <a:gd name="connsiteY2331" fmla="*/ 173172 h 1295400"/>
              <a:gd name="connsiteX2332" fmla="*/ 3315334 w 5600700"/>
              <a:gd name="connsiteY2332" fmla="*/ 172124 h 1295400"/>
              <a:gd name="connsiteX2333" fmla="*/ 3311334 w 5600700"/>
              <a:gd name="connsiteY2333" fmla="*/ 174601 h 1295400"/>
              <a:gd name="connsiteX2334" fmla="*/ 3273519 w 5600700"/>
              <a:gd name="connsiteY2334" fmla="*/ 175648 h 1295400"/>
              <a:gd name="connsiteX2335" fmla="*/ 3252469 w 5600700"/>
              <a:gd name="connsiteY2335" fmla="*/ 175363 h 1295400"/>
              <a:gd name="connsiteX2336" fmla="*/ 3239801 w 5600700"/>
              <a:gd name="connsiteY2336" fmla="*/ 174315 h 1295400"/>
              <a:gd name="connsiteX2337" fmla="*/ 3231419 w 5600700"/>
              <a:gd name="connsiteY2337" fmla="*/ 174982 h 1295400"/>
              <a:gd name="connsiteX2338" fmla="*/ 3222656 w 5600700"/>
              <a:gd name="connsiteY2338" fmla="*/ 171457 h 1295400"/>
              <a:gd name="connsiteX2339" fmla="*/ 3155600 w 5600700"/>
              <a:gd name="connsiteY2339" fmla="*/ 174982 h 1295400"/>
              <a:gd name="connsiteX2340" fmla="*/ 3092925 w 5600700"/>
              <a:gd name="connsiteY2340" fmla="*/ 180316 h 1295400"/>
              <a:gd name="connsiteX2341" fmla="*/ 3088544 w 5600700"/>
              <a:gd name="connsiteY2341" fmla="*/ 178601 h 1295400"/>
              <a:gd name="connsiteX2342" fmla="*/ 3076161 w 5600700"/>
              <a:gd name="connsiteY2342" fmla="*/ 181744 h 1295400"/>
              <a:gd name="connsiteX2343" fmla="*/ 3038347 w 5600700"/>
              <a:gd name="connsiteY2343" fmla="*/ 182792 h 1295400"/>
              <a:gd name="connsiteX2344" fmla="*/ 2975673 w 5600700"/>
              <a:gd name="connsiteY2344" fmla="*/ 188126 h 1295400"/>
              <a:gd name="connsiteX2345" fmla="*/ 2963004 w 5600700"/>
              <a:gd name="connsiteY2345" fmla="*/ 187078 h 1295400"/>
              <a:gd name="connsiteX2346" fmla="*/ 2904616 w 5600700"/>
              <a:gd name="connsiteY2346" fmla="*/ 194127 h 1295400"/>
              <a:gd name="connsiteX2347" fmla="*/ 2879565 w 5600700"/>
              <a:gd name="connsiteY2347" fmla="*/ 196222 h 1295400"/>
              <a:gd name="connsiteX2348" fmla="*/ 2870993 w 5600700"/>
              <a:gd name="connsiteY2348" fmla="*/ 194794 h 1295400"/>
              <a:gd name="connsiteX2349" fmla="*/ 2866992 w 5600700"/>
              <a:gd name="connsiteY2349" fmla="*/ 197270 h 1295400"/>
              <a:gd name="connsiteX2350" fmla="*/ 2858610 w 5600700"/>
              <a:gd name="connsiteY2350" fmla="*/ 197937 h 1295400"/>
              <a:gd name="connsiteX2351" fmla="*/ 2841656 w 5600700"/>
              <a:gd name="connsiteY2351" fmla="*/ 197270 h 1295400"/>
              <a:gd name="connsiteX2352" fmla="*/ 2804223 w 5600700"/>
              <a:gd name="connsiteY2352" fmla="*/ 202509 h 1295400"/>
              <a:gd name="connsiteX2353" fmla="*/ 2787364 w 5600700"/>
              <a:gd name="connsiteY2353" fmla="*/ 201842 h 1295400"/>
              <a:gd name="connsiteX2354" fmla="*/ 2766408 w 5600700"/>
              <a:gd name="connsiteY2354" fmla="*/ 203652 h 1295400"/>
              <a:gd name="connsiteX2355" fmla="*/ 2728785 w 5600700"/>
              <a:gd name="connsiteY2355" fmla="*/ 206795 h 1295400"/>
              <a:gd name="connsiteX2356" fmla="*/ 2557335 w 5600700"/>
              <a:gd name="connsiteY2356" fmla="*/ 221273 h 1295400"/>
              <a:gd name="connsiteX2357" fmla="*/ 2544666 w 5600700"/>
              <a:gd name="connsiteY2357" fmla="*/ 220225 h 1295400"/>
              <a:gd name="connsiteX2358" fmla="*/ 2540666 w 5600700"/>
              <a:gd name="connsiteY2358" fmla="*/ 222702 h 1295400"/>
              <a:gd name="connsiteX2359" fmla="*/ 2536284 w 5600700"/>
              <a:gd name="connsiteY2359" fmla="*/ 220987 h 1295400"/>
              <a:gd name="connsiteX2360" fmla="*/ 2515520 w 5600700"/>
              <a:gd name="connsiteY2360" fmla="*/ 224893 h 1295400"/>
              <a:gd name="connsiteX2361" fmla="*/ 2461132 w 5600700"/>
              <a:gd name="connsiteY2361" fmla="*/ 229465 h 1295400"/>
              <a:gd name="connsiteX2362" fmla="*/ 2448464 w 5600700"/>
              <a:gd name="connsiteY2362" fmla="*/ 228417 h 1295400"/>
              <a:gd name="connsiteX2363" fmla="*/ 2185098 w 5600700"/>
              <a:gd name="connsiteY2363" fmla="*/ 250610 h 1295400"/>
              <a:gd name="connsiteX2364" fmla="*/ 2168238 w 5600700"/>
              <a:gd name="connsiteY2364" fmla="*/ 249943 h 1295400"/>
              <a:gd name="connsiteX2365" fmla="*/ 2151665 w 5600700"/>
              <a:gd name="connsiteY2365" fmla="*/ 253468 h 1295400"/>
              <a:gd name="connsiteX2366" fmla="*/ 2126614 w 5600700"/>
              <a:gd name="connsiteY2366" fmla="*/ 255563 h 1295400"/>
              <a:gd name="connsiteX2367" fmla="*/ 2122233 w 5600700"/>
              <a:gd name="connsiteY2367" fmla="*/ 253849 h 1295400"/>
              <a:gd name="connsiteX2368" fmla="*/ 2059558 w 5600700"/>
              <a:gd name="connsiteY2368" fmla="*/ 259183 h 1295400"/>
              <a:gd name="connsiteX2369" fmla="*/ 1788000 w 5600700"/>
              <a:gd name="connsiteY2369" fmla="*/ 284233 h 1295400"/>
              <a:gd name="connsiteX2370" fmla="*/ 1749996 w 5600700"/>
              <a:gd name="connsiteY2370" fmla="*/ 283186 h 1295400"/>
              <a:gd name="connsiteX2371" fmla="*/ 1988121 w 5600700"/>
              <a:gd name="connsiteY2371" fmla="*/ 260992 h 1295400"/>
              <a:gd name="connsiteX2372" fmla="*/ 2009075 w 5600700"/>
              <a:gd name="connsiteY2372" fmla="*/ 259183 h 1295400"/>
              <a:gd name="connsiteX2373" fmla="*/ 2017458 w 5600700"/>
              <a:gd name="connsiteY2373" fmla="*/ 258516 h 1295400"/>
              <a:gd name="connsiteX2374" fmla="*/ 2218149 w 5600700"/>
              <a:gd name="connsiteY2374" fmla="*/ 241561 h 1295400"/>
              <a:gd name="connsiteX2375" fmla="*/ 2423032 w 5600700"/>
              <a:gd name="connsiteY2375" fmla="*/ 224226 h 1295400"/>
              <a:gd name="connsiteX2376" fmla="*/ 2439606 w 5600700"/>
              <a:gd name="connsiteY2376" fmla="*/ 220702 h 1295400"/>
              <a:gd name="connsiteX2377" fmla="*/ 2452274 w 5600700"/>
              <a:gd name="connsiteY2377" fmla="*/ 221749 h 1295400"/>
              <a:gd name="connsiteX2378" fmla="*/ 2464656 w 5600700"/>
              <a:gd name="connsiteY2378" fmla="*/ 218606 h 1295400"/>
              <a:gd name="connsiteX2379" fmla="*/ 2469038 w 5600700"/>
              <a:gd name="connsiteY2379" fmla="*/ 220321 h 1295400"/>
              <a:gd name="connsiteX2380" fmla="*/ 2477420 w 5600700"/>
              <a:gd name="connsiteY2380" fmla="*/ 219654 h 1295400"/>
              <a:gd name="connsiteX2381" fmla="*/ 2594482 w 5600700"/>
              <a:gd name="connsiteY2381" fmla="*/ 209748 h 1295400"/>
              <a:gd name="connsiteX2382" fmla="*/ 2598864 w 5600700"/>
              <a:gd name="connsiteY2382" fmla="*/ 211462 h 1295400"/>
              <a:gd name="connsiteX2383" fmla="*/ 2619628 w 5600700"/>
              <a:gd name="connsiteY2383" fmla="*/ 207557 h 1295400"/>
              <a:gd name="connsiteX2384" fmla="*/ 2636583 w 5600700"/>
              <a:gd name="connsiteY2384" fmla="*/ 208224 h 1295400"/>
              <a:gd name="connsiteX2385" fmla="*/ 2732690 w 5600700"/>
              <a:gd name="connsiteY2385" fmla="*/ 200128 h 1295400"/>
              <a:gd name="connsiteX2386" fmla="*/ 2749264 w 5600700"/>
              <a:gd name="connsiteY2386" fmla="*/ 196603 h 1295400"/>
              <a:gd name="connsiteX2387" fmla="*/ 2766123 w 5600700"/>
              <a:gd name="connsiteY2387" fmla="*/ 197270 h 1295400"/>
              <a:gd name="connsiteX2388" fmla="*/ 2828702 w 5600700"/>
              <a:gd name="connsiteY2388" fmla="*/ 189841 h 1295400"/>
              <a:gd name="connsiteX2389" fmla="*/ 2841180 w 5600700"/>
              <a:gd name="connsiteY2389" fmla="*/ 188793 h 1295400"/>
              <a:gd name="connsiteX2390" fmla="*/ 3021107 w 5600700"/>
              <a:gd name="connsiteY2390" fmla="*/ 175744 h 1295400"/>
              <a:gd name="connsiteX2391" fmla="*/ 3025489 w 5600700"/>
              <a:gd name="connsiteY2391" fmla="*/ 177458 h 1295400"/>
              <a:gd name="connsiteX2392" fmla="*/ 3050349 w 5600700"/>
              <a:gd name="connsiteY2392" fmla="*/ 173267 h 1295400"/>
              <a:gd name="connsiteX2393" fmla="*/ 3067208 w 5600700"/>
              <a:gd name="connsiteY2393" fmla="*/ 173934 h 1295400"/>
              <a:gd name="connsiteX2394" fmla="*/ 3184270 w 5600700"/>
              <a:gd name="connsiteY2394" fmla="*/ 164028 h 1295400"/>
              <a:gd name="connsiteX2395" fmla="*/ 3205225 w 5600700"/>
              <a:gd name="connsiteY2395" fmla="*/ 162218 h 1295400"/>
              <a:gd name="connsiteX2396" fmla="*/ 3242658 w 5600700"/>
              <a:gd name="connsiteY2396" fmla="*/ 156979 h 1295400"/>
              <a:gd name="connsiteX2397" fmla="*/ 3247040 w 5600700"/>
              <a:gd name="connsiteY2397" fmla="*/ 158694 h 1295400"/>
              <a:gd name="connsiteX2398" fmla="*/ 3276282 w 5600700"/>
              <a:gd name="connsiteY2398" fmla="*/ 156217 h 1295400"/>
              <a:gd name="connsiteX2399" fmla="*/ 3288664 w 5600700"/>
              <a:gd name="connsiteY2399" fmla="*/ 153074 h 1295400"/>
              <a:gd name="connsiteX2400" fmla="*/ 3293046 w 5600700"/>
              <a:gd name="connsiteY2400" fmla="*/ 154789 h 1295400"/>
              <a:gd name="connsiteX2401" fmla="*/ 3297046 w 5600700"/>
              <a:gd name="connsiteY2401" fmla="*/ 152312 h 1295400"/>
              <a:gd name="connsiteX2402" fmla="*/ 3301427 w 5600700"/>
              <a:gd name="connsiteY2402" fmla="*/ 154027 h 1295400"/>
              <a:gd name="connsiteX2403" fmla="*/ 3322192 w 5600700"/>
              <a:gd name="connsiteY2403" fmla="*/ 150121 h 1295400"/>
              <a:gd name="connsiteX2404" fmla="*/ 3343147 w 5600700"/>
              <a:gd name="connsiteY2404" fmla="*/ 148312 h 1295400"/>
              <a:gd name="connsiteX2405" fmla="*/ 3351529 w 5600700"/>
              <a:gd name="connsiteY2405" fmla="*/ 147645 h 1295400"/>
              <a:gd name="connsiteX2406" fmla="*/ 3451827 w 5600700"/>
              <a:gd name="connsiteY2406" fmla="*/ 139168 h 1295400"/>
              <a:gd name="connsiteX2407" fmla="*/ 3456209 w 5600700"/>
              <a:gd name="connsiteY2407" fmla="*/ 140882 h 1295400"/>
              <a:gd name="connsiteX2408" fmla="*/ 3472782 w 5600700"/>
              <a:gd name="connsiteY2408" fmla="*/ 137358 h 1295400"/>
              <a:gd name="connsiteX2409" fmla="*/ 3477164 w 5600700"/>
              <a:gd name="connsiteY2409" fmla="*/ 139072 h 1295400"/>
              <a:gd name="connsiteX2410" fmla="*/ 3481164 w 5600700"/>
              <a:gd name="connsiteY2410" fmla="*/ 136596 h 1295400"/>
              <a:gd name="connsiteX2411" fmla="*/ 3493928 w 5600700"/>
              <a:gd name="connsiteY2411" fmla="*/ 137644 h 1295400"/>
              <a:gd name="connsiteX2412" fmla="*/ 3564984 w 5600700"/>
              <a:gd name="connsiteY2412" fmla="*/ 131643 h 1295400"/>
              <a:gd name="connsiteX2413" fmla="*/ 3590035 w 5600700"/>
              <a:gd name="connsiteY2413" fmla="*/ 129547 h 1295400"/>
              <a:gd name="connsiteX2414" fmla="*/ 3682142 w 5600700"/>
              <a:gd name="connsiteY2414" fmla="*/ 123832 h 1295400"/>
              <a:gd name="connsiteX2415" fmla="*/ 3711193 w 5600700"/>
              <a:gd name="connsiteY2415" fmla="*/ 119260 h 1295400"/>
              <a:gd name="connsiteX2416" fmla="*/ 3728052 w 5600700"/>
              <a:gd name="connsiteY2416" fmla="*/ 119927 h 1295400"/>
              <a:gd name="connsiteX2417" fmla="*/ 3865974 w 5600700"/>
              <a:gd name="connsiteY2417" fmla="*/ 108307 h 1295400"/>
              <a:gd name="connsiteX2418" fmla="*/ 3882834 w 5600700"/>
              <a:gd name="connsiteY2418" fmla="*/ 108973 h 1295400"/>
              <a:gd name="connsiteX2419" fmla="*/ 3899407 w 5600700"/>
              <a:gd name="connsiteY2419" fmla="*/ 105449 h 1295400"/>
              <a:gd name="connsiteX2420" fmla="*/ 3916266 w 5600700"/>
              <a:gd name="connsiteY2420" fmla="*/ 106116 h 1295400"/>
              <a:gd name="connsiteX2421" fmla="*/ 4012374 w 5600700"/>
              <a:gd name="connsiteY2421" fmla="*/ 98020 h 1295400"/>
              <a:gd name="connsiteX2422" fmla="*/ 4016755 w 5600700"/>
              <a:gd name="connsiteY2422" fmla="*/ 99734 h 1295400"/>
              <a:gd name="connsiteX2423" fmla="*/ 4045806 w 5600700"/>
              <a:gd name="connsiteY2423" fmla="*/ 95162 h 1295400"/>
              <a:gd name="connsiteX2424" fmla="*/ 4041425 w 5600700"/>
              <a:gd name="connsiteY2424" fmla="*/ 93448 h 1295400"/>
              <a:gd name="connsiteX2425" fmla="*/ 4024661 w 5600700"/>
              <a:gd name="connsiteY2425" fmla="*/ 94876 h 1295400"/>
              <a:gd name="connsiteX2426" fmla="*/ 3978655 w 5600700"/>
              <a:gd name="connsiteY2426" fmla="*/ 98782 h 1295400"/>
              <a:gd name="connsiteX2427" fmla="*/ 3957605 w 5600700"/>
              <a:gd name="connsiteY2427" fmla="*/ 98496 h 1295400"/>
              <a:gd name="connsiteX2428" fmla="*/ 3903217 w 5600700"/>
              <a:gd name="connsiteY2428" fmla="*/ 103068 h 1295400"/>
              <a:gd name="connsiteX2429" fmla="*/ 3886263 w 5600700"/>
              <a:gd name="connsiteY2429" fmla="*/ 102401 h 1295400"/>
              <a:gd name="connsiteX2430" fmla="*/ 3869689 w 5600700"/>
              <a:gd name="connsiteY2430" fmla="*/ 105925 h 1295400"/>
              <a:gd name="connsiteX2431" fmla="*/ 3865308 w 5600700"/>
              <a:gd name="connsiteY2431" fmla="*/ 104211 h 1295400"/>
              <a:gd name="connsiteX2432" fmla="*/ 3831875 w 5600700"/>
              <a:gd name="connsiteY2432" fmla="*/ 107068 h 1295400"/>
              <a:gd name="connsiteX2433" fmla="*/ 3827493 w 5600700"/>
              <a:gd name="connsiteY2433" fmla="*/ 105354 h 1295400"/>
              <a:gd name="connsiteX2434" fmla="*/ 3815111 w 5600700"/>
              <a:gd name="connsiteY2434" fmla="*/ 108497 h 1295400"/>
              <a:gd name="connsiteX2435" fmla="*/ 3777677 w 5600700"/>
              <a:gd name="connsiteY2435" fmla="*/ 113736 h 1295400"/>
              <a:gd name="connsiteX2436" fmla="*/ 3764914 w 5600700"/>
              <a:gd name="connsiteY2436" fmla="*/ 112688 h 1295400"/>
              <a:gd name="connsiteX2437" fmla="*/ 3668616 w 5600700"/>
              <a:gd name="connsiteY2437" fmla="*/ 118689 h 1295400"/>
              <a:gd name="connsiteX2438" fmla="*/ 3647852 w 5600700"/>
              <a:gd name="connsiteY2438" fmla="*/ 122594 h 1295400"/>
              <a:gd name="connsiteX2439" fmla="*/ 3639279 w 5600700"/>
              <a:gd name="connsiteY2439" fmla="*/ 121165 h 1295400"/>
              <a:gd name="connsiteX2440" fmla="*/ 3626706 w 5600700"/>
              <a:gd name="connsiteY2440" fmla="*/ 122213 h 1295400"/>
              <a:gd name="connsiteX2441" fmla="*/ 3605656 w 5600700"/>
              <a:gd name="connsiteY2441" fmla="*/ 121832 h 1295400"/>
              <a:gd name="connsiteX2442" fmla="*/ 3547268 w 5600700"/>
              <a:gd name="connsiteY2442" fmla="*/ 128881 h 1295400"/>
              <a:gd name="connsiteX2443" fmla="*/ 3526218 w 5600700"/>
              <a:gd name="connsiteY2443" fmla="*/ 128500 h 1295400"/>
              <a:gd name="connsiteX2444" fmla="*/ 3492785 w 5600700"/>
              <a:gd name="connsiteY2444" fmla="*/ 131357 h 1295400"/>
              <a:gd name="connsiteX2445" fmla="*/ 3488403 w 5600700"/>
              <a:gd name="connsiteY2445" fmla="*/ 129643 h 1295400"/>
              <a:gd name="connsiteX2446" fmla="*/ 3467639 w 5600700"/>
              <a:gd name="connsiteY2446" fmla="*/ 133548 h 1295400"/>
              <a:gd name="connsiteX2447" fmla="*/ 3450780 w 5600700"/>
              <a:gd name="connsiteY2447" fmla="*/ 132881 h 1295400"/>
              <a:gd name="connsiteX2448" fmla="*/ 3404774 w 5600700"/>
              <a:gd name="connsiteY2448" fmla="*/ 136786 h 1295400"/>
              <a:gd name="connsiteX2449" fmla="*/ 3387915 w 5600700"/>
              <a:gd name="connsiteY2449" fmla="*/ 136120 h 1295400"/>
              <a:gd name="connsiteX2450" fmla="*/ 3367150 w 5600700"/>
              <a:gd name="connsiteY2450" fmla="*/ 140025 h 1295400"/>
              <a:gd name="connsiteX2451" fmla="*/ 3362769 w 5600700"/>
              <a:gd name="connsiteY2451" fmla="*/ 138310 h 1295400"/>
              <a:gd name="connsiteX2452" fmla="*/ 3325335 w 5600700"/>
              <a:gd name="connsiteY2452" fmla="*/ 143549 h 1295400"/>
              <a:gd name="connsiteX2453" fmla="*/ 3317144 w 5600700"/>
              <a:gd name="connsiteY2453" fmla="*/ 146311 h 1295400"/>
              <a:gd name="connsiteX2454" fmla="*/ 3283711 w 5600700"/>
              <a:gd name="connsiteY2454" fmla="*/ 149169 h 1295400"/>
              <a:gd name="connsiteX2455" fmla="*/ 3262470 w 5600700"/>
              <a:gd name="connsiteY2455" fmla="*/ 146692 h 1295400"/>
              <a:gd name="connsiteX2456" fmla="*/ 3245706 w 5600700"/>
              <a:gd name="connsiteY2456" fmla="*/ 148121 h 1295400"/>
              <a:gd name="connsiteX2457" fmla="*/ 3237324 w 5600700"/>
              <a:gd name="connsiteY2457" fmla="*/ 148788 h 1295400"/>
              <a:gd name="connsiteX2458" fmla="*/ 3170459 w 5600700"/>
              <a:gd name="connsiteY2458" fmla="*/ 154408 h 1295400"/>
              <a:gd name="connsiteX2459" fmla="*/ 3066160 w 5600700"/>
              <a:gd name="connsiteY2459" fmla="*/ 165361 h 1295400"/>
              <a:gd name="connsiteX2460" fmla="*/ 3049301 w 5600700"/>
              <a:gd name="connsiteY2460" fmla="*/ 164695 h 1295400"/>
              <a:gd name="connsiteX2461" fmla="*/ 3036918 w 5600700"/>
              <a:gd name="connsiteY2461" fmla="*/ 167838 h 1295400"/>
              <a:gd name="connsiteX2462" fmla="*/ 3003295 w 5600700"/>
              <a:gd name="connsiteY2462" fmla="*/ 168600 h 1295400"/>
              <a:gd name="connsiteX2463" fmla="*/ 2827749 w 5600700"/>
              <a:gd name="connsiteY2463" fmla="*/ 183459 h 1295400"/>
              <a:gd name="connsiteX2464" fmla="*/ 2673064 w 5600700"/>
              <a:gd name="connsiteY2464" fmla="*/ 196508 h 1295400"/>
              <a:gd name="connsiteX2465" fmla="*/ 2648013 w 5600700"/>
              <a:gd name="connsiteY2465" fmla="*/ 198604 h 1295400"/>
              <a:gd name="connsiteX2466" fmla="*/ 2576956 w 5600700"/>
              <a:gd name="connsiteY2466" fmla="*/ 204604 h 1295400"/>
              <a:gd name="connsiteX2467" fmla="*/ 2560097 w 5600700"/>
              <a:gd name="connsiteY2467" fmla="*/ 203938 h 1295400"/>
              <a:gd name="connsiteX2468" fmla="*/ 2543523 w 5600700"/>
              <a:gd name="connsiteY2468" fmla="*/ 207462 h 1295400"/>
              <a:gd name="connsiteX2469" fmla="*/ 2522473 w 5600700"/>
              <a:gd name="connsiteY2469" fmla="*/ 207176 h 1295400"/>
              <a:gd name="connsiteX2470" fmla="*/ 2497422 w 5600700"/>
              <a:gd name="connsiteY2470" fmla="*/ 209272 h 1295400"/>
              <a:gd name="connsiteX2471" fmla="*/ 2463990 w 5600700"/>
              <a:gd name="connsiteY2471" fmla="*/ 212129 h 1295400"/>
              <a:gd name="connsiteX2472" fmla="*/ 2388742 w 5600700"/>
              <a:gd name="connsiteY2472" fmla="*/ 218511 h 1295400"/>
              <a:gd name="connsiteX2473" fmla="*/ 2367882 w 5600700"/>
              <a:gd name="connsiteY2473" fmla="*/ 220321 h 1295400"/>
              <a:gd name="connsiteX2474" fmla="*/ 2309399 w 5600700"/>
              <a:gd name="connsiteY2474" fmla="*/ 225274 h 1295400"/>
              <a:gd name="connsiteX2475" fmla="*/ 2296540 w 5600700"/>
              <a:gd name="connsiteY2475" fmla="*/ 222130 h 1295400"/>
              <a:gd name="connsiteX2476" fmla="*/ 2526474 w 5600700"/>
              <a:gd name="connsiteY2476" fmla="*/ 202699 h 1295400"/>
              <a:gd name="connsiteX2477" fmla="*/ 2543333 w 5600700"/>
              <a:gd name="connsiteY2477" fmla="*/ 203366 h 1295400"/>
              <a:gd name="connsiteX2478" fmla="*/ 2559906 w 5600700"/>
              <a:gd name="connsiteY2478" fmla="*/ 199842 h 1295400"/>
              <a:gd name="connsiteX2479" fmla="*/ 2572575 w 5600700"/>
              <a:gd name="connsiteY2479" fmla="*/ 200890 h 1295400"/>
              <a:gd name="connsiteX2480" fmla="*/ 2580766 w 5600700"/>
              <a:gd name="connsiteY2480" fmla="*/ 198127 h 1295400"/>
              <a:gd name="connsiteX2481" fmla="*/ 2610198 w 5600700"/>
              <a:gd name="connsiteY2481" fmla="*/ 197746 h 1295400"/>
              <a:gd name="connsiteX2482" fmla="*/ 2756502 w 5600700"/>
              <a:gd name="connsiteY2482" fmla="*/ 185364 h 1295400"/>
              <a:gd name="connsiteX2483" fmla="*/ 2793650 w 5600700"/>
              <a:gd name="connsiteY2483" fmla="*/ 175934 h 1295400"/>
              <a:gd name="connsiteX2484" fmla="*/ 2756026 w 5600700"/>
              <a:gd name="connsiteY2484" fmla="*/ 179077 h 1295400"/>
              <a:gd name="connsiteX2485" fmla="*/ 2689161 w 5600700"/>
              <a:gd name="connsiteY2485" fmla="*/ 184697 h 1295400"/>
              <a:gd name="connsiteX2486" fmla="*/ 2676588 w 5600700"/>
              <a:gd name="connsiteY2486" fmla="*/ 185745 h 1295400"/>
              <a:gd name="connsiteX2487" fmla="*/ 2651537 w 5600700"/>
              <a:gd name="connsiteY2487" fmla="*/ 187840 h 1295400"/>
              <a:gd name="connsiteX2488" fmla="*/ 2626296 w 5600700"/>
              <a:gd name="connsiteY2488" fmla="*/ 187840 h 1295400"/>
              <a:gd name="connsiteX2489" fmla="*/ 2730594 w 5600700"/>
              <a:gd name="connsiteY2489" fmla="*/ 176887 h 1295400"/>
              <a:gd name="connsiteX2490" fmla="*/ 2751549 w 5600700"/>
              <a:gd name="connsiteY2490" fmla="*/ 175077 h 1295400"/>
              <a:gd name="connsiteX2491" fmla="*/ 2801746 w 5600700"/>
              <a:gd name="connsiteY2491" fmla="*/ 170886 h 1295400"/>
              <a:gd name="connsiteX2492" fmla="*/ 2839179 w 5600700"/>
              <a:gd name="connsiteY2492" fmla="*/ 165647 h 1295400"/>
              <a:gd name="connsiteX2493" fmla="*/ 2838608 w 5600700"/>
              <a:gd name="connsiteY2493" fmla="*/ 159361 h 1295400"/>
              <a:gd name="connsiteX2494" fmla="*/ 2818034 w 5600700"/>
              <a:gd name="connsiteY2494" fmla="*/ 165361 h 1295400"/>
              <a:gd name="connsiteX2495" fmla="*/ 2779839 w 5600700"/>
              <a:gd name="connsiteY2495" fmla="*/ 162218 h 1295400"/>
              <a:gd name="connsiteX2496" fmla="*/ 2763646 w 5600700"/>
              <a:gd name="connsiteY2496" fmla="*/ 169933 h 1295400"/>
              <a:gd name="connsiteX2497" fmla="*/ 2663348 w 5600700"/>
              <a:gd name="connsiteY2497" fmla="*/ 178411 h 1295400"/>
              <a:gd name="connsiteX2498" fmla="*/ 2646584 w 5600700"/>
              <a:gd name="connsiteY2498" fmla="*/ 179839 h 1295400"/>
              <a:gd name="connsiteX2499" fmla="*/ 2617342 w 5600700"/>
              <a:gd name="connsiteY2499" fmla="*/ 182316 h 1295400"/>
              <a:gd name="connsiteX2500" fmla="*/ 2605341 w 5600700"/>
              <a:gd name="connsiteY2500" fmla="*/ 189650 h 1295400"/>
              <a:gd name="connsiteX2501" fmla="*/ 2592291 w 5600700"/>
              <a:gd name="connsiteY2501" fmla="*/ 184411 h 1295400"/>
              <a:gd name="connsiteX2502" fmla="*/ 2542095 w 5600700"/>
              <a:gd name="connsiteY2502" fmla="*/ 188602 h 1295400"/>
              <a:gd name="connsiteX2503" fmla="*/ 2529522 w 5600700"/>
              <a:gd name="connsiteY2503" fmla="*/ 189650 h 1295400"/>
              <a:gd name="connsiteX2504" fmla="*/ 2521140 w 5600700"/>
              <a:gd name="connsiteY2504" fmla="*/ 190317 h 1295400"/>
              <a:gd name="connsiteX2505" fmla="*/ 2462466 w 5600700"/>
              <a:gd name="connsiteY2505" fmla="*/ 193174 h 1295400"/>
              <a:gd name="connsiteX2506" fmla="*/ 2441892 w 5600700"/>
              <a:gd name="connsiteY2506" fmla="*/ 199175 h 1295400"/>
              <a:gd name="connsiteX2507" fmla="*/ 2416841 w 5600700"/>
              <a:gd name="connsiteY2507" fmla="*/ 201271 h 1295400"/>
              <a:gd name="connsiteX2508" fmla="*/ 2433033 w 5600700"/>
              <a:gd name="connsiteY2508" fmla="*/ 193555 h 1295400"/>
              <a:gd name="connsiteX2509" fmla="*/ 2612770 w 5600700"/>
              <a:gd name="connsiteY2509" fmla="*/ 178411 h 1295400"/>
              <a:gd name="connsiteX2510" fmla="*/ 2620581 w 5600700"/>
              <a:gd name="connsiteY2510" fmla="*/ 171362 h 1295400"/>
              <a:gd name="connsiteX2511" fmla="*/ 2621152 w 5600700"/>
              <a:gd name="connsiteY2511" fmla="*/ 177649 h 1295400"/>
              <a:gd name="connsiteX2512" fmla="*/ 2633725 w 5600700"/>
              <a:gd name="connsiteY2512" fmla="*/ 176601 h 1295400"/>
              <a:gd name="connsiteX2513" fmla="*/ 2717355 w 5600700"/>
              <a:gd name="connsiteY2513" fmla="*/ 169552 h 1295400"/>
              <a:gd name="connsiteX2514" fmla="*/ 2717164 w 5600700"/>
              <a:gd name="connsiteY2514" fmla="*/ 167457 h 1295400"/>
              <a:gd name="connsiteX2515" fmla="*/ 2708782 w 5600700"/>
              <a:gd name="connsiteY2515" fmla="*/ 168124 h 1295400"/>
              <a:gd name="connsiteX2516" fmla="*/ 2696209 w 5600700"/>
              <a:gd name="connsiteY2516" fmla="*/ 169171 h 1295400"/>
              <a:gd name="connsiteX2517" fmla="*/ 2679350 w 5600700"/>
              <a:gd name="connsiteY2517" fmla="*/ 168505 h 1295400"/>
              <a:gd name="connsiteX2518" fmla="*/ 2703924 w 5600700"/>
              <a:gd name="connsiteY2518" fmla="*/ 160123 h 1295400"/>
              <a:gd name="connsiteX2519" fmla="*/ 2708306 w 5600700"/>
              <a:gd name="connsiteY2519" fmla="*/ 161837 h 1295400"/>
              <a:gd name="connsiteX2520" fmla="*/ 2750311 w 5600700"/>
              <a:gd name="connsiteY2520" fmla="*/ 160408 h 1295400"/>
              <a:gd name="connsiteX2521" fmla="*/ 2754312 w 5600700"/>
              <a:gd name="connsiteY2521" fmla="*/ 157932 h 1295400"/>
              <a:gd name="connsiteX2522" fmla="*/ 2775362 w 5600700"/>
              <a:gd name="connsiteY2522" fmla="*/ 158313 h 1295400"/>
              <a:gd name="connsiteX2523" fmla="*/ 2779362 w 5600700"/>
              <a:gd name="connsiteY2523" fmla="*/ 155836 h 1295400"/>
              <a:gd name="connsiteX2524" fmla="*/ 2787935 w 5600700"/>
              <a:gd name="connsiteY2524" fmla="*/ 157265 h 1295400"/>
              <a:gd name="connsiteX2525" fmla="*/ 2812986 w 5600700"/>
              <a:gd name="connsiteY2525" fmla="*/ 155170 h 1295400"/>
              <a:gd name="connsiteX2526" fmla="*/ 2862992 w 5600700"/>
              <a:gd name="connsiteY2526" fmla="*/ 148788 h 1295400"/>
              <a:gd name="connsiteX2527" fmla="*/ 2884042 w 5600700"/>
              <a:gd name="connsiteY2527" fmla="*/ 149169 h 1295400"/>
              <a:gd name="connsiteX2528" fmla="*/ 2896425 w 5600700"/>
              <a:gd name="connsiteY2528" fmla="*/ 146026 h 1295400"/>
              <a:gd name="connsiteX2529" fmla="*/ 2904997 w 5600700"/>
              <a:gd name="connsiteY2529" fmla="*/ 147454 h 1295400"/>
              <a:gd name="connsiteX2530" fmla="*/ 2917380 w 5600700"/>
              <a:gd name="connsiteY2530" fmla="*/ 144311 h 1295400"/>
              <a:gd name="connsiteX2531" fmla="*/ 2921761 w 5600700"/>
              <a:gd name="connsiteY2531" fmla="*/ 146026 h 1295400"/>
              <a:gd name="connsiteX2532" fmla="*/ 2930143 w 5600700"/>
              <a:gd name="connsiteY2532" fmla="*/ 145359 h 1295400"/>
              <a:gd name="connsiteX2533" fmla="*/ 3097402 w 5600700"/>
              <a:gd name="connsiteY2533" fmla="*/ 131262 h 1295400"/>
              <a:gd name="connsiteX2534" fmla="*/ 3109785 w 5600700"/>
              <a:gd name="connsiteY2534" fmla="*/ 128119 h 1295400"/>
              <a:gd name="connsiteX2535" fmla="*/ 3126644 w 5600700"/>
              <a:gd name="connsiteY2535" fmla="*/ 128785 h 1295400"/>
              <a:gd name="connsiteX2536" fmla="*/ 3160077 w 5600700"/>
              <a:gd name="connsiteY2536" fmla="*/ 125928 h 1295400"/>
              <a:gd name="connsiteX2537" fmla="*/ 3176936 w 5600700"/>
              <a:gd name="connsiteY2537" fmla="*/ 126595 h 1295400"/>
              <a:gd name="connsiteX2538" fmla="*/ 3193509 w 5600700"/>
              <a:gd name="connsiteY2538" fmla="*/ 123070 h 1295400"/>
              <a:gd name="connsiteX2539" fmla="*/ 3214560 w 5600700"/>
              <a:gd name="connsiteY2539" fmla="*/ 123356 h 1295400"/>
              <a:gd name="connsiteX2540" fmla="*/ 3218560 w 5600700"/>
              <a:gd name="connsiteY2540" fmla="*/ 120880 h 1295400"/>
              <a:gd name="connsiteX2541" fmla="*/ 3298189 w 5600700"/>
              <a:gd name="connsiteY2541" fmla="*/ 116308 h 1295400"/>
              <a:gd name="connsiteX2542" fmla="*/ 3318954 w 5600700"/>
              <a:gd name="connsiteY2542" fmla="*/ 112402 h 1295400"/>
              <a:gd name="connsiteX2543" fmla="*/ 3327526 w 5600700"/>
              <a:gd name="connsiteY2543" fmla="*/ 113831 h 1295400"/>
              <a:gd name="connsiteX2544" fmla="*/ 3339909 w 5600700"/>
              <a:gd name="connsiteY2544" fmla="*/ 110688 h 1295400"/>
              <a:gd name="connsiteX2545" fmla="*/ 3352577 w 5600700"/>
              <a:gd name="connsiteY2545" fmla="*/ 111736 h 1295400"/>
              <a:gd name="connsiteX2546" fmla="*/ 3373532 w 5600700"/>
              <a:gd name="connsiteY2546" fmla="*/ 109926 h 1295400"/>
              <a:gd name="connsiteX2547" fmla="*/ 3381914 w 5600700"/>
              <a:gd name="connsiteY2547" fmla="*/ 109259 h 1295400"/>
              <a:gd name="connsiteX2548" fmla="*/ 3507358 w 5600700"/>
              <a:gd name="connsiteY2548" fmla="*/ 98686 h 1295400"/>
              <a:gd name="connsiteX2549" fmla="*/ 3524217 w 5600700"/>
              <a:gd name="connsiteY2549" fmla="*/ 99353 h 1295400"/>
              <a:gd name="connsiteX2550" fmla="*/ 3536600 w 5600700"/>
              <a:gd name="connsiteY2550" fmla="*/ 96210 h 1295400"/>
              <a:gd name="connsiteX2551" fmla="*/ 3549268 w 5600700"/>
              <a:gd name="connsiteY2551" fmla="*/ 97258 h 1295400"/>
              <a:gd name="connsiteX2552" fmla="*/ 3561651 w 5600700"/>
              <a:gd name="connsiteY2552" fmla="*/ 94114 h 1295400"/>
              <a:gd name="connsiteX2553" fmla="*/ 3574319 w 5600700"/>
              <a:gd name="connsiteY2553" fmla="*/ 95162 h 1295400"/>
              <a:gd name="connsiteX2554" fmla="*/ 3590892 w 5600700"/>
              <a:gd name="connsiteY2554" fmla="*/ 91638 h 1295400"/>
              <a:gd name="connsiteX2555" fmla="*/ 3595274 w 5600700"/>
              <a:gd name="connsiteY2555" fmla="*/ 93352 h 1295400"/>
              <a:gd name="connsiteX2556" fmla="*/ 3641089 w 5600700"/>
              <a:gd name="connsiteY2556" fmla="*/ 87352 h 1295400"/>
              <a:gd name="connsiteX2557" fmla="*/ 3662139 w 5600700"/>
              <a:gd name="connsiteY2557" fmla="*/ 87733 h 1295400"/>
              <a:gd name="connsiteX2558" fmla="*/ 3841876 w 5600700"/>
              <a:gd name="connsiteY2558" fmla="*/ 72588 h 1295400"/>
              <a:gd name="connsiteX2559" fmla="*/ 3854640 w 5600700"/>
              <a:gd name="connsiteY2559" fmla="*/ 73636 h 1295400"/>
              <a:gd name="connsiteX2560" fmla="*/ 3934078 w 5600700"/>
              <a:gd name="connsiteY2560" fmla="*/ 66968 h 1295400"/>
              <a:gd name="connsiteX2561" fmla="*/ 3950652 w 5600700"/>
              <a:gd name="connsiteY2561" fmla="*/ 63444 h 1295400"/>
              <a:gd name="connsiteX2562" fmla="*/ 3955033 w 5600700"/>
              <a:gd name="connsiteY2562" fmla="*/ 65158 h 1295400"/>
              <a:gd name="connsiteX2563" fmla="*/ 3963225 w 5600700"/>
              <a:gd name="connsiteY2563" fmla="*/ 62396 h 1295400"/>
              <a:gd name="connsiteX2564" fmla="*/ 4001420 w 5600700"/>
              <a:gd name="connsiteY2564" fmla="*/ 65539 h 1295400"/>
              <a:gd name="connsiteX2565" fmla="*/ 4084859 w 5600700"/>
              <a:gd name="connsiteY2565" fmla="*/ 56395 h 1295400"/>
              <a:gd name="connsiteX2566" fmla="*/ 4131341 w 5600700"/>
              <a:gd name="connsiteY2566" fmla="*/ 58777 h 1295400"/>
              <a:gd name="connsiteX2567" fmla="*/ 4156201 w 5600700"/>
              <a:gd name="connsiteY2567" fmla="*/ 54586 h 1295400"/>
              <a:gd name="connsiteX2568" fmla="*/ 4168965 w 5600700"/>
              <a:gd name="connsiteY2568" fmla="*/ 55633 h 1295400"/>
              <a:gd name="connsiteX2569" fmla="*/ 4172965 w 5600700"/>
              <a:gd name="connsiteY2569" fmla="*/ 53157 h 1295400"/>
              <a:gd name="connsiteX2570" fmla="*/ 4181538 w 5600700"/>
              <a:gd name="connsiteY2570" fmla="*/ 54586 h 1295400"/>
              <a:gd name="connsiteX2571" fmla="*/ 4194111 w 5600700"/>
              <a:gd name="connsiteY2571" fmla="*/ 53538 h 1295400"/>
              <a:gd name="connsiteX2572" fmla="*/ 4256785 w 5600700"/>
              <a:gd name="connsiteY2572" fmla="*/ 48204 h 1295400"/>
              <a:gd name="connsiteX2573" fmla="*/ 4260786 w 5600700"/>
              <a:gd name="connsiteY2573" fmla="*/ 45727 h 1295400"/>
              <a:gd name="connsiteX2574" fmla="*/ 4277645 w 5600700"/>
              <a:gd name="connsiteY2574" fmla="*/ 46394 h 1295400"/>
              <a:gd name="connsiteX2575" fmla="*/ 4298409 w 5600700"/>
              <a:gd name="connsiteY2575" fmla="*/ 42489 h 1295400"/>
              <a:gd name="connsiteX2576" fmla="*/ 4319365 w 5600700"/>
              <a:gd name="connsiteY2576" fmla="*/ 40679 h 1295400"/>
              <a:gd name="connsiteX2577" fmla="*/ 4306315 w 5600700"/>
              <a:gd name="connsiteY2577" fmla="*/ 35440 h 1295400"/>
              <a:gd name="connsiteX2578" fmla="*/ 4235259 w 5600700"/>
              <a:gd name="connsiteY2578" fmla="*/ 41441 h 1295400"/>
              <a:gd name="connsiteX2579" fmla="*/ 4226877 w 5600700"/>
              <a:gd name="connsiteY2579" fmla="*/ 42108 h 1295400"/>
              <a:gd name="connsiteX2580" fmla="*/ 4218495 w 5600700"/>
              <a:gd name="connsiteY2580" fmla="*/ 42775 h 1295400"/>
              <a:gd name="connsiteX2581" fmla="*/ 4201635 w 5600700"/>
              <a:gd name="connsiteY2581" fmla="*/ 42108 h 1295400"/>
              <a:gd name="connsiteX2582" fmla="*/ 4180776 w 5600700"/>
              <a:gd name="connsiteY2582" fmla="*/ 43918 h 1295400"/>
              <a:gd name="connsiteX2583" fmla="*/ 4147343 w 5600700"/>
              <a:gd name="connsiteY2583" fmla="*/ 46775 h 1295400"/>
              <a:gd name="connsiteX2584" fmla="*/ 4080477 w 5600700"/>
              <a:gd name="connsiteY2584" fmla="*/ 52395 h 1295400"/>
              <a:gd name="connsiteX2585" fmla="*/ 4059427 w 5600700"/>
              <a:gd name="connsiteY2585" fmla="*/ 52014 h 1295400"/>
              <a:gd name="connsiteX2586" fmla="*/ 4047426 w 5600700"/>
              <a:gd name="connsiteY2586" fmla="*/ 59348 h 1295400"/>
              <a:gd name="connsiteX2587" fmla="*/ 4038567 w 5600700"/>
              <a:gd name="connsiteY2587" fmla="*/ 53728 h 1295400"/>
              <a:gd name="connsiteX2588" fmla="*/ 4017612 w 5600700"/>
              <a:gd name="connsiteY2588" fmla="*/ 55538 h 1295400"/>
              <a:gd name="connsiteX2589" fmla="*/ 4005039 w 5600700"/>
              <a:gd name="connsiteY2589" fmla="*/ 56586 h 1295400"/>
              <a:gd name="connsiteX2590" fmla="*/ 3929792 w 5600700"/>
              <a:gd name="connsiteY2590" fmla="*/ 62968 h 1295400"/>
              <a:gd name="connsiteX2591" fmla="*/ 3917124 w 5600700"/>
              <a:gd name="connsiteY2591" fmla="*/ 61920 h 1295400"/>
              <a:gd name="connsiteX2592" fmla="*/ 3821016 w 5600700"/>
              <a:gd name="connsiteY2592" fmla="*/ 70016 h 1295400"/>
              <a:gd name="connsiteX2593" fmla="*/ 3795966 w 5600700"/>
              <a:gd name="connsiteY2593" fmla="*/ 72112 h 1295400"/>
              <a:gd name="connsiteX2594" fmla="*/ 3791584 w 5600700"/>
              <a:gd name="connsiteY2594" fmla="*/ 70397 h 1295400"/>
              <a:gd name="connsiteX2595" fmla="*/ 3707955 w 5600700"/>
              <a:gd name="connsiteY2595" fmla="*/ 77446 h 1295400"/>
              <a:gd name="connsiteX2596" fmla="*/ 3687000 w 5600700"/>
              <a:gd name="connsiteY2596" fmla="*/ 79255 h 1295400"/>
              <a:gd name="connsiteX2597" fmla="*/ 3569937 w 5600700"/>
              <a:gd name="connsiteY2597" fmla="*/ 89161 h 1295400"/>
              <a:gd name="connsiteX2598" fmla="*/ 3565556 w 5600700"/>
              <a:gd name="connsiteY2598" fmla="*/ 87447 h 1295400"/>
              <a:gd name="connsiteX2599" fmla="*/ 3540600 w 5600700"/>
              <a:gd name="connsiteY2599" fmla="*/ 91638 h 1295400"/>
              <a:gd name="connsiteX2600" fmla="*/ 3519550 w 5600700"/>
              <a:gd name="connsiteY2600" fmla="*/ 91352 h 1295400"/>
              <a:gd name="connsiteX2601" fmla="*/ 3498690 w 5600700"/>
              <a:gd name="connsiteY2601" fmla="*/ 93162 h 1295400"/>
              <a:gd name="connsiteX2602" fmla="*/ 3440207 w 5600700"/>
              <a:gd name="connsiteY2602" fmla="*/ 98115 h 1295400"/>
              <a:gd name="connsiteX2603" fmla="*/ 3427539 w 5600700"/>
              <a:gd name="connsiteY2603" fmla="*/ 97067 h 1295400"/>
              <a:gd name="connsiteX2604" fmla="*/ 3406584 w 5600700"/>
              <a:gd name="connsiteY2604" fmla="*/ 98877 h 1295400"/>
              <a:gd name="connsiteX2605" fmla="*/ 3381533 w 5600700"/>
              <a:gd name="connsiteY2605" fmla="*/ 100972 h 1295400"/>
              <a:gd name="connsiteX2606" fmla="*/ 3323049 w 5600700"/>
              <a:gd name="connsiteY2606" fmla="*/ 105925 h 1295400"/>
              <a:gd name="connsiteX2607" fmla="*/ 3310667 w 5600700"/>
              <a:gd name="connsiteY2607" fmla="*/ 109069 h 1295400"/>
              <a:gd name="connsiteX2608" fmla="*/ 3293808 w 5600700"/>
              <a:gd name="connsiteY2608" fmla="*/ 108402 h 1295400"/>
              <a:gd name="connsiteX2609" fmla="*/ 3222751 w 5600700"/>
              <a:gd name="connsiteY2609" fmla="*/ 114403 h 1295400"/>
              <a:gd name="connsiteX2610" fmla="*/ 3197510 w 5600700"/>
              <a:gd name="connsiteY2610" fmla="*/ 114403 h 1295400"/>
              <a:gd name="connsiteX2611" fmla="*/ 3193509 w 5600700"/>
              <a:gd name="connsiteY2611" fmla="*/ 116879 h 1295400"/>
              <a:gd name="connsiteX2612" fmla="*/ 3184937 w 5600700"/>
              <a:gd name="connsiteY2612" fmla="*/ 115450 h 1295400"/>
              <a:gd name="connsiteX2613" fmla="*/ 3160077 w 5600700"/>
              <a:gd name="connsiteY2613" fmla="*/ 119641 h 1295400"/>
              <a:gd name="connsiteX2614" fmla="*/ 3143217 w 5600700"/>
              <a:gd name="connsiteY2614" fmla="*/ 118975 h 1295400"/>
              <a:gd name="connsiteX2615" fmla="*/ 3135026 w 5600700"/>
              <a:gd name="connsiteY2615" fmla="*/ 121737 h 1295400"/>
              <a:gd name="connsiteX2616" fmla="*/ 3122358 w 5600700"/>
              <a:gd name="connsiteY2616" fmla="*/ 120689 h 1295400"/>
              <a:gd name="connsiteX2617" fmla="*/ 3118357 w 5600700"/>
              <a:gd name="connsiteY2617" fmla="*/ 123166 h 1295400"/>
              <a:gd name="connsiteX2618" fmla="*/ 3113976 w 5600700"/>
              <a:gd name="connsiteY2618" fmla="*/ 121451 h 1295400"/>
              <a:gd name="connsiteX2619" fmla="*/ 3101593 w 5600700"/>
              <a:gd name="connsiteY2619" fmla="*/ 124594 h 1295400"/>
              <a:gd name="connsiteX2620" fmla="*/ 3080543 w 5600700"/>
              <a:gd name="connsiteY2620" fmla="*/ 124309 h 1295400"/>
              <a:gd name="connsiteX2621" fmla="*/ 3076542 w 5600700"/>
              <a:gd name="connsiteY2621" fmla="*/ 126785 h 1295400"/>
              <a:gd name="connsiteX2622" fmla="*/ 3047110 w 5600700"/>
              <a:gd name="connsiteY2622" fmla="*/ 127166 h 1295400"/>
              <a:gd name="connsiteX2623" fmla="*/ 2863182 w 5600700"/>
              <a:gd name="connsiteY2623" fmla="*/ 142692 h 1295400"/>
              <a:gd name="connsiteX2624" fmla="*/ 2679255 w 5600700"/>
              <a:gd name="connsiteY2624" fmla="*/ 158218 h 1295400"/>
              <a:gd name="connsiteX2625" fmla="*/ 2662395 w 5600700"/>
              <a:gd name="connsiteY2625" fmla="*/ 157551 h 1295400"/>
              <a:gd name="connsiteX2626" fmla="*/ 2645822 w 5600700"/>
              <a:gd name="connsiteY2626" fmla="*/ 161075 h 1295400"/>
              <a:gd name="connsiteX2627" fmla="*/ 2603817 w 5600700"/>
              <a:gd name="connsiteY2627" fmla="*/ 162504 h 1295400"/>
              <a:gd name="connsiteX2628" fmla="*/ 2558001 w 5600700"/>
              <a:gd name="connsiteY2628" fmla="*/ 168505 h 1295400"/>
              <a:gd name="connsiteX2629" fmla="*/ 2457703 w 5600700"/>
              <a:gd name="connsiteY2629" fmla="*/ 176982 h 1295400"/>
              <a:gd name="connsiteX2630" fmla="*/ 2432271 w 5600700"/>
              <a:gd name="connsiteY2630" fmla="*/ 174886 h 1295400"/>
              <a:gd name="connsiteX2631" fmla="*/ 2540952 w 5600700"/>
              <a:gd name="connsiteY2631" fmla="*/ 165742 h 1295400"/>
              <a:gd name="connsiteX2632" fmla="*/ 2553334 w 5600700"/>
              <a:gd name="connsiteY2632" fmla="*/ 162599 h 1295400"/>
              <a:gd name="connsiteX2633" fmla="*/ 2566098 w 5600700"/>
              <a:gd name="connsiteY2633" fmla="*/ 163647 h 1295400"/>
              <a:gd name="connsiteX2634" fmla="*/ 2603531 w 5600700"/>
              <a:gd name="connsiteY2634" fmla="*/ 158408 h 1295400"/>
              <a:gd name="connsiteX2635" fmla="*/ 2645536 w 5600700"/>
              <a:gd name="connsiteY2635" fmla="*/ 156979 h 1295400"/>
              <a:gd name="connsiteX2636" fmla="*/ 2674778 w 5600700"/>
              <a:gd name="connsiteY2636" fmla="*/ 154503 h 1295400"/>
              <a:gd name="connsiteX2637" fmla="*/ 2708211 w 5600700"/>
              <a:gd name="connsiteY2637" fmla="*/ 151645 h 1295400"/>
              <a:gd name="connsiteX2638" fmla="*/ 2741453 w 5600700"/>
              <a:gd name="connsiteY2638" fmla="*/ 146692 h 1295400"/>
              <a:gd name="connsiteX2639" fmla="*/ 2758312 w 5600700"/>
              <a:gd name="connsiteY2639" fmla="*/ 147359 h 1295400"/>
              <a:gd name="connsiteX2640" fmla="*/ 2770695 w 5600700"/>
              <a:gd name="connsiteY2640" fmla="*/ 144216 h 1295400"/>
              <a:gd name="connsiteX2641" fmla="*/ 2783458 w 5600700"/>
              <a:gd name="connsiteY2641" fmla="*/ 145264 h 1295400"/>
              <a:gd name="connsiteX2642" fmla="*/ 2795841 w 5600700"/>
              <a:gd name="connsiteY2642" fmla="*/ 142120 h 1295400"/>
              <a:gd name="connsiteX2643" fmla="*/ 2808509 w 5600700"/>
              <a:gd name="connsiteY2643" fmla="*/ 143168 h 1295400"/>
              <a:gd name="connsiteX2644" fmla="*/ 2812509 w 5600700"/>
              <a:gd name="connsiteY2644" fmla="*/ 140692 h 1295400"/>
              <a:gd name="connsiteX2645" fmla="*/ 2845942 w 5600700"/>
              <a:gd name="connsiteY2645" fmla="*/ 137834 h 1295400"/>
              <a:gd name="connsiteX2646" fmla="*/ 2862706 w 5600700"/>
              <a:gd name="connsiteY2646" fmla="*/ 136405 h 1295400"/>
              <a:gd name="connsiteX2647" fmla="*/ 2871088 w 5600700"/>
              <a:gd name="connsiteY2647" fmla="*/ 135739 h 1295400"/>
              <a:gd name="connsiteX2648" fmla="*/ 2887852 w 5600700"/>
              <a:gd name="connsiteY2648" fmla="*/ 134310 h 1295400"/>
              <a:gd name="connsiteX2649" fmla="*/ 2900520 w 5600700"/>
              <a:gd name="connsiteY2649" fmla="*/ 135358 h 1295400"/>
              <a:gd name="connsiteX2650" fmla="*/ 2904521 w 5600700"/>
              <a:gd name="connsiteY2650" fmla="*/ 132881 h 1295400"/>
              <a:gd name="connsiteX2651" fmla="*/ 2921094 w 5600700"/>
              <a:gd name="connsiteY2651" fmla="*/ 129357 h 1295400"/>
              <a:gd name="connsiteX2652" fmla="*/ 2741167 w 5600700"/>
              <a:gd name="connsiteY2652" fmla="*/ 142406 h 1295400"/>
              <a:gd name="connsiteX2653" fmla="*/ 2716116 w 5600700"/>
              <a:gd name="connsiteY2653" fmla="*/ 144502 h 1295400"/>
              <a:gd name="connsiteX2654" fmla="*/ 2678493 w 5600700"/>
              <a:gd name="connsiteY2654" fmla="*/ 147645 h 1295400"/>
              <a:gd name="connsiteX2655" fmla="*/ 2590672 w 5600700"/>
              <a:gd name="connsiteY2655" fmla="*/ 155074 h 1295400"/>
              <a:gd name="connsiteX2656" fmla="*/ 2565431 w 5600700"/>
              <a:gd name="connsiteY2656" fmla="*/ 155074 h 1295400"/>
              <a:gd name="connsiteX2657" fmla="*/ 2632106 w 5600700"/>
              <a:gd name="connsiteY2657" fmla="*/ 147359 h 1295400"/>
              <a:gd name="connsiteX2658" fmla="*/ 2653156 w 5600700"/>
              <a:gd name="connsiteY2658" fmla="*/ 147645 h 1295400"/>
              <a:gd name="connsiteX2659" fmla="*/ 2678112 w 5600700"/>
              <a:gd name="connsiteY2659" fmla="*/ 143454 h 1295400"/>
              <a:gd name="connsiteX2660" fmla="*/ 2699162 w 5600700"/>
              <a:gd name="connsiteY2660" fmla="*/ 143740 h 1295400"/>
              <a:gd name="connsiteX2661" fmla="*/ 2703162 w 5600700"/>
              <a:gd name="connsiteY2661" fmla="*/ 141263 h 1295400"/>
              <a:gd name="connsiteX2662" fmla="*/ 2766027 w 5600700"/>
              <a:gd name="connsiteY2662" fmla="*/ 138025 h 1295400"/>
              <a:gd name="connsiteX2663" fmla="*/ 2786601 w 5600700"/>
              <a:gd name="connsiteY2663" fmla="*/ 132024 h 1295400"/>
              <a:gd name="connsiteX2664" fmla="*/ 2752978 w 5600700"/>
              <a:gd name="connsiteY2664" fmla="*/ 132786 h 1295400"/>
              <a:gd name="connsiteX2665" fmla="*/ 2753169 w 5600700"/>
              <a:gd name="connsiteY2665" fmla="*/ 134881 h 1295400"/>
              <a:gd name="connsiteX2666" fmla="*/ 2711164 w 5600700"/>
              <a:gd name="connsiteY2666" fmla="*/ 136310 h 1295400"/>
              <a:gd name="connsiteX2667" fmla="*/ 2686303 w 5600700"/>
              <a:gd name="connsiteY2667" fmla="*/ 140501 h 1295400"/>
              <a:gd name="connsiteX2668" fmla="*/ 2673540 w 5600700"/>
              <a:gd name="connsiteY2668" fmla="*/ 139453 h 1295400"/>
              <a:gd name="connsiteX2669" fmla="*/ 2661157 w 5600700"/>
              <a:gd name="connsiteY2669" fmla="*/ 142597 h 1295400"/>
              <a:gd name="connsiteX2670" fmla="*/ 2623343 w 5600700"/>
              <a:gd name="connsiteY2670" fmla="*/ 143644 h 1295400"/>
              <a:gd name="connsiteX2671" fmla="*/ 2502090 w 5600700"/>
              <a:gd name="connsiteY2671" fmla="*/ 153836 h 1295400"/>
              <a:gd name="connsiteX2672" fmla="*/ 2481135 w 5600700"/>
              <a:gd name="connsiteY2672" fmla="*/ 155646 h 1295400"/>
              <a:gd name="connsiteX2673" fmla="*/ 2468562 w 5600700"/>
              <a:gd name="connsiteY2673" fmla="*/ 156694 h 1295400"/>
              <a:gd name="connsiteX2674" fmla="*/ 2447607 w 5600700"/>
              <a:gd name="connsiteY2674" fmla="*/ 158503 h 1295400"/>
              <a:gd name="connsiteX2675" fmla="*/ 2439225 w 5600700"/>
              <a:gd name="connsiteY2675" fmla="*/ 159170 h 1295400"/>
              <a:gd name="connsiteX2676" fmla="*/ 2334735 w 5600700"/>
              <a:gd name="connsiteY2676" fmla="*/ 168028 h 1295400"/>
              <a:gd name="connsiteX2677" fmla="*/ 2313780 w 5600700"/>
              <a:gd name="connsiteY2677" fmla="*/ 169838 h 1295400"/>
              <a:gd name="connsiteX2678" fmla="*/ 2276157 w 5600700"/>
              <a:gd name="connsiteY2678" fmla="*/ 172981 h 1295400"/>
              <a:gd name="connsiteX2679" fmla="*/ 2246724 w 5600700"/>
              <a:gd name="connsiteY2679" fmla="*/ 173362 h 1295400"/>
              <a:gd name="connsiteX2680" fmla="*/ 2271775 w 5600700"/>
              <a:gd name="connsiteY2680" fmla="*/ 171267 h 1295400"/>
              <a:gd name="connsiteX2681" fmla="*/ 2288349 w 5600700"/>
              <a:gd name="connsiteY2681" fmla="*/ 167743 h 1295400"/>
              <a:gd name="connsiteX2682" fmla="*/ 2229675 w 5600700"/>
              <a:gd name="connsiteY2682" fmla="*/ 170600 h 1295400"/>
              <a:gd name="connsiteX2683" fmla="*/ 2213101 w 5600700"/>
              <a:gd name="connsiteY2683" fmla="*/ 174124 h 1295400"/>
              <a:gd name="connsiteX2684" fmla="*/ 2204529 w 5600700"/>
              <a:gd name="connsiteY2684" fmla="*/ 172696 h 1295400"/>
              <a:gd name="connsiteX2685" fmla="*/ 2175477 w 5600700"/>
              <a:gd name="connsiteY2685" fmla="*/ 177268 h 1295400"/>
              <a:gd name="connsiteX2686" fmla="*/ 2154427 w 5600700"/>
              <a:gd name="connsiteY2686" fmla="*/ 176982 h 1295400"/>
              <a:gd name="connsiteX2687" fmla="*/ 2137854 w 5600700"/>
              <a:gd name="connsiteY2687" fmla="*/ 180506 h 1295400"/>
              <a:gd name="connsiteX2688" fmla="*/ 2129472 w 5600700"/>
              <a:gd name="connsiteY2688" fmla="*/ 181173 h 1295400"/>
              <a:gd name="connsiteX2689" fmla="*/ 2125090 w 5600700"/>
              <a:gd name="connsiteY2689" fmla="*/ 179458 h 1295400"/>
              <a:gd name="connsiteX2690" fmla="*/ 2108517 w 5600700"/>
              <a:gd name="connsiteY2690" fmla="*/ 182983 h 1295400"/>
              <a:gd name="connsiteX2691" fmla="*/ 2099944 w 5600700"/>
              <a:gd name="connsiteY2691" fmla="*/ 181554 h 1295400"/>
              <a:gd name="connsiteX2692" fmla="*/ 2066702 w 5600700"/>
              <a:gd name="connsiteY2692" fmla="*/ 186507 h 1295400"/>
              <a:gd name="connsiteX2693" fmla="*/ 1795144 w 5600700"/>
              <a:gd name="connsiteY2693" fmla="*/ 211558 h 1295400"/>
              <a:gd name="connsiteX2694" fmla="*/ 1769903 w 5600700"/>
              <a:gd name="connsiteY2694" fmla="*/ 211558 h 1295400"/>
              <a:gd name="connsiteX2695" fmla="*/ 1761045 w 5600700"/>
              <a:gd name="connsiteY2695" fmla="*/ 205938 h 1295400"/>
              <a:gd name="connsiteX2696" fmla="*/ 1753234 w 5600700"/>
              <a:gd name="connsiteY2696" fmla="*/ 212891 h 1295400"/>
              <a:gd name="connsiteX2697" fmla="*/ 1686178 w 5600700"/>
              <a:gd name="connsiteY2697" fmla="*/ 216415 h 1295400"/>
              <a:gd name="connsiteX2698" fmla="*/ 1643982 w 5600700"/>
              <a:gd name="connsiteY2698" fmla="*/ 215749 h 1295400"/>
              <a:gd name="connsiteX2699" fmla="*/ 1669224 w 5600700"/>
              <a:gd name="connsiteY2699" fmla="*/ 215749 h 1295400"/>
              <a:gd name="connsiteX2700" fmla="*/ 1677415 w 5600700"/>
              <a:gd name="connsiteY2700" fmla="*/ 212986 h 1295400"/>
              <a:gd name="connsiteX2701" fmla="*/ 1685607 w 5600700"/>
              <a:gd name="connsiteY2701" fmla="*/ 210224 h 1295400"/>
              <a:gd name="connsiteX2702" fmla="*/ 1698275 w 5600700"/>
              <a:gd name="connsiteY2702" fmla="*/ 211272 h 1295400"/>
              <a:gd name="connsiteX2703" fmla="*/ 1706466 w 5600700"/>
              <a:gd name="connsiteY2703" fmla="*/ 208414 h 1295400"/>
              <a:gd name="connsiteX2704" fmla="*/ 1714658 w 5600700"/>
              <a:gd name="connsiteY2704" fmla="*/ 205652 h 1295400"/>
              <a:gd name="connsiteX2705" fmla="*/ 1735899 w 5600700"/>
              <a:gd name="connsiteY2705" fmla="*/ 208129 h 1295400"/>
              <a:gd name="connsiteX2706" fmla="*/ 1760854 w 5600700"/>
              <a:gd name="connsiteY2706" fmla="*/ 203938 h 1295400"/>
              <a:gd name="connsiteX2707" fmla="*/ 1781619 w 5600700"/>
              <a:gd name="connsiteY2707" fmla="*/ 200032 h 1295400"/>
              <a:gd name="connsiteX2708" fmla="*/ 1823433 w 5600700"/>
              <a:gd name="connsiteY2708" fmla="*/ 196508 h 1295400"/>
              <a:gd name="connsiteX2709" fmla="*/ 1848484 w 5600700"/>
              <a:gd name="connsiteY2709" fmla="*/ 194413 h 1295400"/>
              <a:gd name="connsiteX2710" fmla="*/ 1898871 w 5600700"/>
              <a:gd name="connsiteY2710" fmla="*/ 192317 h 1295400"/>
              <a:gd name="connsiteX2711" fmla="*/ 1944687 w 5600700"/>
              <a:gd name="connsiteY2711" fmla="*/ 186316 h 1295400"/>
              <a:gd name="connsiteX2712" fmla="*/ 1969547 w 5600700"/>
              <a:gd name="connsiteY2712" fmla="*/ 182125 h 1295400"/>
              <a:gd name="connsiteX2713" fmla="*/ 1986406 w 5600700"/>
              <a:gd name="connsiteY2713" fmla="*/ 182792 h 1295400"/>
              <a:gd name="connsiteX2714" fmla="*/ 2002980 w 5600700"/>
              <a:gd name="connsiteY2714" fmla="*/ 179268 h 1295400"/>
              <a:gd name="connsiteX2715" fmla="*/ 2007361 w 5600700"/>
              <a:gd name="connsiteY2715" fmla="*/ 180982 h 1295400"/>
              <a:gd name="connsiteX2716" fmla="*/ 2028125 w 5600700"/>
              <a:gd name="connsiteY2716" fmla="*/ 177077 h 1295400"/>
              <a:gd name="connsiteX2717" fmla="*/ 2044985 w 5600700"/>
              <a:gd name="connsiteY2717" fmla="*/ 177744 h 1295400"/>
              <a:gd name="connsiteX2718" fmla="*/ 2061558 w 5600700"/>
              <a:gd name="connsiteY2718" fmla="*/ 174220 h 1295400"/>
              <a:gd name="connsiteX2719" fmla="*/ 2107564 w 5600700"/>
              <a:gd name="connsiteY2719" fmla="*/ 170314 h 1295400"/>
              <a:gd name="connsiteX2720" fmla="*/ 2124233 w 5600700"/>
              <a:gd name="connsiteY2720" fmla="*/ 168886 h 1295400"/>
              <a:gd name="connsiteX2721" fmla="*/ 2132615 w 5600700"/>
              <a:gd name="connsiteY2721" fmla="*/ 168219 h 1295400"/>
              <a:gd name="connsiteX2722" fmla="*/ 2166048 w 5600700"/>
              <a:gd name="connsiteY2722" fmla="*/ 165361 h 1295400"/>
              <a:gd name="connsiteX2723" fmla="*/ 2258059 w 5600700"/>
              <a:gd name="connsiteY2723" fmla="*/ 157551 h 1295400"/>
              <a:gd name="connsiteX2724" fmla="*/ 2350071 w 5600700"/>
              <a:gd name="connsiteY2724" fmla="*/ 149740 h 1295400"/>
              <a:gd name="connsiteX2725" fmla="*/ 2371121 w 5600700"/>
              <a:gd name="connsiteY2725" fmla="*/ 150026 h 1295400"/>
              <a:gd name="connsiteX2726" fmla="*/ 2379312 w 5600700"/>
              <a:gd name="connsiteY2726" fmla="*/ 147264 h 1295400"/>
              <a:gd name="connsiteX2727" fmla="*/ 2416555 w 5600700"/>
              <a:gd name="connsiteY2727" fmla="*/ 139930 h 1295400"/>
              <a:gd name="connsiteX2728" fmla="*/ 2399696 w 5600700"/>
              <a:gd name="connsiteY2728" fmla="*/ 139263 h 1295400"/>
              <a:gd name="connsiteX2729" fmla="*/ 2407697 w 5600700"/>
              <a:gd name="connsiteY2729" fmla="*/ 134405 h 1295400"/>
              <a:gd name="connsiteX2730" fmla="*/ 2374074 w 5600700"/>
              <a:gd name="connsiteY2730" fmla="*/ 135167 h 1295400"/>
              <a:gd name="connsiteX2731" fmla="*/ 2327877 w 5600700"/>
              <a:gd name="connsiteY2731" fmla="*/ 136977 h 1295400"/>
              <a:gd name="connsiteX2732" fmla="*/ 2465704 w 5600700"/>
              <a:gd name="connsiteY2732" fmla="*/ 123261 h 1295400"/>
              <a:gd name="connsiteX2733" fmla="*/ 2490755 w 5600700"/>
              <a:gd name="connsiteY2733" fmla="*/ 121165 h 1295400"/>
              <a:gd name="connsiteX2734" fmla="*/ 2523997 w 5600700"/>
              <a:gd name="connsiteY2734" fmla="*/ 116212 h 1295400"/>
              <a:gd name="connsiteX2735" fmla="*/ 2545047 w 5600700"/>
              <a:gd name="connsiteY2735" fmla="*/ 116593 h 1295400"/>
              <a:gd name="connsiteX2736" fmla="*/ 2549048 w 5600700"/>
              <a:gd name="connsiteY2736" fmla="*/ 114117 h 1295400"/>
              <a:gd name="connsiteX2737" fmla="*/ 2557620 w 5600700"/>
              <a:gd name="connsiteY2737" fmla="*/ 115546 h 1295400"/>
              <a:gd name="connsiteX2738" fmla="*/ 2574194 w 5600700"/>
              <a:gd name="connsiteY2738" fmla="*/ 112021 h 1295400"/>
              <a:gd name="connsiteX2739" fmla="*/ 2591053 w 5600700"/>
              <a:gd name="connsiteY2739" fmla="*/ 112688 h 1295400"/>
              <a:gd name="connsiteX2740" fmla="*/ 2670301 w 5600700"/>
              <a:gd name="connsiteY2740" fmla="*/ 103925 h 1295400"/>
              <a:gd name="connsiteX2741" fmla="*/ 2682874 w 5600700"/>
              <a:gd name="connsiteY2741" fmla="*/ 102877 h 1295400"/>
              <a:gd name="connsiteX2742" fmla="*/ 2695447 w 5600700"/>
              <a:gd name="connsiteY2742" fmla="*/ 101830 h 1295400"/>
              <a:gd name="connsiteX2743" fmla="*/ 2699448 w 5600700"/>
              <a:gd name="connsiteY2743" fmla="*/ 99353 h 1295400"/>
              <a:gd name="connsiteX2744" fmla="*/ 2582195 w 5600700"/>
              <a:gd name="connsiteY2744" fmla="*/ 107164 h 1295400"/>
              <a:gd name="connsiteX2745" fmla="*/ 2578194 w 5600700"/>
              <a:gd name="connsiteY2745" fmla="*/ 109640 h 1295400"/>
              <a:gd name="connsiteX2746" fmla="*/ 2553144 w 5600700"/>
              <a:gd name="connsiteY2746" fmla="*/ 111736 h 1295400"/>
              <a:gd name="connsiteX2747" fmla="*/ 2544762 w 5600700"/>
              <a:gd name="connsiteY2747" fmla="*/ 112402 h 1295400"/>
              <a:gd name="connsiteX2748" fmla="*/ 2431890 w 5600700"/>
              <a:gd name="connsiteY2748" fmla="*/ 121927 h 1295400"/>
              <a:gd name="connsiteX2749" fmla="*/ 2398458 w 5600700"/>
              <a:gd name="connsiteY2749" fmla="*/ 124785 h 1295400"/>
              <a:gd name="connsiteX2750" fmla="*/ 2394076 w 5600700"/>
              <a:gd name="connsiteY2750" fmla="*/ 123070 h 1295400"/>
              <a:gd name="connsiteX2751" fmla="*/ 2373312 w 5600700"/>
              <a:gd name="connsiteY2751" fmla="*/ 126976 h 1295400"/>
              <a:gd name="connsiteX2752" fmla="*/ 2356452 w 5600700"/>
              <a:gd name="connsiteY2752" fmla="*/ 126309 h 1295400"/>
              <a:gd name="connsiteX2753" fmla="*/ 2327020 w 5600700"/>
              <a:gd name="connsiteY2753" fmla="*/ 126690 h 1295400"/>
              <a:gd name="connsiteX2754" fmla="*/ 2339403 w 5600700"/>
              <a:gd name="connsiteY2754" fmla="*/ 123547 h 1295400"/>
              <a:gd name="connsiteX2755" fmla="*/ 2318543 w 5600700"/>
              <a:gd name="connsiteY2755" fmla="*/ 125356 h 1295400"/>
              <a:gd name="connsiteX2756" fmla="*/ 2293492 w 5600700"/>
              <a:gd name="connsiteY2756" fmla="*/ 127452 h 1295400"/>
              <a:gd name="connsiteX2757" fmla="*/ 2260250 w 5600700"/>
              <a:gd name="connsiteY2757" fmla="*/ 132405 h 1295400"/>
              <a:gd name="connsiteX2758" fmla="*/ 2243391 w 5600700"/>
              <a:gd name="connsiteY2758" fmla="*/ 131738 h 1295400"/>
              <a:gd name="connsiteX2759" fmla="*/ 2239390 w 5600700"/>
              <a:gd name="connsiteY2759" fmla="*/ 134215 h 1295400"/>
              <a:gd name="connsiteX2760" fmla="*/ 2181002 w 5600700"/>
              <a:gd name="connsiteY2760" fmla="*/ 141263 h 1295400"/>
              <a:gd name="connsiteX2761" fmla="*/ 2155761 w 5600700"/>
              <a:gd name="connsiteY2761" fmla="*/ 141263 h 1295400"/>
              <a:gd name="connsiteX2762" fmla="*/ 2113755 w 5600700"/>
              <a:gd name="connsiteY2762" fmla="*/ 142692 h 1295400"/>
              <a:gd name="connsiteX2763" fmla="*/ 2109755 w 5600700"/>
              <a:gd name="connsiteY2763" fmla="*/ 145168 h 1295400"/>
              <a:gd name="connsiteX2764" fmla="*/ 2088990 w 5600700"/>
              <a:gd name="connsiteY2764" fmla="*/ 149074 h 1295400"/>
              <a:gd name="connsiteX2765" fmla="*/ 2076227 w 5600700"/>
              <a:gd name="connsiteY2765" fmla="*/ 148026 h 1295400"/>
              <a:gd name="connsiteX2766" fmla="*/ 2059368 w 5600700"/>
              <a:gd name="connsiteY2766" fmla="*/ 147359 h 1295400"/>
              <a:gd name="connsiteX2767" fmla="*/ 2051176 w 5600700"/>
              <a:gd name="connsiteY2767" fmla="*/ 150121 h 1295400"/>
              <a:gd name="connsiteX2768" fmla="*/ 2046795 w 5600700"/>
              <a:gd name="connsiteY2768" fmla="*/ 148407 h 1295400"/>
              <a:gd name="connsiteX2769" fmla="*/ 2021934 w 5600700"/>
              <a:gd name="connsiteY2769" fmla="*/ 152598 h 1295400"/>
              <a:gd name="connsiteX2770" fmla="*/ 2013362 w 5600700"/>
              <a:gd name="connsiteY2770" fmla="*/ 151169 h 1295400"/>
              <a:gd name="connsiteX2771" fmla="*/ 2009361 w 5600700"/>
              <a:gd name="connsiteY2771" fmla="*/ 153646 h 1295400"/>
              <a:gd name="connsiteX2772" fmla="*/ 1963165 w 5600700"/>
              <a:gd name="connsiteY2772" fmla="*/ 155455 h 1295400"/>
              <a:gd name="connsiteX2773" fmla="*/ 1950592 w 5600700"/>
              <a:gd name="connsiteY2773" fmla="*/ 156503 h 1295400"/>
              <a:gd name="connsiteX2774" fmla="*/ 1921636 w 5600700"/>
              <a:gd name="connsiteY2774" fmla="*/ 163171 h 1295400"/>
              <a:gd name="connsiteX2775" fmla="*/ 1913064 w 5600700"/>
              <a:gd name="connsiteY2775" fmla="*/ 161742 h 1295400"/>
              <a:gd name="connsiteX2776" fmla="*/ 1896395 w 5600700"/>
              <a:gd name="connsiteY2776" fmla="*/ 163171 h 1295400"/>
              <a:gd name="connsiteX2777" fmla="*/ 1829339 w 5600700"/>
              <a:gd name="connsiteY2777" fmla="*/ 166695 h 1295400"/>
              <a:gd name="connsiteX2778" fmla="*/ 1866391 w 5600700"/>
              <a:gd name="connsiteY2778" fmla="*/ 157265 h 1295400"/>
              <a:gd name="connsiteX2779" fmla="*/ 1853818 w 5600700"/>
              <a:gd name="connsiteY2779" fmla="*/ 158313 h 1295400"/>
              <a:gd name="connsiteX2780" fmla="*/ 1849818 w 5600700"/>
              <a:gd name="connsiteY2780" fmla="*/ 160789 h 1295400"/>
              <a:gd name="connsiteX2781" fmla="*/ 1832958 w 5600700"/>
              <a:gd name="connsiteY2781" fmla="*/ 160123 h 1295400"/>
              <a:gd name="connsiteX2782" fmla="*/ 1820576 w 5600700"/>
              <a:gd name="connsiteY2782" fmla="*/ 163266 h 1295400"/>
              <a:gd name="connsiteX2783" fmla="*/ 1816194 w 5600700"/>
              <a:gd name="connsiteY2783" fmla="*/ 161551 h 1295400"/>
              <a:gd name="connsiteX2784" fmla="*/ 1812194 w 5600700"/>
              <a:gd name="connsiteY2784" fmla="*/ 164028 h 1295400"/>
              <a:gd name="connsiteX2785" fmla="*/ 1799430 w 5600700"/>
              <a:gd name="connsiteY2785" fmla="*/ 162980 h 1295400"/>
              <a:gd name="connsiteX2786" fmla="*/ 1682368 w 5600700"/>
              <a:gd name="connsiteY2786" fmla="*/ 172886 h 1295400"/>
              <a:gd name="connsiteX2787" fmla="*/ 1665795 w 5600700"/>
              <a:gd name="connsiteY2787" fmla="*/ 176410 h 1295400"/>
              <a:gd name="connsiteX2788" fmla="*/ 1653126 w 5600700"/>
              <a:gd name="connsiteY2788" fmla="*/ 175363 h 1295400"/>
              <a:gd name="connsiteX2789" fmla="*/ 1640363 w 5600700"/>
              <a:gd name="connsiteY2789" fmla="*/ 174315 h 1295400"/>
              <a:gd name="connsiteX2790" fmla="*/ 1652555 w 5600700"/>
              <a:gd name="connsiteY2790" fmla="*/ 169076 h 1295400"/>
              <a:gd name="connsiteX2791" fmla="*/ 1660365 w 5600700"/>
              <a:gd name="connsiteY2791" fmla="*/ 162123 h 1295400"/>
              <a:gd name="connsiteX2792" fmla="*/ 1676748 w 5600700"/>
              <a:gd name="connsiteY2792" fmla="*/ 156503 h 1295400"/>
              <a:gd name="connsiteX2793" fmla="*/ 1622551 w 5600700"/>
              <a:gd name="connsiteY2793" fmla="*/ 163171 h 1295400"/>
              <a:gd name="connsiteX2794" fmla="*/ 1609978 w 5600700"/>
              <a:gd name="connsiteY2794" fmla="*/ 164218 h 1295400"/>
              <a:gd name="connsiteX2795" fmla="*/ 1601596 w 5600700"/>
              <a:gd name="connsiteY2795" fmla="*/ 164885 h 1295400"/>
              <a:gd name="connsiteX2796" fmla="*/ 1517967 w 5600700"/>
              <a:gd name="connsiteY2796" fmla="*/ 171934 h 1295400"/>
              <a:gd name="connsiteX2797" fmla="*/ 1488534 w 5600700"/>
              <a:gd name="connsiteY2797" fmla="*/ 172315 h 1295400"/>
              <a:gd name="connsiteX2798" fmla="*/ 1555114 w 5600700"/>
              <a:gd name="connsiteY2798" fmla="*/ 162504 h 1295400"/>
              <a:gd name="connsiteX2799" fmla="*/ 1609597 w 5600700"/>
              <a:gd name="connsiteY2799" fmla="*/ 160027 h 1295400"/>
              <a:gd name="connsiteX2800" fmla="*/ 1651031 w 5600700"/>
              <a:gd name="connsiteY2800" fmla="*/ 152312 h 1295400"/>
              <a:gd name="connsiteX2801" fmla="*/ 1658841 w 5600700"/>
              <a:gd name="connsiteY2801" fmla="*/ 145264 h 1295400"/>
              <a:gd name="connsiteX2802" fmla="*/ 1659413 w 5600700"/>
              <a:gd name="connsiteY2802" fmla="*/ 151550 h 1295400"/>
              <a:gd name="connsiteX2803" fmla="*/ 1697418 w 5600700"/>
              <a:gd name="connsiteY2803" fmla="*/ 152598 h 1295400"/>
              <a:gd name="connsiteX2804" fmla="*/ 1722183 w 5600700"/>
              <a:gd name="connsiteY2804" fmla="*/ 146311 h 1295400"/>
              <a:gd name="connsiteX2805" fmla="*/ 1704942 w 5600700"/>
              <a:gd name="connsiteY2805" fmla="*/ 141454 h 1295400"/>
              <a:gd name="connsiteX2806" fmla="*/ 1716753 w 5600700"/>
              <a:gd name="connsiteY2806" fmla="*/ 132024 h 1295400"/>
              <a:gd name="connsiteX2807" fmla="*/ 1758187 w 5600700"/>
              <a:gd name="connsiteY2807" fmla="*/ 124309 h 1295400"/>
              <a:gd name="connsiteX2808" fmla="*/ 1724564 w 5600700"/>
              <a:gd name="connsiteY2808" fmla="*/ 125071 h 1295400"/>
              <a:gd name="connsiteX2809" fmla="*/ 1695703 w 5600700"/>
              <a:gd name="connsiteY2809" fmla="*/ 131738 h 1295400"/>
              <a:gd name="connsiteX2810" fmla="*/ 1682463 w 5600700"/>
              <a:gd name="connsiteY2810" fmla="*/ 124404 h 1295400"/>
              <a:gd name="connsiteX2811" fmla="*/ 1719897 w 5600700"/>
              <a:gd name="connsiteY2811" fmla="*/ 119165 h 1295400"/>
              <a:gd name="connsiteX2812" fmla="*/ 1753139 w 5600700"/>
              <a:gd name="connsiteY2812" fmla="*/ 114212 h 1295400"/>
              <a:gd name="connsiteX2813" fmla="*/ 1731898 w 5600700"/>
              <a:gd name="connsiteY2813" fmla="*/ 111736 h 1295400"/>
              <a:gd name="connsiteX2814" fmla="*/ 1719325 w 5600700"/>
              <a:gd name="connsiteY2814" fmla="*/ 112783 h 1295400"/>
              <a:gd name="connsiteX2815" fmla="*/ 1698465 w 5600700"/>
              <a:gd name="connsiteY2815" fmla="*/ 114593 h 1295400"/>
              <a:gd name="connsiteX2816" fmla="*/ 1665223 w 5600700"/>
              <a:gd name="connsiteY2816" fmla="*/ 119546 h 1295400"/>
              <a:gd name="connsiteX2817" fmla="*/ 1635791 w 5600700"/>
              <a:gd name="connsiteY2817" fmla="*/ 119927 h 1295400"/>
              <a:gd name="connsiteX2818" fmla="*/ 1631790 w 5600700"/>
              <a:gd name="connsiteY2818" fmla="*/ 122404 h 1295400"/>
              <a:gd name="connsiteX2819" fmla="*/ 1535683 w 5600700"/>
              <a:gd name="connsiteY2819" fmla="*/ 130500 h 1295400"/>
              <a:gd name="connsiteX2820" fmla="*/ 1523300 w 5600700"/>
              <a:gd name="connsiteY2820" fmla="*/ 133643 h 1295400"/>
              <a:gd name="connsiteX2821" fmla="*/ 1439671 w 5600700"/>
              <a:gd name="connsiteY2821" fmla="*/ 140692 h 1295400"/>
              <a:gd name="connsiteX2822" fmla="*/ 1427289 w 5600700"/>
              <a:gd name="connsiteY2822" fmla="*/ 143835 h 1295400"/>
              <a:gd name="connsiteX2823" fmla="*/ 1414620 w 5600700"/>
              <a:gd name="connsiteY2823" fmla="*/ 142787 h 1295400"/>
              <a:gd name="connsiteX2824" fmla="*/ 1410620 w 5600700"/>
              <a:gd name="connsiteY2824" fmla="*/ 145264 h 1295400"/>
              <a:gd name="connsiteX2825" fmla="*/ 1406238 w 5600700"/>
              <a:gd name="connsiteY2825" fmla="*/ 143549 h 1295400"/>
              <a:gd name="connsiteX2826" fmla="*/ 1393856 w 5600700"/>
              <a:gd name="connsiteY2826" fmla="*/ 146692 h 1295400"/>
              <a:gd name="connsiteX2827" fmla="*/ 1226597 w 5600700"/>
              <a:gd name="connsiteY2827" fmla="*/ 160789 h 1295400"/>
              <a:gd name="connsiteX2828" fmla="*/ 1210023 w 5600700"/>
              <a:gd name="connsiteY2828" fmla="*/ 164314 h 1295400"/>
              <a:gd name="connsiteX2829" fmla="*/ 1197355 w 5600700"/>
              <a:gd name="connsiteY2829" fmla="*/ 163266 h 1295400"/>
              <a:gd name="connsiteX2830" fmla="*/ 1193355 w 5600700"/>
              <a:gd name="connsiteY2830" fmla="*/ 165742 h 1295400"/>
              <a:gd name="connsiteX2831" fmla="*/ 1180686 w 5600700"/>
              <a:gd name="connsiteY2831" fmla="*/ 164695 h 1295400"/>
              <a:gd name="connsiteX2832" fmla="*/ 1176686 w 5600700"/>
              <a:gd name="connsiteY2832" fmla="*/ 167171 h 1295400"/>
              <a:gd name="connsiteX2833" fmla="*/ 1093056 w 5600700"/>
              <a:gd name="connsiteY2833" fmla="*/ 174220 h 1295400"/>
              <a:gd name="connsiteX2834" fmla="*/ 1080674 w 5600700"/>
              <a:gd name="connsiteY2834" fmla="*/ 177363 h 1295400"/>
              <a:gd name="connsiteX2835" fmla="*/ 988662 w 5600700"/>
              <a:gd name="connsiteY2835" fmla="*/ 185173 h 1295400"/>
              <a:gd name="connsiteX2836" fmla="*/ 976280 w 5600700"/>
              <a:gd name="connsiteY2836" fmla="*/ 188317 h 1295400"/>
              <a:gd name="connsiteX2837" fmla="*/ 792352 w 5600700"/>
              <a:gd name="connsiteY2837" fmla="*/ 203842 h 1295400"/>
              <a:gd name="connsiteX2838" fmla="*/ 754728 w 5600700"/>
              <a:gd name="connsiteY2838" fmla="*/ 206986 h 1295400"/>
              <a:gd name="connsiteX2839" fmla="*/ 730154 w 5600700"/>
              <a:gd name="connsiteY2839" fmla="*/ 215368 h 1295400"/>
              <a:gd name="connsiteX2840" fmla="*/ 597090 w 5600700"/>
              <a:gd name="connsiteY2840" fmla="*/ 235084 h 1295400"/>
              <a:gd name="connsiteX2841" fmla="*/ 539654 w 5600700"/>
              <a:gd name="connsiteY2841" fmla="*/ 252610 h 1295400"/>
              <a:gd name="connsiteX2842" fmla="*/ 561657 w 5600700"/>
              <a:gd name="connsiteY2842" fmla="*/ 263469 h 1295400"/>
              <a:gd name="connsiteX2843" fmla="*/ 524700 w 5600700"/>
              <a:gd name="connsiteY2843" fmla="*/ 275089 h 1295400"/>
              <a:gd name="connsiteX2844" fmla="*/ 533748 w 5600700"/>
              <a:gd name="connsiteY2844" fmla="*/ 282805 h 1295400"/>
              <a:gd name="connsiteX2845" fmla="*/ 537939 w 5600700"/>
              <a:gd name="connsiteY2845" fmla="*/ 282424 h 1295400"/>
              <a:gd name="connsiteX2846" fmla="*/ 538320 w 5600700"/>
              <a:gd name="connsiteY2846" fmla="*/ 286615 h 1295400"/>
              <a:gd name="connsiteX2847" fmla="*/ 547083 w 5600700"/>
              <a:gd name="connsiteY2847" fmla="*/ 290139 h 1295400"/>
              <a:gd name="connsiteX2848" fmla="*/ 530700 w 5600700"/>
              <a:gd name="connsiteY2848" fmla="*/ 295759 h 1295400"/>
              <a:gd name="connsiteX2849" fmla="*/ 576706 w 5600700"/>
              <a:gd name="connsiteY2849" fmla="*/ 291853 h 1295400"/>
              <a:gd name="connsiteX2850" fmla="*/ 631570 w 5600700"/>
              <a:gd name="connsiteY2850" fmla="*/ 293568 h 1295400"/>
              <a:gd name="connsiteX2851" fmla="*/ 610806 w 5600700"/>
              <a:gd name="connsiteY2851" fmla="*/ 297473 h 1295400"/>
              <a:gd name="connsiteX2852" fmla="*/ 594423 w 5600700"/>
              <a:gd name="connsiteY2852" fmla="*/ 303093 h 1295400"/>
              <a:gd name="connsiteX2853" fmla="*/ 665098 w 5600700"/>
              <a:gd name="connsiteY2853" fmla="*/ 292901 h 1295400"/>
              <a:gd name="connsiteX2854" fmla="*/ 690339 w 5600700"/>
              <a:gd name="connsiteY2854" fmla="*/ 292901 h 1295400"/>
              <a:gd name="connsiteX2855" fmla="*/ 623950 w 5600700"/>
              <a:gd name="connsiteY2855" fmla="*/ 304807 h 1295400"/>
              <a:gd name="connsiteX2856" fmla="*/ 582707 w 5600700"/>
              <a:gd name="connsiteY2856" fmla="*/ 314618 h 1295400"/>
              <a:gd name="connsiteX2857" fmla="*/ 561847 w 5600700"/>
              <a:gd name="connsiteY2857" fmla="*/ 316428 h 1295400"/>
              <a:gd name="connsiteX2858" fmla="*/ 553846 w 5600700"/>
              <a:gd name="connsiteY2858" fmla="*/ 321381 h 1295400"/>
              <a:gd name="connsiteX2859" fmla="*/ 541654 w 5600700"/>
              <a:gd name="connsiteY2859" fmla="*/ 326620 h 1295400"/>
              <a:gd name="connsiteX2860" fmla="*/ 574896 w 5600700"/>
              <a:gd name="connsiteY2860" fmla="*/ 321667 h 1295400"/>
              <a:gd name="connsiteX2861" fmla="*/ 554703 w 5600700"/>
              <a:gd name="connsiteY2861" fmla="*/ 331858 h 1295400"/>
              <a:gd name="connsiteX2862" fmla="*/ 553179 w 5600700"/>
              <a:gd name="connsiteY2862" fmla="*/ 363672 h 1295400"/>
              <a:gd name="connsiteX2863" fmla="*/ 541654 w 5600700"/>
              <a:gd name="connsiteY2863" fmla="*/ 377293 h 1295400"/>
              <a:gd name="connsiteX2864" fmla="*/ 555465 w 5600700"/>
              <a:gd name="connsiteY2864" fmla="*/ 390913 h 1295400"/>
              <a:gd name="connsiteX2865" fmla="*/ 547941 w 5600700"/>
              <a:gd name="connsiteY2865" fmla="*/ 402153 h 1295400"/>
              <a:gd name="connsiteX2866" fmla="*/ 531939 w 5600700"/>
              <a:gd name="connsiteY2866" fmla="*/ 411964 h 1295400"/>
              <a:gd name="connsiteX2867" fmla="*/ 554037 w 5600700"/>
              <a:gd name="connsiteY2867" fmla="*/ 424918 h 1295400"/>
              <a:gd name="connsiteX2868" fmla="*/ 537654 w 5600700"/>
              <a:gd name="connsiteY2868" fmla="*/ 430537 h 1295400"/>
              <a:gd name="connsiteX2869" fmla="*/ 530891 w 5600700"/>
              <a:gd name="connsiteY2869" fmla="*/ 450159 h 1295400"/>
              <a:gd name="connsiteX2870" fmla="*/ 531558 w 5600700"/>
              <a:gd name="connsiteY2870" fmla="*/ 458541 h 1295400"/>
              <a:gd name="connsiteX2871" fmla="*/ 527938 w 5600700"/>
              <a:gd name="connsiteY2871" fmla="*/ 465208 h 1295400"/>
              <a:gd name="connsiteX2872" fmla="*/ 536987 w 5600700"/>
              <a:gd name="connsiteY2872" fmla="*/ 472924 h 1295400"/>
              <a:gd name="connsiteX2873" fmla="*/ 524795 w 5600700"/>
              <a:gd name="connsiteY2873" fmla="*/ 478162 h 1295400"/>
              <a:gd name="connsiteX2874" fmla="*/ 526033 w 5600700"/>
              <a:gd name="connsiteY2874" fmla="*/ 492831 h 1295400"/>
              <a:gd name="connsiteX2875" fmla="*/ 539273 w 5600700"/>
              <a:gd name="connsiteY2875" fmla="*/ 500165 h 1295400"/>
              <a:gd name="connsiteX2876" fmla="*/ 556323 w 5600700"/>
              <a:gd name="connsiteY2876" fmla="*/ 502927 h 1295400"/>
              <a:gd name="connsiteX2877" fmla="*/ 556989 w 5600700"/>
              <a:gd name="connsiteY2877" fmla="*/ 511309 h 1295400"/>
              <a:gd name="connsiteX2878" fmla="*/ 590803 w 5600700"/>
              <a:gd name="connsiteY2878" fmla="*/ 512643 h 1295400"/>
              <a:gd name="connsiteX2879" fmla="*/ 574611 w 5600700"/>
              <a:gd name="connsiteY2879" fmla="*/ 520358 h 1295400"/>
              <a:gd name="connsiteX2880" fmla="*/ 595661 w 5600700"/>
              <a:gd name="connsiteY2880" fmla="*/ 520739 h 1295400"/>
              <a:gd name="connsiteX2881" fmla="*/ 566610 w 5600700"/>
              <a:gd name="connsiteY2881" fmla="*/ 525311 h 1295400"/>
              <a:gd name="connsiteX2882" fmla="*/ 550989 w 5600700"/>
              <a:gd name="connsiteY2882" fmla="*/ 539313 h 1295400"/>
              <a:gd name="connsiteX2883" fmla="*/ 576230 w 5600700"/>
              <a:gd name="connsiteY2883" fmla="*/ 539313 h 1295400"/>
              <a:gd name="connsiteX2884" fmla="*/ 580992 w 5600700"/>
              <a:gd name="connsiteY2884" fmla="*/ 545218 h 1295400"/>
              <a:gd name="connsiteX2885" fmla="*/ 544226 w 5600700"/>
              <a:gd name="connsiteY2885" fmla="*/ 558934 h 1295400"/>
              <a:gd name="connsiteX2886" fmla="*/ 494601 w 5600700"/>
              <a:gd name="connsiteY2886" fmla="*/ 569507 h 1295400"/>
              <a:gd name="connsiteX2887" fmla="*/ 432212 w 5600700"/>
              <a:gd name="connsiteY2887" fmla="*/ 579032 h 1295400"/>
              <a:gd name="connsiteX2888" fmla="*/ 465645 w 5600700"/>
              <a:gd name="connsiteY2888" fmla="*/ 576175 h 1295400"/>
              <a:gd name="connsiteX2889" fmla="*/ 499268 w 5600700"/>
              <a:gd name="connsiteY2889" fmla="*/ 575413 h 1295400"/>
              <a:gd name="connsiteX2890" fmla="*/ 445071 w 5600700"/>
              <a:gd name="connsiteY2890" fmla="*/ 582080 h 1295400"/>
              <a:gd name="connsiteX2891" fmla="*/ 416019 w 5600700"/>
              <a:gd name="connsiteY2891" fmla="*/ 586652 h 1295400"/>
              <a:gd name="connsiteX2892" fmla="*/ 399636 w 5600700"/>
              <a:gd name="connsiteY2892" fmla="*/ 592272 h 1295400"/>
              <a:gd name="connsiteX2893" fmla="*/ 374586 w 5600700"/>
              <a:gd name="connsiteY2893" fmla="*/ 594367 h 1295400"/>
              <a:gd name="connsiteX2894" fmla="*/ 366394 w 5600700"/>
              <a:gd name="connsiteY2894" fmla="*/ 597130 h 1295400"/>
              <a:gd name="connsiteX2895" fmla="*/ 358203 w 5600700"/>
              <a:gd name="connsiteY2895" fmla="*/ 599892 h 1295400"/>
              <a:gd name="connsiteX2896" fmla="*/ 349821 w 5600700"/>
              <a:gd name="connsiteY2896" fmla="*/ 600559 h 1295400"/>
              <a:gd name="connsiteX2897" fmla="*/ 312197 w 5600700"/>
              <a:gd name="connsiteY2897" fmla="*/ 603702 h 1295400"/>
              <a:gd name="connsiteX2898" fmla="*/ 300195 w 5600700"/>
              <a:gd name="connsiteY2898" fmla="*/ 611036 h 1295400"/>
              <a:gd name="connsiteX2899" fmla="*/ 283146 w 5600700"/>
              <a:gd name="connsiteY2899" fmla="*/ 608274 h 1295400"/>
              <a:gd name="connsiteX2900" fmla="*/ 283336 w 5600700"/>
              <a:gd name="connsiteY2900" fmla="*/ 610369 h 1295400"/>
              <a:gd name="connsiteX2901" fmla="*/ 274954 w 5600700"/>
              <a:gd name="connsiteY2901" fmla="*/ 611036 h 1295400"/>
              <a:gd name="connsiteX2902" fmla="*/ 237521 w 5600700"/>
              <a:gd name="connsiteY2902" fmla="*/ 616275 h 1295400"/>
              <a:gd name="connsiteX2903" fmla="*/ 221138 w 5600700"/>
              <a:gd name="connsiteY2903" fmla="*/ 621895 h 1295400"/>
              <a:gd name="connsiteX2904" fmla="*/ 259143 w 5600700"/>
              <a:gd name="connsiteY2904" fmla="*/ 622942 h 1295400"/>
              <a:gd name="connsiteX2905" fmla="*/ 238378 w 5600700"/>
              <a:gd name="connsiteY2905" fmla="*/ 626848 h 1295400"/>
              <a:gd name="connsiteX2906" fmla="*/ 188372 w 5600700"/>
              <a:gd name="connsiteY2906" fmla="*/ 633230 h 1295400"/>
              <a:gd name="connsiteX2907" fmla="*/ 205231 w 5600700"/>
              <a:gd name="connsiteY2907" fmla="*/ 633896 h 1295400"/>
              <a:gd name="connsiteX2908" fmla="*/ 226186 w 5600700"/>
              <a:gd name="connsiteY2908" fmla="*/ 632086 h 1295400"/>
              <a:gd name="connsiteX2909" fmla="*/ 230568 w 5600700"/>
              <a:gd name="connsiteY2909" fmla="*/ 633801 h 1295400"/>
              <a:gd name="connsiteX2910" fmla="*/ 255809 w 5600700"/>
              <a:gd name="connsiteY2910" fmla="*/ 633801 h 1295400"/>
              <a:gd name="connsiteX2911" fmla="*/ 280669 w 5600700"/>
              <a:gd name="connsiteY2911" fmla="*/ 629610 h 1295400"/>
              <a:gd name="connsiteX2912" fmla="*/ 289051 w 5600700"/>
              <a:gd name="connsiteY2912" fmla="*/ 628943 h 1295400"/>
              <a:gd name="connsiteX2913" fmla="*/ 314292 w 5600700"/>
              <a:gd name="connsiteY2913" fmla="*/ 628943 h 1295400"/>
              <a:gd name="connsiteX2914" fmla="*/ 343534 w 5600700"/>
              <a:gd name="connsiteY2914" fmla="*/ 626467 h 1295400"/>
              <a:gd name="connsiteX2915" fmla="*/ 377157 w 5600700"/>
              <a:gd name="connsiteY2915" fmla="*/ 625705 h 1295400"/>
              <a:gd name="connsiteX2916" fmla="*/ 331533 w 5600700"/>
              <a:gd name="connsiteY2916" fmla="*/ 633801 h 1295400"/>
              <a:gd name="connsiteX2917" fmla="*/ 302481 w 5600700"/>
              <a:gd name="connsiteY2917" fmla="*/ 638373 h 1295400"/>
              <a:gd name="connsiteX2918" fmla="*/ 290480 w 5600700"/>
              <a:gd name="connsiteY2918" fmla="*/ 645707 h 1295400"/>
              <a:gd name="connsiteX2919" fmla="*/ 282288 w 5600700"/>
              <a:gd name="connsiteY2919" fmla="*/ 648469 h 1295400"/>
              <a:gd name="connsiteX2920" fmla="*/ 269525 w 5600700"/>
              <a:gd name="connsiteY2920" fmla="*/ 647422 h 1295400"/>
              <a:gd name="connsiteX2921" fmla="*/ 285717 w 5600700"/>
              <a:gd name="connsiteY2921" fmla="*/ 639707 h 1295400"/>
              <a:gd name="connsiteX2922" fmla="*/ 252666 w 5600700"/>
              <a:gd name="connsiteY2922" fmla="*/ 646755 h 1295400"/>
              <a:gd name="connsiteX2923" fmla="*/ 265715 w 5600700"/>
              <a:gd name="connsiteY2923" fmla="*/ 651994 h 1295400"/>
              <a:gd name="connsiteX2924" fmla="*/ 315721 w 5600700"/>
              <a:gd name="connsiteY2924" fmla="*/ 645612 h 1295400"/>
              <a:gd name="connsiteX2925" fmla="*/ 366108 w 5600700"/>
              <a:gd name="connsiteY2925" fmla="*/ 643516 h 1295400"/>
              <a:gd name="connsiteX2926" fmla="*/ 378967 w 5600700"/>
              <a:gd name="connsiteY2926" fmla="*/ 646660 h 1295400"/>
              <a:gd name="connsiteX2927" fmla="*/ 358393 w 5600700"/>
              <a:gd name="connsiteY2927" fmla="*/ 652660 h 1295400"/>
              <a:gd name="connsiteX2928" fmla="*/ 341629 w 5600700"/>
              <a:gd name="connsiteY2928" fmla="*/ 654089 h 1295400"/>
              <a:gd name="connsiteX2929" fmla="*/ 325246 w 5600700"/>
              <a:gd name="connsiteY2929" fmla="*/ 659709 h 1295400"/>
              <a:gd name="connsiteX2930" fmla="*/ 316674 w 5600700"/>
              <a:gd name="connsiteY2930" fmla="*/ 658280 h 1295400"/>
              <a:gd name="connsiteX2931" fmla="*/ 308482 w 5600700"/>
              <a:gd name="connsiteY2931" fmla="*/ 661042 h 1295400"/>
              <a:gd name="connsiteX2932" fmla="*/ 291623 w 5600700"/>
              <a:gd name="connsiteY2932" fmla="*/ 660376 h 1295400"/>
              <a:gd name="connsiteX2933" fmla="*/ 279240 w 5600700"/>
              <a:gd name="connsiteY2933" fmla="*/ 663519 h 1295400"/>
              <a:gd name="connsiteX2934" fmla="*/ 262286 w 5600700"/>
              <a:gd name="connsiteY2934" fmla="*/ 662852 h 1295400"/>
              <a:gd name="connsiteX2935" fmla="*/ 245712 w 5600700"/>
              <a:gd name="connsiteY2935" fmla="*/ 666376 h 1295400"/>
              <a:gd name="connsiteX2936" fmla="*/ 195516 w 5600700"/>
              <a:gd name="connsiteY2936" fmla="*/ 670567 h 1295400"/>
              <a:gd name="connsiteX2937" fmla="*/ 182752 w 5600700"/>
              <a:gd name="connsiteY2937" fmla="*/ 669520 h 1295400"/>
              <a:gd name="connsiteX2938" fmla="*/ 170370 w 5600700"/>
              <a:gd name="connsiteY2938" fmla="*/ 672663 h 1295400"/>
              <a:gd name="connsiteX2939" fmla="*/ 165988 w 5600700"/>
              <a:gd name="connsiteY2939" fmla="*/ 670948 h 1295400"/>
              <a:gd name="connsiteX2940" fmla="*/ 119982 w 5600700"/>
              <a:gd name="connsiteY2940" fmla="*/ 674854 h 1295400"/>
              <a:gd name="connsiteX2941" fmla="*/ 103409 w 5600700"/>
              <a:gd name="connsiteY2941" fmla="*/ 678378 h 1295400"/>
              <a:gd name="connsiteX2942" fmla="*/ 86550 w 5600700"/>
              <a:gd name="connsiteY2942" fmla="*/ 677711 h 1295400"/>
              <a:gd name="connsiteX2943" fmla="*/ 40544 w 5600700"/>
              <a:gd name="connsiteY2943" fmla="*/ 681616 h 1295400"/>
              <a:gd name="connsiteX2944" fmla="*/ 40734 w 5600700"/>
              <a:gd name="connsiteY2944" fmla="*/ 683712 h 1295400"/>
              <a:gd name="connsiteX2945" fmla="*/ 24351 w 5600700"/>
              <a:gd name="connsiteY2945" fmla="*/ 689332 h 1295400"/>
              <a:gd name="connsiteX2946" fmla="*/ 145986 w 5600700"/>
              <a:gd name="connsiteY2946" fmla="*/ 683331 h 1295400"/>
              <a:gd name="connsiteX2947" fmla="*/ 162750 w 5600700"/>
              <a:gd name="connsiteY2947" fmla="*/ 681902 h 1295400"/>
              <a:gd name="connsiteX2948" fmla="*/ 167131 w 5600700"/>
              <a:gd name="connsiteY2948" fmla="*/ 683617 h 1295400"/>
              <a:gd name="connsiteX2949" fmla="*/ 175323 w 5600700"/>
              <a:gd name="connsiteY2949" fmla="*/ 680855 h 1295400"/>
              <a:gd name="connsiteX2950" fmla="*/ 187991 w 5600700"/>
              <a:gd name="connsiteY2950" fmla="*/ 681902 h 1295400"/>
              <a:gd name="connsiteX2951" fmla="*/ 313435 w 5600700"/>
              <a:gd name="connsiteY2951" fmla="*/ 671330 h 1295400"/>
              <a:gd name="connsiteX2952" fmla="*/ 334676 w 5600700"/>
              <a:gd name="connsiteY2952" fmla="*/ 673806 h 1295400"/>
              <a:gd name="connsiteX2953" fmla="*/ 397350 w 5600700"/>
              <a:gd name="connsiteY2953" fmla="*/ 668472 h 1295400"/>
              <a:gd name="connsiteX2954" fmla="*/ 413924 w 5600700"/>
              <a:gd name="connsiteY2954" fmla="*/ 664948 h 1295400"/>
              <a:gd name="connsiteX2955" fmla="*/ 439356 w 5600700"/>
              <a:gd name="connsiteY2955" fmla="*/ 667043 h 1295400"/>
              <a:gd name="connsiteX2956" fmla="*/ 514603 w 5600700"/>
              <a:gd name="connsiteY2956" fmla="*/ 660661 h 1295400"/>
              <a:gd name="connsiteX2957" fmla="*/ 527652 w 5600700"/>
              <a:gd name="connsiteY2957" fmla="*/ 665900 h 1295400"/>
              <a:gd name="connsiteX2958" fmla="*/ 594708 w 5600700"/>
              <a:gd name="connsiteY2958" fmla="*/ 662376 h 1295400"/>
              <a:gd name="connsiteX2959" fmla="*/ 607567 w 5600700"/>
              <a:gd name="connsiteY2959" fmla="*/ 665519 h 1295400"/>
              <a:gd name="connsiteX2960" fmla="*/ 632332 w 5600700"/>
              <a:gd name="connsiteY2960" fmla="*/ 659233 h 1295400"/>
              <a:gd name="connsiteX2961" fmla="*/ 657573 w 5600700"/>
              <a:gd name="connsiteY2961" fmla="*/ 659233 h 1295400"/>
              <a:gd name="connsiteX2962" fmla="*/ 716247 w 5600700"/>
              <a:gd name="connsiteY2962" fmla="*/ 656375 h 1295400"/>
              <a:gd name="connsiteX2963" fmla="*/ 716057 w 5600700"/>
              <a:gd name="connsiteY2963" fmla="*/ 654280 h 1295400"/>
              <a:gd name="connsiteX2964" fmla="*/ 724820 w 5600700"/>
              <a:gd name="connsiteY2964" fmla="*/ 657804 h 1295400"/>
              <a:gd name="connsiteX2965" fmla="*/ 603757 w 5600700"/>
              <a:gd name="connsiteY2965" fmla="*/ 670091 h 1295400"/>
              <a:gd name="connsiteX2966" fmla="*/ 591375 w 5600700"/>
              <a:gd name="connsiteY2966" fmla="*/ 673234 h 1295400"/>
              <a:gd name="connsiteX2967" fmla="*/ 586993 w 5600700"/>
              <a:gd name="connsiteY2967" fmla="*/ 671520 h 1295400"/>
              <a:gd name="connsiteX2968" fmla="*/ 578802 w 5600700"/>
              <a:gd name="connsiteY2968" fmla="*/ 674282 h 1295400"/>
              <a:gd name="connsiteX2969" fmla="*/ 570229 w 5600700"/>
              <a:gd name="connsiteY2969" fmla="*/ 672853 h 1295400"/>
              <a:gd name="connsiteX2970" fmla="*/ 557656 w 5600700"/>
              <a:gd name="connsiteY2970" fmla="*/ 673901 h 1295400"/>
              <a:gd name="connsiteX2971" fmla="*/ 536892 w 5600700"/>
              <a:gd name="connsiteY2971" fmla="*/ 677807 h 1295400"/>
              <a:gd name="connsiteX2972" fmla="*/ 562514 w 5600700"/>
              <a:gd name="connsiteY2972" fmla="*/ 681997 h 1295400"/>
              <a:gd name="connsiteX2973" fmla="*/ 574706 w 5600700"/>
              <a:gd name="connsiteY2973" fmla="*/ 676759 h 1295400"/>
              <a:gd name="connsiteX2974" fmla="*/ 595566 w 5600700"/>
              <a:gd name="connsiteY2974" fmla="*/ 674949 h 1295400"/>
              <a:gd name="connsiteX2975" fmla="*/ 621188 w 5600700"/>
              <a:gd name="connsiteY2975" fmla="*/ 679140 h 1295400"/>
              <a:gd name="connsiteX2976" fmla="*/ 646239 w 5600700"/>
              <a:gd name="connsiteY2976" fmla="*/ 677044 h 1295400"/>
              <a:gd name="connsiteX2977" fmla="*/ 671289 w 5600700"/>
              <a:gd name="connsiteY2977" fmla="*/ 674949 h 1295400"/>
              <a:gd name="connsiteX2978" fmla="*/ 659288 w 5600700"/>
              <a:gd name="connsiteY2978" fmla="*/ 682283 h 1295400"/>
              <a:gd name="connsiteX2979" fmla="*/ 776350 w 5600700"/>
              <a:gd name="connsiteY2979" fmla="*/ 672377 h 1295400"/>
              <a:gd name="connsiteX2980" fmla="*/ 780732 w 5600700"/>
              <a:gd name="connsiteY2980" fmla="*/ 674092 h 1295400"/>
              <a:gd name="connsiteX2981" fmla="*/ 827023 w 5600700"/>
              <a:gd name="connsiteY2981" fmla="*/ 674378 h 1295400"/>
              <a:gd name="connsiteX2982" fmla="*/ 848835 w 5600700"/>
              <a:gd name="connsiteY2982" fmla="*/ 683140 h 1295400"/>
              <a:gd name="connsiteX2983" fmla="*/ 869409 w 5600700"/>
              <a:gd name="connsiteY2983" fmla="*/ 677140 h 1295400"/>
              <a:gd name="connsiteX2984" fmla="*/ 894651 w 5600700"/>
              <a:gd name="connsiteY2984" fmla="*/ 677140 h 1295400"/>
              <a:gd name="connsiteX2985" fmla="*/ 877029 w 5600700"/>
              <a:gd name="connsiteY2985" fmla="*/ 668091 h 1295400"/>
              <a:gd name="connsiteX2986" fmla="*/ 906271 w 5600700"/>
              <a:gd name="connsiteY2986" fmla="*/ 665614 h 1295400"/>
              <a:gd name="connsiteX2987" fmla="*/ 910938 w 5600700"/>
              <a:gd name="connsiteY2987" fmla="*/ 671520 h 1295400"/>
              <a:gd name="connsiteX2988" fmla="*/ 919701 w 5600700"/>
              <a:gd name="connsiteY2988" fmla="*/ 675044 h 1295400"/>
              <a:gd name="connsiteX2989" fmla="*/ 948943 w 5600700"/>
              <a:gd name="connsiteY2989" fmla="*/ 672568 h 1295400"/>
              <a:gd name="connsiteX2990" fmla="*/ 970565 w 5600700"/>
              <a:gd name="connsiteY2990" fmla="*/ 679235 h 1295400"/>
              <a:gd name="connsiteX2991" fmla="*/ 1016571 w 5600700"/>
              <a:gd name="connsiteY2991" fmla="*/ 675330 h 1295400"/>
              <a:gd name="connsiteX2992" fmla="*/ 987710 w 5600700"/>
              <a:gd name="connsiteY2992" fmla="*/ 681997 h 1295400"/>
              <a:gd name="connsiteX2993" fmla="*/ 912653 w 5600700"/>
              <a:gd name="connsiteY2993" fmla="*/ 690475 h 1295400"/>
              <a:gd name="connsiteX2994" fmla="*/ 896270 w 5600700"/>
              <a:gd name="connsiteY2994" fmla="*/ 696094 h 1295400"/>
              <a:gd name="connsiteX2995" fmla="*/ 849883 w 5600700"/>
              <a:gd name="connsiteY2995" fmla="*/ 695809 h 1295400"/>
              <a:gd name="connsiteX2996" fmla="*/ 829309 w 5600700"/>
              <a:gd name="connsiteY2996" fmla="*/ 701809 h 1295400"/>
              <a:gd name="connsiteX2997" fmla="*/ 804068 w 5600700"/>
              <a:gd name="connsiteY2997" fmla="*/ 701809 h 1295400"/>
              <a:gd name="connsiteX2998" fmla="*/ 799877 w 5600700"/>
              <a:gd name="connsiteY2998" fmla="*/ 702190 h 1295400"/>
              <a:gd name="connsiteX2999" fmla="*/ 797115 w 5600700"/>
              <a:gd name="connsiteY2999" fmla="*/ 706858 h 1295400"/>
              <a:gd name="connsiteX3000" fmla="*/ 1653031 w 5600700"/>
              <a:gd name="connsiteY3000" fmla="*/ 122880 h 1295400"/>
              <a:gd name="connsiteX3001" fmla="*/ 1640839 w 5600700"/>
              <a:gd name="connsiteY3001" fmla="*/ 128119 h 1295400"/>
              <a:gd name="connsiteX3002" fmla="*/ 1653888 w 5600700"/>
              <a:gd name="connsiteY3002" fmla="*/ 133357 h 1295400"/>
              <a:gd name="connsiteX3003" fmla="*/ 1629028 w 5600700"/>
              <a:gd name="connsiteY3003" fmla="*/ 137548 h 1295400"/>
              <a:gd name="connsiteX3004" fmla="*/ 1603977 w 5600700"/>
              <a:gd name="connsiteY3004" fmla="*/ 139644 h 1295400"/>
              <a:gd name="connsiteX3005" fmla="*/ 1591595 w 5600700"/>
              <a:gd name="connsiteY3005" fmla="*/ 142787 h 1295400"/>
              <a:gd name="connsiteX3006" fmla="*/ 1503774 w 5600700"/>
              <a:gd name="connsiteY3006" fmla="*/ 150217 h 1295400"/>
              <a:gd name="connsiteX3007" fmla="*/ 1487201 w 5600700"/>
              <a:gd name="connsiteY3007" fmla="*/ 153741 h 1295400"/>
              <a:gd name="connsiteX3008" fmla="*/ 1453768 w 5600700"/>
              <a:gd name="connsiteY3008" fmla="*/ 156598 h 1295400"/>
              <a:gd name="connsiteX3009" fmla="*/ 1436528 w 5600700"/>
              <a:gd name="connsiteY3009" fmla="*/ 151741 h 1295400"/>
              <a:gd name="connsiteX3010" fmla="*/ 1428527 w 5600700"/>
              <a:gd name="connsiteY3010" fmla="*/ 156598 h 1295400"/>
              <a:gd name="connsiteX3011" fmla="*/ 1428717 w 5600700"/>
              <a:gd name="connsiteY3011" fmla="*/ 158694 h 1295400"/>
              <a:gd name="connsiteX3012" fmla="*/ 1332610 w 5600700"/>
              <a:gd name="connsiteY3012" fmla="*/ 166790 h 1295400"/>
              <a:gd name="connsiteX3013" fmla="*/ 1316037 w 5600700"/>
              <a:gd name="connsiteY3013" fmla="*/ 170314 h 1295400"/>
              <a:gd name="connsiteX3014" fmla="*/ 1307655 w 5600700"/>
              <a:gd name="connsiteY3014" fmla="*/ 170981 h 1295400"/>
              <a:gd name="connsiteX3015" fmla="*/ 1299273 w 5600700"/>
              <a:gd name="connsiteY3015" fmla="*/ 171648 h 1295400"/>
              <a:gd name="connsiteX3016" fmla="*/ 1282413 w 5600700"/>
              <a:gd name="connsiteY3016" fmla="*/ 170981 h 1295400"/>
              <a:gd name="connsiteX3017" fmla="*/ 1228025 w 5600700"/>
              <a:gd name="connsiteY3017" fmla="*/ 175553 h 1295400"/>
              <a:gd name="connsiteX3018" fmla="*/ 1265459 w 5600700"/>
              <a:gd name="connsiteY3018" fmla="*/ 170314 h 1295400"/>
              <a:gd name="connsiteX3019" fmla="*/ 1281651 w 5600700"/>
              <a:gd name="connsiteY3019" fmla="*/ 162599 h 1295400"/>
              <a:gd name="connsiteX3020" fmla="*/ 1306702 w 5600700"/>
              <a:gd name="connsiteY3020" fmla="*/ 160504 h 1295400"/>
              <a:gd name="connsiteX3021" fmla="*/ 1327752 w 5600700"/>
              <a:gd name="connsiteY3021" fmla="*/ 160789 h 1295400"/>
              <a:gd name="connsiteX3022" fmla="*/ 1373377 w 5600700"/>
              <a:gd name="connsiteY3022" fmla="*/ 152693 h 1295400"/>
              <a:gd name="connsiteX3023" fmla="*/ 1382331 w 5600700"/>
              <a:gd name="connsiteY3023" fmla="*/ 158313 h 1295400"/>
              <a:gd name="connsiteX3024" fmla="*/ 1403381 w 5600700"/>
              <a:gd name="connsiteY3024" fmla="*/ 158599 h 1295400"/>
              <a:gd name="connsiteX3025" fmla="*/ 1427765 w 5600700"/>
              <a:gd name="connsiteY3025" fmla="*/ 148121 h 1295400"/>
              <a:gd name="connsiteX3026" fmla="*/ 1440147 w 5600700"/>
              <a:gd name="connsiteY3026" fmla="*/ 144978 h 1295400"/>
              <a:gd name="connsiteX3027" fmla="*/ 1457007 w 5600700"/>
              <a:gd name="connsiteY3027" fmla="*/ 145645 h 1295400"/>
              <a:gd name="connsiteX3028" fmla="*/ 1473580 w 5600700"/>
              <a:gd name="connsiteY3028" fmla="*/ 142120 h 1295400"/>
              <a:gd name="connsiteX3029" fmla="*/ 1507013 w 5600700"/>
              <a:gd name="connsiteY3029" fmla="*/ 139263 h 1295400"/>
              <a:gd name="connsiteX3030" fmla="*/ 1528444 w 5600700"/>
              <a:gd name="connsiteY3030" fmla="*/ 143835 h 1295400"/>
              <a:gd name="connsiteX3031" fmla="*/ 1540446 w 5600700"/>
              <a:gd name="connsiteY3031" fmla="*/ 136501 h 1295400"/>
              <a:gd name="connsiteX3032" fmla="*/ 1653031 w 5600700"/>
              <a:gd name="connsiteY3032" fmla="*/ 122880 h 1295400"/>
              <a:gd name="connsiteX3033" fmla="*/ 1207261 w 5600700"/>
              <a:gd name="connsiteY3033" fmla="*/ 179554 h 1295400"/>
              <a:gd name="connsiteX3034" fmla="*/ 1173638 w 5600700"/>
              <a:gd name="connsiteY3034" fmla="*/ 180316 h 1295400"/>
              <a:gd name="connsiteX3035" fmla="*/ 1207261 w 5600700"/>
              <a:gd name="connsiteY3035" fmla="*/ 179554 h 1295400"/>
              <a:gd name="connsiteX3036" fmla="*/ 1612645 w 5600700"/>
              <a:gd name="connsiteY3036" fmla="*/ 143168 h 1295400"/>
              <a:gd name="connsiteX3037" fmla="*/ 1638077 w 5600700"/>
              <a:gd name="connsiteY3037" fmla="*/ 145264 h 1295400"/>
              <a:gd name="connsiteX3038" fmla="*/ 1621694 w 5600700"/>
              <a:gd name="connsiteY3038" fmla="*/ 150883 h 1295400"/>
              <a:gd name="connsiteX3039" fmla="*/ 1612645 w 5600700"/>
              <a:gd name="connsiteY3039" fmla="*/ 143168 h 1295400"/>
              <a:gd name="connsiteX3040" fmla="*/ 1316132 w 5600700"/>
              <a:gd name="connsiteY3040" fmla="*/ 172505 h 1295400"/>
              <a:gd name="connsiteX3041" fmla="*/ 1312798 w 5600700"/>
              <a:gd name="connsiteY3041" fmla="*/ 183364 h 1295400"/>
              <a:gd name="connsiteX3042" fmla="*/ 1274984 w 5600700"/>
              <a:gd name="connsiteY3042" fmla="*/ 184411 h 1295400"/>
              <a:gd name="connsiteX3043" fmla="*/ 1261935 w 5600700"/>
              <a:gd name="connsiteY3043" fmla="*/ 179173 h 1295400"/>
              <a:gd name="connsiteX3044" fmla="*/ 1316132 w 5600700"/>
              <a:gd name="connsiteY3044" fmla="*/ 172505 h 1295400"/>
              <a:gd name="connsiteX3045" fmla="*/ 1420621 w 5600700"/>
              <a:gd name="connsiteY3045" fmla="*/ 163647 h 1295400"/>
              <a:gd name="connsiteX3046" fmla="*/ 1454435 w 5600700"/>
              <a:gd name="connsiteY3046" fmla="*/ 164980 h 1295400"/>
              <a:gd name="connsiteX3047" fmla="*/ 1420621 w 5600700"/>
              <a:gd name="connsiteY3047" fmla="*/ 163647 h 1295400"/>
              <a:gd name="connsiteX3048" fmla="*/ 1199260 w 5600700"/>
              <a:gd name="connsiteY3048" fmla="*/ 184411 h 1295400"/>
              <a:gd name="connsiteX3049" fmla="*/ 1191831 w 5600700"/>
              <a:gd name="connsiteY3049" fmla="*/ 195651 h 1295400"/>
              <a:gd name="connsiteX3050" fmla="*/ 1137633 w 5600700"/>
              <a:gd name="connsiteY3050" fmla="*/ 202318 h 1295400"/>
              <a:gd name="connsiteX3051" fmla="*/ 1145444 w 5600700"/>
              <a:gd name="connsiteY3051" fmla="*/ 195270 h 1295400"/>
              <a:gd name="connsiteX3052" fmla="*/ 1199260 w 5600700"/>
              <a:gd name="connsiteY3052" fmla="*/ 184411 h 1295400"/>
              <a:gd name="connsiteX3053" fmla="*/ 1082769 w 5600700"/>
              <a:gd name="connsiteY3053" fmla="*/ 200604 h 1295400"/>
              <a:gd name="connsiteX3054" fmla="*/ 1057909 w 5600700"/>
              <a:gd name="connsiteY3054" fmla="*/ 204795 h 1295400"/>
              <a:gd name="connsiteX3055" fmla="*/ 1082769 w 5600700"/>
              <a:gd name="connsiteY3055" fmla="*/ 200604 h 1295400"/>
              <a:gd name="connsiteX3056" fmla="*/ 1391951 w 5600700"/>
              <a:gd name="connsiteY3056" fmla="*/ 172410 h 1295400"/>
              <a:gd name="connsiteX3057" fmla="*/ 1367186 w 5600700"/>
              <a:gd name="connsiteY3057" fmla="*/ 178696 h 1295400"/>
              <a:gd name="connsiteX3058" fmla="*/ 1363852 w 5600700"/>
              <a:gd name="connsiteY3058" fmla="*/ 189555 h 1295400"/>
              <a:gd name="connsiteX3059" fmla="*/ 1259172 w 5600700"/>
              <a:gd name="connsiteY3059" fmla="*/ 196318 h 1295400"/>
              <a:gd name="connsiteX3060" fmla="*/ 1300797 w 5600700"/>
              <a:gd name="connsiteY3060" fmla="*/ 190698 h 1295400"/>
              <a:gd name="connsiteX3061" fmla="*/ 1354803 w 5600700"/>
              <a:gd name="connsiteY3061" fmla="*/ 181935 h 1295400"/>
              <a:gd name="connsiteX3062" fmla="*/ 1391951 w 5600700"/>
              <a:gd name="connsiteY3062" fmla="*/ 172410 h 1295400"/>
              <a:gd name="connsiteX3063" fmla="*/ 1446815 w 5600700"/>
              <a:gd name="connsiteY3063" fmla="*/ 174124 h 1295400"/>
              <a:gd name="connsiteX3064" fmla="*/ 1417954 w 5600700"/>
              <a:gd name="connsiteY3064" fmla="*/ 180792 h 1295400"/>
              <a:gd name="connsiteX3065" fmla="*/ 1446815 w 5600700"/>
              <a:gd name="connsiteY3065" fmla="*/ 174124 h 1295400"/>
              <a:gd name="connsiteX3066" fmla="*/ 1143253 w 5600700"/>
              <a:gd name="connsiteY3066" fmla="*/ 218797 h 1295400"/>
              <a:gd name="connsiteX3067" fmla="*/ 1159446 w 5600700"/>
              <a:gd name="connsiteY3067" fmla="*/ 211081 h 1295400"/>
              <a:gd name="connsiteX3068" fmla="*/ 1150397 w 5600700"/>
              <a:gd name="connsiteY3068" fmla="*/ 203366 h 1295400"/>
              <a:gd name="connsiteX3069" fmla="*/ 1196403 w 5600700"/>
              <a:gd name="connsiteY3069" fmla="*/ 199461 h 1295400"/>
              <a:gd name="connsiteX3070" fmla="*/ 1171828 w 5600700"/>
              <a:gd name="connsiteY3070" fmla="*/ 207843 h 1295400"/>
              <a:gd name="connsiteX3071" fmla="*/ 1205832 w 5600700"/>
              <a:gd name="connsiteY3071" fmla="*/ 211367 h 1295400"/>
              <a:gd name="connsiteX3072" fmla="*/ 1210595 w 5600700"/>
              <a:gd name="connsiteY3072" fmla="*/ 217273 h 1295400"/>
              <a:gd name="connsiteX3073" fmla="*/ 1197831 w 5600700"/>
              <a:gd name="connsiteY3073" fmla="*/ 216225 h 1295400"/>
              <a:gd name="connsiteX3074" fmla="*/ 1185258 w 5600700"/>
              <a:gd name="connsiteY3074" fmla="*/ 217273 h 1295400"/>
              <a:gd name="connsiteX3075" fmla="*/ 1172495 w 5600700"/>
              <a:gd name="connsiteY3075" fmla="*/ 216225 h 1295400"/>
              <a:gd name="connsiteX3076" fmla="*/ 1155921 w 5600700"/>
              <a:gd name="connsiteY3076" fmla="*/ 219749 h 1295400"/>
              <a:gd name="connsiteX3077" fmla="*/ 1143253 w 5600700"/>
              <a:gd name="connsiteY3077" fmla="*/ 218797 h 1295400"/>
              <a:gd name="connsiteX3078" fmla="*/ 1000188 w 5600700"/>
              <a:gd name="connsiteY3078" fmla="*/ 220321 h 1295400"/>
              <a:gd name="connsiteX3079" fmla="*/ 1001235 w 5600700"/>
              <a:gd name="connsiteY3079" fmla="*/ 232894 h 1295400"/>
              <a:gd name="connsiteX3080" fmla="*/ 1018095 w 5600700"/>
              <a:gd name="connsiteY3080" fmla="*/ 233560 h 1295400"/>
              <a:gd name="connsiteX3081" fmla="*/ 1039145 w 5600700"/>
              <a:gd name="connsiteY3081" fmla="*/ 233846 h 1295400"/>
              <a:gd name="connsiteX3082" fmla="*/ 1051813 w 5600700"/>
              <a:gd name="connsiteY3082" fmla="*/ 234894 h 1295400"/>
              <a:gd name="connsiteX3083" fmla="*/ 1089437 w 5600700"/>
              <a:gd name="connsiteY3083" fmla="*/ 231751 h 1295400"/>
              <a:gd name="connsiteX3084" fmla="*/ 1106296 w 5600700"/>
              <a:gd name="connsiteY3084" fmla="*/ 232417 h 1295400"/>
              <a:gd name="connsiteX3085" fmla="*/ 1031049 w 5600700"/>
              <a:gd name="connsiteY3085" fmla="*/ 238799 h 1295400"/>
              <a:gd name="connsiteX3086" fmla="*/ 1009808 w 5600700"/>
              <a:gd name="connsiteY3086" fmla="*/ 236323 h 1295400"/>
              <a:gd name="connsiteX3087" fmla="*/ 963802 w 5600700"/>
              <a:gd name="connsiteY3087" fmla="*/ 240228 h 1295400"/>
              <a:gd name="connsiteX3088" fmla="*/ 959611 w 5600700"/>
              <a:gd name="connsiteY3088" fmla="*/ 240609 h 1295400"/>
              <a:gd name="connsiteX3089" fmla="*/ 946562 w 5600700"/>
              <a:gd name="connsiteY3089" fmla="*/ 235370 h 1295400"/>
              <a:gd name="connsiteX3090" fmla="*/ 909319 w 5600700"/>
              <a:gd name="connsiteY3090" fmla="*/ 242704 h 1295400"/>
              <a:gd name="connsiteX3091" fmla="*/ 937894 w 5600700"/>
              <a:gd name="connsiteY3091" fmla="*/ 231846 h 1295400"/>
              <a:gd name="connsiteX3092" fmla="*/ 962945 w 5600700"/>
              <a:gd name="connsiteY3092" fmla="*/ 229750 h 1295400"/>
              <a:gd name="connsiteX3093" fmla="*/ 983805 w 5600700"/>
              <a:gd name="connsiteY3093" fmla="*/ 227941 h 1295400"/>
              <a:gd name="connsiteX3094" fmla="*/ 958373 w 5600700"/>
              <a:gd name="connsiteY3094" fmla="*/ 225845 h 1295400"/>
              <a:gd name="connsiteX3095" fmla="*/ 974756 w 5600700"/>
              <a:gd name="connsiteY3095" fmla="*/ 220225 h 1295400"/>
              <a:gd name="connsiteX3096" fmla="*/ 1000188 w 5600700"/>
              <a:gd name="connsiteY3096" fmla="*/ 220321 h 1295400"/>
              <a:gd name="connsiteX3097" fmla="*/ 1087818 w 5600700"/>
              <a:gd name="connsiteY3097" fmla="*/ 210796 h 1295400"/>
              <a:gd name="connsiteX3098" fmla="*/ 1063053 w 5600700"/>
              <a:gd name="connsiteY3098" fmla="*/ 217082 h 1295400"/>
              <a:gd name="connsiteX3099" fmla="*/ 1087818 w 5600700"/>
              <a:gd name="connsiteY3099" fmla="*/ 210796 h 1295400"/>
              <a:gd name="connsiteX3100" fmla="*/ 1518729 w 5600700"/>
              <a:gd name="connsiteY3100" fmla="*/ 178601 h 1295400"/>
              <a:gd name="connsiteX3101" fmla="*/ 1485296 w 5600700"/>
              <a:gd name="connsiteY3101" fmla="*/ 181459 h 1295400"/>
              <a:gd name="connsiteX3102" fmla="*/ 1518729 w 5600700"/>
              <a:gd name="connsiteY3102" fmla="*/ 178601 h 1295400"/>
              <a:gd name="connsiteX3103" fmla="*/ 1564544 w 5600700"/>
              <a:gd name="connsiteY3103" fmla="*/ 172600 h 1295400"/>
              <a:gd name="connsiteX3104" fmla="*/ 1606359 w 5600700"/>
              <a:gd name="connsiteY3104" fmla="*/ 169076 h 1295400"/>
              <a:gd name="connsiteX3105" fmla="*/ 1564544 w 5600700"/>
              <a:gd name="connsiteY3105" fmla="*/ 172600 h 1295400"/>
              <a:gd name="connsiteX3106" fmla="*/ 1648364 w 5600700"/>
              <a:gd name="connsiteY3106" fmla="*/ 167647 h 1295400"/>
              <a:gd name="connsiteX3107" fmla="*/ 1619313 w 5600700"/>
              <a:gd name="connsiteY3107" fmla="*/ 172219 h 1295400"/>
              <a:gd name="connsiteX3108" fmla="*/ 1648364 w 5600700"/>
              <a:gd name="connsiteY3108" fmla="*/ 167647 h 1295400"/>
              <a:gd name="connsiteX3109" fmla="*/ 1268602 w 5600700"/>
              <a:gd name="connsiteY3109" fmla="*/ 208224 h 1295400"/>
              <a:gd name="connsiteX3110" fmla="*/ 1230978 w 5600700"/>
              <a:gd name="connsiteY3110" fmla="*/ 211367 h 1295400"/>
              <a:gd name="connsiteX3111" fmla="*/ 1246980 w 5600700"/>
              <a:gd name="connsiteY3111" fmla="*/ 201556 h 1295400"/>
              <a:gd name="connsiteX3112" fmla="*/ 1268602 w 5600700"/>
              <a:gd name="connsiteY3112" fmla="*/ 208224 h 1295400"/>
              <a:gd name="connsiteX3113" fmla="*/ 1431289 w 5600700"/>
              <a:gd name="connsiteY3113" fmla="*/ 190222 h 1295400"/>
              <a:gd name="connsiteX3114" fmla="*/ 1393856 w 5600700"/>
              <a:gd name="connsiteY3114" fmla="*/ 195460 h 1295400"/>
              <a:gd name="connsiteX3115" fmla="*/ 1414430 w 5600700"/>
              <a:gd name="connsiteY3115" fmla="*/ 189460 h 1295400"/>
              <a:gd name="connsiteX3116" fmla="*/ 1431289 w 5600700"/>
              <a:gd name="connsiteY3116" fmla="*/ 190222 h 1295400"/>
              <a:gd name="connsiteX3117" fmla="*/ 1326990 w 5600700"/>
              <a:gd name="connsiteY3117" fmla="*/ 201175 h 1295400"/>
              <a:gd name="connsiteX3118" fmla="*/ 1347755 w 5600700"/>
              <a:gd name="connsiteY3118" fmla="*/ 197270 h 1295400"/>
              <a:gd name="connsiteX3119" fmla="*/ 1326990 w 5600700"/>
              <a:gd name="connsiteY3119" fmla="*/ 201175 h 1295400"/>
              <a:gd name="connsiteX3120" fmla="*/ 1494535 w 5600700"/>
              <a:gd name="connsiteY3120" fmla="*/ 191269 h 1295400"/>
              <a:gd name="connsiteX3121" fmla="*/ 1519776 w 5600700"/>
              <a:gd name="connsiteY3121" fmla="*/ 191269 h 1295400"/>
              <a:gd name="connsiteX3122" fmla="*/ 1494535 w 5600700"/>
              <a:gd name="connsiteY3122" fmla="*/ 191269 h 1295400"/>
              <a:gd name="connsiteX3123" fmla="*/ 1586547 w 5600700"/>
              <a:gd name="connsiteY3123" fmla="*/ 183459 h 1295400"/>
              <a:gd name="connsiteX3124" fmla="*/ 1603120 w 5600700"/>
              <a:gd name="connsiteY3124" fmla="*/ 179935 h 1295400"/>
              <a:gd name="connsiteX3125" fmla="*/ 1586547 w 5600700"/>
              <a:gd name="connsiteY3125" fmla="*/ 183459 h 1295400"/>
              <a:gd name="connsiteX3126" fmla="*/ 1607406 w 5600700"/>
              <a:gd name="connsiteY3126" fmla="*/ 181744 h 1295400"/>
              <a:gd name="connsiteX3127" fmla="*/ 1615598 w 5600700"/>
              <a:gd name="connsiteY3127" fmla="*/ 178982 h 1295400"/>
              <a:gd name="connsiteX3128" fmla="*/ 1623980 w 5600700"/>
              <a:gd name="connsiteY3128" fmla="*/ 178315 h 1295400"/>
              <a:gd name="connsiteX3129" fmla="*/ 1607406 w 5600700"/>
              <a:gd name="connsiteY3129" fmla="*/ 181744 h 1295400"/>
              <a:gd name="connsiteX3130" fmla="*/ 1440243 w 5600700"/>
              <a:gd name="connsiteY3130" fmla="*/ 195841 h 1295400"/>
              <a:gd name="connsiteX3131" fmla="*/ 1448625 w 5600700"/>
              <a:gd name="connsiteY3131" fmla="*/ 195175 h 1295400"/>
              <a:gd name="connsiteX3132" fmla="*/ 1440243 w 5600700"/>
              <a:gd name="connsiteY3132" fmla="*/ 195841 h 1295400"/>
              <a:gd name="connsiteX3133" fmla="*/ 1737423 w 5600700"/>
              <a:gd name="connsiteY3133" fmla="*/ 174982 h 1295400"/>
              <a:gd name="connsiteX3134" fmla="*/ 1721040 w 5600700"/>
              <a:gd name="connsiteY3134" fmla="*/ 180601 h 1295400"/>
              <a:gd name="connsiteX3135" fmla="*/ 1737423 w 5600700"/>
              <a:gd name="connsiteY3135" fmla="*/ 174982 h 1295400"/>
              <a:gd name="connsiteX3136" fmla="*/ 1390713 w 5600700"/>
              <a:gd name="connsiteY3136" fmla="*/ 208414 h 1295400"/>
              <a:gd name="connsiteX3137" fmla="*/ 1398904 w 5600700"/>
              <a:gd name="connsiteY3137" fmla="*/ 205652 h 1295400"/>
              <a:gd name="connsiteX3138" fmla="*/ 1407286 w 5600700"/>
              <a:gd name="connsiteY3138" fmla="*/ 204985 h 1295400"/>
              <a:gd name="connsiteX3139" fmla="*/ 1469961 w 5600700"/>
              <a:gd name="connsiteY3139" fmla="*/ 199651 h 1295400"/>
              <a:gd name="connsiteX3140" fmla="*/ 1432527 w 5600700"/>
              <a:gd name="connsiteY3140" fmla="*/ 204890 h 1295400"/>
              <a:gd name="connsiteX3141" fmla="*/ 1390713 w 5600700"/>
              <a:gd name="connsiteY3141" fmla="*/ 208414 h 1295400"/>
              <a:gd name="connsiteX3142" fmla="*/ 1662270 w 5600700"/>
              <a:gd name="connsiteY3142" fmla="*/ 183459 h 1295400"/>
              <a:gd name="connsiteX3143" fmla="*/ 1691512 w 5600700"/>
              <a:gd name="connsiteY3143" fmla="*/ 180982 h 1295400"/>
              <a:gd name="connsiteX3144" fmla="*/ 1691893 w 5600700"/>
              <a:gd name="connsiteY3144" fmla="*/ 185173 h 1295400"/>
              <a:gd name="connsiteX3145" fmla="*/ 1662651 w 5600700"/>
              <a:gd name="connsiteY3145" fmla="*/ 187650 h 1295400"/>
              <a:gd name="connsiteX3146" fmla="*/ 1662270 w 5600700"/>
              <a:gd name="connsiteY3146" fmla="*/ 183459 h 1295400"/>
              <a:gd name="connsiteX3147" fmla="*/ 2185764 w 5600700"/>
              <a:gd name="connsiteY3147" fmla="*/ 149740 h 1295400"/>
              <a:gd name="connsiteX3148" fmla="*/ 2156808 w 5600700"/>
              <a:gd name="connsiteY3148" fmla="*/ 156408 h 1295400"/>
              <a:gd name="connsiteX3149" fmla="*/ 2185764 w 5600700"/>
              <a:gd name="connsiteY3149" fmla="*/ 149740 h 1295400"/>
              <a:gd name="connsiteX3150" fmla="*/ 2194146 w 5600700"/>
              <a:gd name="connsiteY3150" fmla="*/ 149074 h 1295400"/>
              <a:gd name="connsiteX3151" fmla="*/ 2223579 w 5600700"/>
              <a:gd name="connsiteY3151" fmla="*/ 148693 h 1295400"/>
              <a:gd name="connsiteX3152" fmla="*/ 2240438 w 5600700"/>
              <a:gd name="connsiteY3152" fmla="*/ 149359 h 1295400"/>
              <a:gd name="connsiteX3153" fmla="*/ 2219388 w 5600700"/>
              <a:gd name="connsiteY3153" fmla="*/ 149074 h 1295400"/>
              <a:gd name="connsiteX3154" fmla="*/ 2194146 w 5600700"/>
              <a:gd name="connsiteY3154" fmla="*/ 149074 h 1295400"/>
              <a:gd name="connsiteX3155" fmla="*/ 2269584 w 5600700"/>
              <a:gd name="connsiteY3155" fmla="*/ 144787 h 1295400"/>
              <a:gd name="connsiteX3156" fmla="*/ 2269584 w 5600700"/>
              <a:gd name="connsiteY3156" fmla="*/ 144787 h 1295400"/>
              <a:gd name="connsiteX3157" fmla="*/ 2269584 w 5600700"/>
              <a:gd name="connsiteY3157" fmla="*/ 144787 h 1295400"/>
              <a:gd name="connsiteX3158" fmla="*/ 2290254 w 5600700"/>
              <a:gd name="connsiteY3158" fmla="*/ 140977 h 1295400"/>
              <a:gd name="connsiteX3159" fmla="*/ 2315304 w 5600700"/>
              <a:gd name="connsiteY3159" fmla="*/ 138882 h 1295400"/>
              <a:gd name="connsiteX3160" fmla="*/ 2290254 w 5600700"/>
              <a:gd name="connsiteY3160" fmla="*/ 140977 h 1295400"/>
              <a:gd name="connsiteX3161" fmla="*/ 1872392 w 5600700"/>
              <a:gd name="connsiteY3161" fmla="*/ 178411 h 1295400"/>
              <a:gd name="connsiteX3162" fmla="*/ 1889156 w 5600700"/>
              <a:gd name="connsiteY3162" fmla="*/ 176982 h 1295400"/>
              <a:gd name="connsiteX3163" fmla="*/ 1889537 w 5600700"/>
              <a:gd name="connsiteY3163" fmla="*/ 181173 h 1295400"/>
              <a:gd name="connsiteX3164" fmla="*/ 1872773 w 5600700"/>
              <a:gd name="connsiteY3164" fmla="*/ 182602 h 1295400"/>
              <a:gd name="connsiteX3165" fmla="*/ 1872392 w 5600700"/>
              <a:gd name="connsiteY3165" fmla="*/ 178411 h 1295400"/>
              <a:gd name="connsiteX3166" fmla="*/ 2064892 w 5600700"/>
              <a:gd name="connsiteY3166" fmla="*/ 164218 h 1295400"/>
              <a:gd name="connsiteX3167" fmla="*/ 2085657 w 5600700"/>
              <a:gd name="connsiteY3167" fmla="*/ 160313 h 1295400"/>
              <a:gd name="connsiteX3168" fmla="*/ 2064892 w 5600700"/>
              <a:gd name="connsiteY3168" fmla="*/ 164218 h 1295400"/>
              <a:gd name="connsiteX3169" fmla="*/ 2382932 w 5600700"/>
              <a:gd name="connsiteY3169" fmla="*/ 141549 h 1295400"/>
              <a:gd name="connsiteX3170" fmla="*/ 2391314 w 5600700"/>
              <a:gd name="connsiteY3170" fmla="*/ 140882 h 1295400"/>
              <a:gd name="connsiteX3171" fmla="*/ 2382932 w 5600700"/>
              <a:gd name="connsiteY3171" fmla="*/ 141549 h 1295400"/>
              <a:gd name="connsiteX3172" fmla="*/ 1314322 w 5600700"/>
              <a:gd name="connsiteY3172" fmla="*/ 250896 h 1295400"/>
              <a:gd name="connsiteX3173" fmla="*/ 1352136 w 5600700"/>
              <a:gd name="connsiteY3173" fmla="*/ 249848 h 1295400"/>
              <a:gd name="connsiteX3174" fmla="*/ 1331562 w 5600700"/>
              <a:gd name="connsiteY3174" fmla="*/ 255849 h 1295400"/>
              <a:gd name="connsiteX3175" fmla="*/ 1314322 w 5600700"/>
              <a:gd name="connsiteY3175" fmla="*/ 250896 h 1295400"/>
              <a:gd name="connsiteX3176" fmla="*/ 2197290 w 5600700"/>
              <a:gd name="connsiteY3176" fmla="*/ 186888 h 1295400"/>
              <a:gd name="connsiteX3177" fmla="*/ 2176525 w 5600700"/>
              <a:gd name="connsiteY3177" fmla="*/ 190793 h 1295400"/>
              <a:gd name="connsiteX3178" fmla="*/ 2197290 w 5600700"/>
              <a:gd name="connsiteY3178" fmla="*/ 186888 h 1295400"/>
              <a:gd name="connsiteX3179" fmla="*/ 2519235 w 5600700"/>
              <a:gd name="connsiteY3179" fmla="*/ 159646 h 1295400"/>
              <a:gd name="connsiteX3180" fmla="*/ 2477610 w 5600700"/>
              <a:gd name="connsiteY3180" fmla="*/ 165266 h 1295400"/>
              <a:gd name="connsiteX3181" fmla="*/ 2494184 w 5600700"/>
              <a:gd name="connsiteY3181" fmla="*/ 161742 h 1295400"/>
              <a:gd name="connsiteX3182" fmla="*/ 2493993 w 5600700"/>
              <a:gd name="connsiteY3182" fmla="*/ 159646 h 1295400"/>
              <a:gd name="connsiteX3183" fmla="*/ 2519235 w 5600700"/>
              <a:gd name="connsiteY3183" fmla="*/ 159646 h 1295400"/>
              <a:gd name="connsiteX3184" fmla="*/ 2554763 w 5600700"/>
              <a:gd name="connsiteY3184" fmla="*/ 182030 h 1295400"/>
              <a:gd name="connsiteX3185" fmla="*/ 2441892 w 5600700"/>
              <a:gd name="connsiteY3185" fmla="*/ 191555 h 1295400"/>
              <a:gd name="connsiteX3186" fmla="*/ 2437510 w 5600700"/>
              <a:gd name="connsiteY3186" fmla="*/ 189841 h 1295400"/>
              <a:gd name="connsiteX3187" fmla="*/ 2433129 w 5600700"/>
              <a:gd name="connsiteY3187" fmla="*/ 188126 h 1295400"/>
              <a:gd name="connsiteX3188" fmla="*/ 2503995 w 5600700"/>
              <a:gd name="connsiteY3188" fmla="*/ 180030 h 1295400"/>
              <a:gd name="connsiteX3189" fmla="*/ 2516568 w 5600700"/>
              <a:gd name="connsiteY3189" fmla="*/ 178982 h 1295400"/>
              <a:gd name="connsiteX3190" fmla="*/ 2520949 w 5600700"/>
              <a:gd name="connsiteY3190" fmla="*/ 180697 h 1295400"/>
              <a:gd name="connsiteX3191" fmla="*/ 2554763 w 5600700"/>
              <a:gd name="connsiteY3191" fmla="*/ 182030 h 1295400"/>
              <a:gd name="connsiteX3192" fmla="*/ 1922874 w 5600700"/>
              <a:gd name="connsiteY3192" fmla="*/ 277661 h 1295400"/>
              <a:gd name="connsiteX3193" fmla="*/ 1931066 w 5600700"/>
              <a:gd name="connsiteY3193" fmla="*/ 274899 h 1295400"/>
              <a:gd name="connsiteX3194" fmla="*/ 2014695 w 5600700"/>
              <a:gd name="connsiteY3194" fmla="*/ 267850 h 1295400"/>
              <a:gd name="connsiteX3195" fmla="*/ 1993931 w 5600700"/>
              <a:gd name="connsiteY3195" fmla="*/ 271756 h 1295400"/>
              <a:gd name="connsiteX3196" fmla="*/ 1981358 w 5600700"/>
              <a:gd name="connsiteY3196" fmla="*/ 272803 h 1295400"/>
              <a:gd name="connsiteX3197" fmla="*/ 1977357 w 5600700"/>
              <a:gd name="connsiteY3197" fmla="*/ 275280 h 1295400"/>
              <a:gd name="connsiteX3198" fmla="*/ 1922874 w 5600700"/>
              <a:gd name="connsiteY3198" fmla="*/ 277661 h 1295400"/>
              <a:gd name="connsiteX3199" fmla="*/ 2098325 w 5600700"/>
              <a:gd name="connsiteY3199" fmla="*/ 260802 h 1295400"/>
              <a:gd name="connsiteX3200" fmla="*/ 2106707 w 5600700"/>
              <a:gd name="connsiteY3200" fmla="*/ 260135 h 1295400"/>
              <a:gd name="connsiteX3201" fmla="*/ 2098325 w 5600700"/>
              <a:gd name="connsiteY3201" fmla="*/ 260802 h 1295400"/>
              <a:gd name="connsiteX3202" fmla="*/ 2749835 w 5600700"/>
              <a:gd name="connsiteY3202" fmla="*/ 248038 h 1295400"/>
              <a:gd name="connsiteX3203" fmla="*/ 2728975 w 5600700"/>
              <a:gd name="connsiteY3203" fmla="*/ 249848 h 1295400"/>
              <a:gd name="connsiteX3204" fmla="*/ 2749835 w 5600700"/>
              <a:gd name="connsiteY3204" fmla="*/ 248038 h 1295400"/>
              <a:gd name="connsiteX3205" fmla="*/ 3564984 w 5600700"/>
              <a:gd name="connsiteY3205" fmla="*/ 179268 h 1295400"/>
              <a:gd name="connsiteX3206" fmla="*/ 3548601 w 5600700"/>
              <a:gd name="connsiteY3206" fmla="*/ 184888 h 1295400"/>
              <a:gd name="connsiteX3207" fmla="*/ 3544601 w 5600700"/>
              <a:gd name="connsiteY3207" fmla="*/ 187364 h 1295400"/>
              <a:gd name="connsiteX3208" fmla="*/ 3394106 w 5600700"/>
              <a:gd name="connsiteY3208" fmla="*/ 200032 h 1295400"/>
              <a:gd name="connsiteX3209" fmla="*/ 3390106 w 5600700"/>
              <a:gd name="connsiteY3209" fmla="*/ 202509 h 1295400"/>
              <a:gd name="connsiteX3210" fmla="*/ 3385724 w 5600700"/>
              <a:gd name="connsiteY3210" fmla="*/ 200794 h 1295400"/>
              <a:gd name="connsiteX3211" fmla="*/ 3222656 w 5600700"/>
              <a:gd name="connsiteY3211" fmla="*/ 214606 h 1295400"/>
              <a:gd name="connsiteX3212" fmla="*/ 3201606 w 5600700"/>
              <a:gd name="connsiteY3212" fmla="*/ 214225 h 1295400"/>
              <a:gd name="connsiteX3213" fmla="*/ 3184842 w 5600700"/>
              <a:gd name="connsiteY3213" fmla="*/ 215653 h 1295400"/>
              <a:gd name="connsiteX3214" fmla="*/ 3180841 w 5600700"/>
              <a:gd name="connsiteY3214" fmla="*/ 218130 h 1295400"/>
              <a:gd name="connsiteX3215" fmla="*/ 3176460 w 5600700"/>
              <a:gd name="connsiteY3215" fmla="*/ 216415 h 1295400"/>
              <a:gd name="connsiteX3216" fmla="*/ 3009106 w 5600700"/>
              <a:gd name="connsiteY3216" fmla="*/ 228417 h 1295400"/>
              <a:gd name="connsiteX3217" fmla="*/ 2988055 w 5600700"/>
              <a:gd name="connsiteY3217" fmla="*/ 228036 h 1295400"/>
              <a:gd name="connsiteX3218" fmla="*/ 2987674 w 5600700"/>
              <a:gd name="connsiteY3218" fmla="*/ 223845 h 1295400"/>
              <a:gd name="connsiteX3219" fmla="*/ 2996056 w 5600700"/>
              <a:gd name="connsiteY3219" fmla="*/ 223178 h 1295400"/>
              <a:gd name="connsiteX3220" fmla="*/ 3079686 w 5600700"/>
              <a:gd name="connsiteY3220" fmla="*/ 216130 h 1295400"/>
              <a:gd name="connsiteX3221" fmla="*/ 3146742 w 5600700"/>
              <a:gd name="connsiteY3221" fmla="*/ 212605 h 1295400"/>
              <a:gd name="connsiteX3222" fmla="*/ 3175793 w 5600700"/>
              <a:gd name="connsiteY3222" fmla="*/ 208033 h 1295400"/>
              <a:gd name="connsiteX3223" fmla="*/ 3180174 w 5600700"/>
              <a:gd name="connsiteY3223" fmla="*/ 209748 h 1295400"/>
              <a:gd name="connsiteX3224" fmla="*/ 3205225 w 5600700"/>
              <a:gd name="connsiteY3224" fmla="*/ 207652 h 1295400"/>
              <a:gd name="connsiteX3225" fmla="*/ 3217608 w 5600700"/>
              <a:gd name="connsiteY3225" fmla="*/ 204509 h 1295400"/>
              <a:gd name="connsiteX3226" fmla="*/ 3230276 w 5600700"/>
              <a:gd name="connsiteY3226" fmla="*/ 205557 h 1295400"/>
              <a:gd name="connsiteX3227" fmla="*/ 3263709 w 5600700"/>
              <a:gd name="connsiteY3227" fmla="*/ 202699 h 1295400"/>
              <a:gd name="connsiteX3228" fmla="*/ 3276472 w 5600700"/>
              <a:gd name="connsiteY3228" fmla="*/ 203747 h 1295400"/>
              <a:gd name="connsiteX3229" fmla="*/ 3288855 w 5600700"/>
              <a:gd name="connsiteY3229" fmla="*/ 200604 h 1295400"/>
              <a:gd name="connsiteX3230" fmla="*/ 3293236 w 5600700"/>
              <a:gd name="connsiteY3230" fmla="*/ 202318 h 1295400"/>
              <a:gd name="connsiteX3231" fmla="*/ 3314001 w 5600700"/>
              <a:gd name="connsiteY3231" fmla="*/ 198413 h 1295400"/>
              <a:gd name="connsiteX3232" fmla="*/ 3318382 w 5600700"/>
              <a:gd name="connsiteY3232" fmla="*/ 200128 h 1295400"/>
              <a:gd name="connsiteX3233" fmla="*/ 3322383 w 5600700"/>
              <a:gd name="connsiteY3233" fmla="*/ 197651 h 1295400"/>
              <a:gd name="connsiteX3234" fmla="*/ 3372675 w 5600700"/>
              <a:gd name="connsiteY3234" fmla="*/ 195556 h 1295400"/>
              <a:gd name="connsiteX3235" fmla="*/ 3376675 w 5600700"/>
              <a:gd name="connsiteY3235" fmla="*/ 193079 h 1295400"/>
              <a:gd name="connsiteX3236" fmla="*/ 3397725 w 5600700"/>
              <a:gd name="connsiteY3236" fmla="*/ 193365 h 1295400"/>
              <a:gd name="connsiteX3237" fmla="*/ 3456209 w 5600700"/>
              <a:gd name="connsiteY3237" fmla="*/ 188412 h 1295400"/>
              <a:gd name="connsiteX3238" fmla="*/ 3460590 w 5600700"/>
              <a:gd name="connsiteY3238" fmla="*/ 190126 h 1295400"/>
              <a:gd name="connsiteX3239" fmla="*/ 3489642 w 5600700"/>
              <a:gd name="connsiteY3239" fmla="*/ 185554 h 1295400"/>
              <a:gd name="connsiteX3240" fmla="*/ 3502310 w 5600700"/>
              <a:gd name="connsiteY3240" fmla="*/ 186602 h 1295400"/>
              <a:gd name="connsiteX3241" fmla="*/ 3518693 w 5600700"/>
              <a:gd name="connsiteY3241" fmla="*/ 180982 h 1295400"/>
              <a:gd name="connsiteX3242" fmla="*/ 3523074 w 5600700"/>
              <a:gd name="connsiteY3242" fmla="*/ 182697 h 1295400"/>
              <a:gd name="connsiteX3243" fmla="*/ 3531456 w 5600700"/>
              <a:gd name="connsiteY3243" fmla="*/ 182030 h 1295400"/>
              <a:gd name="connsiteX3244" fmla="*/ 3535457 w 5600700"/>
              <a:gd name="connsiteY3244" fmla="*/ 179554 h 1295400"/>
              <a:gd name="connsiteX3245" fmla="*/ 3564984 w 5600700"/>
              <a:gd name="connsiteY3245" fmla="*/ 179268 h 1295400"/>
              <a:gd name="connsiteX3246" fmla="*/ 2716878 w 5600700"/>
              <a:gd name="connsiteY3246" fmla="*/ 257182 h 1295400"/>
              <a:gd name="connsiteX3247" fmla="*/ 2650203 w 5600700"/>
              <a:gd name="connsiteY3247" fmla="*/ 264898 h 1295400"/>
              <a:gd name="connsiteX3248" fmla="*/ 2654204 w 5600700"/>
              <a:gd name="connsiteY3248" fmla="*/ 262421 h 1295400"/>
              <a:gd name="connsiteX3249" fmla="*/ 2716878 w 5600700"/>
              <a:gd name="connsiteY3249" fmla="*/ 257182 h 1295400"/>
              <a:gd name="connsiteX3250" fmla="*/ 2742215 w 5600700"/>
              <a:gd name="connsiteY3250" fmla="*/ 257182 h 1295400"/>
              <a:gd name="connsiteX3251" fmla="*/ 2762979 w 5600700"/>
              <a:gd name="connsiteY3251" fmla="*/ 253277 h 1295400"/>
              <a:gd name="connsiteX3252" fmla="*/ 2742215 w 5600700"/>
              <a:gd name="connsiteY3252" fmla="*/ 257182 h 1295400"/>
              <a:gd name="connsiteX3253" fmla="*/ 2808890 w 5600700"/>
              <a:gd name="connsiteY3253" fmla="*/ 249372 h 1295400"/>
              <a:gd name="connsiteX3254" fmla="*/ 2821463 w 5600700"/>
              <a:gd name="connsiteY3254" fmla="*/ 248324 h 1295400"/>
              <a:gd name="connsiteX3255" fmla="*/ 2821844 w 5600700"/>
              <a:gd name="connsiteY3255" fmla="*/ 252515 h 1295400"/>
              <a:gd name="connsiteX3256" fmla="*/ 2809271 w 5600700"/>
              <a:gd name="connsiteY3256" fmla="*/ 253563 h 1295400"/>
              <a:gd name="connsiteX3257" fmla="*/ 2808890 w 5600700"/>
              <a:gd name="connsiteY3257" fmla="*/ 249372 h 1295400"/>
              <a:gd name="connsiteX3258" fmla="*/ 2913570 w 5600700"/>
              <a:gd name="connsiteY3258" fmla="*/ 242704 h 1295400"/>
              <a:gd name="connsiteX3259" fmla="*/ 2888709 w 5600700"/>
              <a:gd name="connsiteY3259" fmla="*/ 246895 h 1295400"/>
              <a:gd name="connsiteX3260" fmla="*/ 2913570 w 5600700"/>
              <a:gd name="connsiteY3260" fmla="*/ 242704 h 1295400"/>
              <a:gd name="connsiteX3261" fmla="*/ 2968052 w 5600700"/>
              <a:gd name="connsiteY3261" fmla="*/ 240228 h 1295400"/>
              <a:gd name="connsiteX3262" fmla="*/ 2997104 w 5600700"/>
              <a:gd name="connsiteY3262" fmla="*/ 235656 h 1295400"/>
              <a:gd name="connsiteX3263" fmla="*/ 2968052 w 5600700"/>
              <a:gd name="connsiteY3263" fmla="*/ 240228 h 1295400"/>
              <a:gd name="connsiteX3264" fmla="*/ 3039204 w 5600700"/>
              <a:gd name="connsiteY3264" fmla="*/ 234227 h 1295400"/>
              <a:gd name="connsiteX3265" fmla="*/ 3064446 w 5600700"/>
              <a:gd name="connsiteY3265" fmla="*/ 234227 h 1295400"/>
              <a:gd name="connsiteX3266" fmla="*/ 3039204 w 5600700"/>
              <a:gd name="connsiteY3266" fmla="*/ 234227 h 1295400"/>
              <a:gd name="connsiteX3267" fmla="*/ 3068446 w 5600700"/>
              <a:gd name="connsiteY3267" fmla="*/ 231751 h 1295400"/>
              <a:gd name="connsiteX3268" fmla="*/ 3089211 w 5600700"/>
              <a:gd name="connsiteY3268" fmla="*/ 227845 h 1295400"/>
              <a:gd name="connsiteX3269" fmla="*/ 3081210 w 5600700"/>
              <a:gd name="connsiteY3269" fmla="*/ 232798 h 1295400"/>
              <a:gd name="connsiteX3270" fmla="*/ 3068446 w 5600700"/>
              <a:gd name="connsiteY3270" fmla="*/ 231751 h 1295400"/>
              <a:gd name="connsiteX3271" fmla="*/ 1868963 w 5600700"/>
              <a:gd name="connsiteY3271" fmla="*/ 337192 h 1295400"/>
              <a:gd name="connsiteX3272" fmla="*/ 1894014 w 5600700"/>
              <a:gd name="connsiteY3272" fmla="*/ 335097 h 1295400"/>
              <a:gd name="connsiteX3273" fmla="*/ 1910587 w 5600700"/>
              <a:gd name="connsiteY3273" fmla="*/ 331573 h 1295400"/>
              <a:gd name="connsiteX3274" fmla="*/ 1868963 w 5600700"/>
              <a:gd name="connsiteY3274" fmla="*/ 337192 h 1295400"/>
              <a:gd name="connsiteX3275" fmla="*/ 1973452 w 5600700"/>
              <a:gd name="connsiteY3275" fmla="*/ 328429 h 1295400"/>
              <a:gd name="connsiteX3276" fmla="*/ 1931828 w 5600700"/>
              <a:gd name="connsiteY3276" fmla="*/ 334049 h 1295400"/>
              <a:gd name="connsiteX3277" fmla="*/ 1973452 w 5600700"/>
              <a:gd name="connsiteY3277" fmla="*/ 328429 h 1295400"/>
              <a:gd name="connsiteX3278" fmla="*/ 2450274 w 5600700"/>
              <a:gd name="connsiteY3278" fmla="*/ 290234 h 1295400"/>
              <a:gd name="connsiteX3279" fmla="*/ 2429700 w 5600700"/>
              <a:gd name="connsiteY3279" fmla="*/ 296235 h 1295400"/>
              <a:gd name="connsiteX3280" fmla="*/ 2412936 w 5600700"/>
              <a:gd name="connsiteY3280" fmla="*/ 297664 h 1295400"/>
              <a:gd name="connsiteX3281" fmla="*/ 2408554 w 5600700"/>
              <a:gd name="connsiteY3281" fmla="*/ 295949 h 1295400"/>
              <a:gd name="connsiteX3282" fmla="*/ 2391981 w 5600700"/>
              <a:gd name="connsiteY3282" fmla="*/ 299473 h 1295400"/>
              <a:gd name="connsiteX3283" fmla="*/ 2375121 w 5600700"/>
              <a:gd name="connsiteY3283" fmla="*/ 298807 h 1295400"/>
              <a:gd name="connsiteX3284" fmla="*/ 2358548 w 5600700"/>
              <a:gd name="connsiteY3284" fmla="*/ 302331 h 1295400"/>
              <a:gd name="connsiteX3285" fmla="*/ 2354166 w 5600700"/>
              <a:gd name="connsiteY3285" fmla="*/ 300616 h 1295400"/>
              <a:gd name="connsiteX3286" fmla="*/ 2262155 w 5600700"/>
              <a:gd name="connsiteY3286" fmla="*/ 308427 h 1295400"/>
              <a:gd name="connsiteX3287" fmla="*/ 2237104 w 5600700"/>
              <a:gd name="connsiteY3287" fmla="*/ 310522 h 1295400"/>
              <a:gd name="connsiteX3288" fmla="*/ 2191098 w 5600700"/>
              <a:gd name="connsiteY3288" fmla="*/ 314428 h 1295400"/>
              <a:gd name="connsiteX3289" fmla="*/ 2221102 w 5600700"/>
              <a:gd name="connsiteY3289" fmla="*/ 320333 h 1295400"/>
              <a:gd name="connsiteX3290" fmla="*/ 2245867 w 5600700"/>
              <a:gd name="connsiteY3290" fmla="*/ 314047 h 1295400"/>
              <a:gd name="connsiteX3291" fmla="*/ 2267108 w 5600700"/>
              <a:gd name="connsiteY3291" fmla="*/ 316523 h 1295400"/>
              <a:gd name="connsiteX3292" fmla="*/ 2295969 w 5600700"/>
              <a:gd name="connsiteY3292" fmla="*/ 309856 h 1295400"/>
              <a:gd name="connsiteX3293" fmla="*/ 2375979 w 5600700"/>
              <a:gd name="connsiteY3293" fmla="*/ 309475 h 1295400"/>
              <a:gd name="connsiteX3294" fmla="*/ 2405030 w 5600700"/>
              <a:gd name="connsiteY3294" fmla="*/ 304903 h 1295400"/>
              <a:gd name="connsiteX3295" fmla="*/ 2409030 w 5600700"/>
              <a:gd name="connsiteY3295" fmla="*/ 302426 h 1295400"/>
              <a:gd name="connsiteX3296" fmla="*/ 2413412 w 5600700"/>
              <a:gd name="connsiteY3296" fmla="*/ 304141 h 1295400"/>
              <a:gd name="connsiteX3297" fmla="*/ 2421603 w 5600700"/>
              <a:gd name="connsiteY3297" fmla="*/ 301378 h 1295400"/>
              <a:gd name="connsiteX3298" fmla="*/ 2438463 w 5600700"/>
              <a:gd name="connsiteY3298" fmla="*/ 302045 h 1295400"/>
              <a:gd name="connsiteX3299" fmla="*/ 2484659 w 5600700"/>
              <a:gd name="connsiteY3299" fmla="*/ 300235 h 1295400"/>
              <a:gd name="connsiteX3300" fmla="*/ 2505233 w 5600700"/>
              <a:gd name="connsiteY3300" fmla="*/ 294235 h 1295400"/>
              <a:gd name="connsiteX3301" fmla="*/ 2517901 w 5600700"/>
              <a:gd name="connsiteY3301" fmla="*/ 295282 h 1295400"/>
              <a:gd name="connsiteX3302" fmla="*/ 2521902 w 5600700"/>
              <a:gd name="connsiteY3302" fmla="*/ 292806 h 1295400"/>
              <a:gd name="connsiteX3303" fmla="*/ 2576289 w 5600700"/>
              <a:gd name="connsiteY3303" fmla="*/ 288234 h 1295400"/>
              <a:gd name="connsiteX3304" fmla="*/ 2609722 w 5600700"/>
              <a:gd name="connsiteY3304" fmla="*/ 285376 h 1295400"/>
              <a:gd name="connsiteX3305" fmla="*/ 2605722 w 5600700"/>
              <a:gd name="connsiteY3305" fmla="*/ 287853 h 1295400"/>
              <a:gd name="connsiteX3306" fmla="*/ 2588958 w 5600700"/>
              <a:gd name="connsiteY3306" fmla="*/ 289282 h 1295400"/>
              <a:gd name="connsiteX3307" fmla="*/ 2497327 w 5600700"/>
              <a:gd name="connsiteY3307" fmla="*/ 301283 h 1295400"/>
              <a:gd name="connsiteX3308" fmla="*/ 2489136 w 5600700"/>
              <a:gd name="connsiteY3308" fmla="*/ 304045 h 1295400"/>
              <a:gd name="connsiteX3309" fmla="*/ 2484754 w 5600700"/>
              <a:gd name="connsiteY3309" fmla="*/ 302331 h 1295400"/>
              <a:gd name="connsiteX3310" fmla="*/ 2468181 w 5600700"/>
              <a:gd name="connsiteY3310" fmla="*/ 305855 h 1295400"/>
              <a:gd name="connsiteX3311" fmla="*/ 2284253 w 5600700"/>
              <a:gd name="connsiteY3311" fmla="*/ 321381 h 1295400"/>
              <a:gd name="connsiteX3312" fmla="*/ 2271680 w 5600700"/>
              <a:gd name="connsiteY3312" fmla="*/ 322429 h 1295400"/>
              <a:gd name="connsiteX3313" fmla="*/ 2263107 w 5600700"/>
              <a:gd name="connsiteY3313" fmla="*/ 321000 h 1295400"/>
              <a:gd name="connsiteX3314" fmla="*/ 2242343 w 5600700"/>
              <a:gd name="connsiteY3314" fmla="*/ 324905 h 1295400"/>
              <a:gd name="connsiteX3315" fmla="*/ 2196337 w 5600700"/>
              <a:gd name="connsiteY3315" fmla="*/ 328810 h 1295400"/>
              <a:gd name="connsiteX3316" fmla="*/ 2179573 w 5600700"/>
              <a:gd name="connsiteY3316" fmla="*/ 330239 h 1295400"/>
              <a:gd name="connsiteX3317" fmla="*/ 2162809 w 5600700"/>
              <a:gd name="connsiteY3317" fmla="*/ 331668 h 1295400"/>
              <a:gd name="connsiteX3318" fmla="*/ 2154237 w 5600700"/>
              <a:gd name="connsiteY3318" fmla="*/ 330239 h 1295400"/>
              <a:gd name="connsiteX3319" fmla="*/ 2133472 w 5600700"/>
              <a:gd name="connsiteY3319" fmla="*/ 334144 h 1295400"/>
              <a:gd name="connsiteX3320" fmla="*/ 2112422 w 5600700"/>
              <a:gd name="connsiteY3320" fmla="*/ 333859 h 1295400"/>
              <a:gd name="connsiteX3321" fmla="*/ 2045556 w 5600700"/>
              <a:gd name="connsiteY3321" fmla="*/ 339478 h 1295400"/>
              <a:gd name="connsiteX3322" fmla="*/ 2016124 w 5600700"/>
              <a:gd name="connsiteY3322" fmla="*/ 339859 h 1295400"/>
              <a:gd name="connsiteX3323" fmla="*/ 2012124 w 5600700"/>
              <a:gd name="connsiteY3323" fmla="*/ 342336 h 1295400"/>
              <a:gd name="connsiteX3324" fmla="*/ 2007742 w 5600700"/>
              <a:gd name="connsiteY3324" fmla="*/ 340621 h 1295400"/>
              <a:gd name="connsiteX3325" fmla="*/ 1999550 w 5600700"/>
              <a:gd name="connsiteY3325" fmla="*/ 343384 h 1295400"/>
              <a:gd name="connsiteX3326" fmla="*/ 1961736 w 5600700"/>
              <a:gd name="connsiteY3326" fmla="*/ 344431 h 1295400"/>
              <a:gd name="connsiteX3327" fmla="*/ 1957736 w 5600700"/>
              <a:gd name="connsiteY3327" fmla="*/ 346908 h 1295400"/>
              <a:gd name="connsiteX3328" fmla="*/ 1953354 w 5600700"/>
              <a:gd name="connsiteY3328" fmla="*/ 345193 h 1295400"/>
              <a:gd name="connsiteX3329" fmla="*/ 1798668 w 5600700"/>
              <a:gd name="connsiteY3329" fmla="*/ 358243 h 1295400"/>
              <a:gd name="connsiteX3330" fmla="*/ 1752186 w 5600700"/>
              <a:gd name="connsiteY3330" fmla="*/ 355861 h 1295400"/>
              <a:gd name="connsiteX3331" fmla="*/ 1764569 w 5600700"/>
              <a:gd name="connsiteY3331" fmla="*/ 352718 h 1295400"/>
              <a:gd name="connsiteX3332" fmla="*/ 1777428 w 5600700"/>
              <a:gd name="connsiteY3332" fmla="*/ 355861 h 1295400"/>
              <a:gd name="connsiteX3333" fmla="*/ 1806288 w 5600700"/>
              <a:gd name="connsiteY3333" fmla="*/ 349194 h 1295400"/>
              <a:gd name="connsiteX3334" fmla="*/ 1840102 w 5600700"/>
              <a:gd name="connsiteY3334" fmla="*/ 350527 h 1295400"/>
              <a:gd name="connsiteX3335" fmla="*/ 1864867 w 5600700"/>
              <a:gd name="connsiteY3335" fmla="*/ 344241 h 1295400"/>
              <a:gd name="connsiteX3336" fmla="*/ 1889727 w 5600700"/>
              <a:gd name="connsiteY3336" fmla="*/ 340050 h 1295400"/>
              <a:gd name="connsiteX3337" fmla="*/ 1919541 w 5600700"/>
              <a:gd name="connsiteY3337" fmla="*/ 343860 h 1295400"/>
              <a:gd name="connsiteX3338" fmla="*/ 1969547 w 5600700"/>
              <a:gd name="connsiteY3338" fmla="*/ 337573 h 1295400"/>
              <a:gd name="connsiteX3339" fmla="*/ 2049176 w 5600700"/>
              <a:gd name="connsiteY3339" fmla="*/ 333001 h 1295400"/>
              <a:gd name="connsiteX3340" fmla="*/ 2057558 w 5600700"/>
              <a:gd name="connsiteY3340" fmla="*/ 332335 h 1295400"/>
              <a:gd name="connsiteX3341" fmla="*/ 2078513 w 5600700"/>
              <a:gd name="connsiteY3341" fmla="*/ 330525 h 1295400"/>
              <a:gd name="connsiteX3342" fmla="*/ 2086704 w 5600700"/>
              <a:gd name="connsiteY3342" fmla="*/ 327763 h 1295400"/>
              <a:gd name="connsiteX3343" fmla="*/ 2120518 w 5600700"/>
              <a:gd name="connsiteY3343" fmla="*/ 329096 h 1295400"/>
              <a:gd name="connsiteX3344" fmla="*/ 2124519 w 5600700"/>
              <a:gd name="connsiteY3344" fmla="*/ 326620 h 1295400"/>
              <a:gd name="connsiteX3345" fmla="*/ 2178525 w 5600700"/>
              <a:gd name="connsiteY3345" fmla="*/ 317857 h 1295400"/>
              <a:gd name="connsiteX3346" fmla="*/ 2153284 w 5600700"/>
              <a:gd name="connsiteY3346" fmla="*/ 317857 h 1295400"/>
              <a:gd name="connsiteX3347" fmla="*/ 2128233 w 5600700"/>
              <a:gd name="connsiteY3347" fmla="*/ 319952 h 1295400"/>
              <a:gd name="connsiteX3348" fmla="*/ 2111279 w 5600700"/>
              <a:gd name="connsiteY3348" fmla="*/ 319285 h 1295400"/>
              <a:gd name="connsiteX3349" fmla="*/ 2107278 w 5600700"/>
              <a:gd name="connsiteY3349" fmla="*/ 321762 h 1295400"/>
              <a:gd name="connsiteX3350" fmla="*/ 2102897 w 5600700"/>
              <a:gd name="connsiteY3350" fmla="*/ 320047 h 1295400"/>
              <a:gd name="connsiteX3351" fmla="*/ 2086323 w 5600700"/>
              <a:gd name="connsiteY3351" fmla="*/ 323572 h 1295400"/>
              <a:gd name="connsiteX3352" fmla="*/ 2081942 w 5600700"/>
              <a:gd name="connsiteY3352" fmla="*/ 321857 h 1295400"/>
              <a:gd name="connsiteX3353" fmla="*/ 2073560 w 5600700"/>
              <a:gd name="connsiteY3353" fmla="*/ 322524 h 1295400"/>
              <a:gd name="connsiteX3354" fmla="*/ 2102611 w 5600700"/>
              <a:gd name="connsiteY3354" fmla="*/ 317952 h 1295400"/>
              <a:gd name="connsiteX3355" fmla="*/ 2106612 w 5600700"/>
              <a:gd name="connsiteY3355" fmla="*/ 315475 h 1295400"/>
              <a:gd name="connsiteX3356" fmla="*/ 2127662 w 5600700"/>
              <a:gd name="connsiteY3356" fmla="*/ 315856 h 1295400"/>
              <a:gd name="connsiteX3357" fmla="*/ 2202909 w 5600700"/>
              <a:gd name="connsiteY3357" fmla="*/ 309475 h 1295400"/>
              <a:gd name="connsiteX3358" fmla="*/ 2219673 w 5600700"/>
              <a:gd name="connsiteY3358" fmla="*/ 308046 h 1295400"/>
              <a:gd name="connsiteX3359" fmla="*/ 2219864 w 5600700"/>
              <a:gd name="connsiteY3359" fmla="*/ 310141 h 1295400"/>
              <a:gd name="connsiteX3360" fmla="*/ 2236437 w 5600700"/>
              <a:gd name="connsiteY3360" fmla="*/ 306617 h 1295400"/>
              <a:gd name="connsiteX3361" fmla="*/ 2253201 w 5600700"/>
              <a:gd name="connsiteY3361" fmla="*/ 305188 h 1295400"/>
              <a:gd name="connsiteX3362" fmla="*/ 2303398 w 5600700"/>
              <a:gd name="connsiteY3362" fmla="*/ 300997 h 1295400"/>
              <a:gd name="connsiteX3363" fmla="*/ 2324258 w 5600700"/>
              <a:gd name="connsiteY3363" fmla="*/ 299188 h 1295400"/>
              <a:gd name="connsiteX3364" fmla="*/ 2366073 w 5600700"/>
              <a:gd name="connsiteY3364" fmla="*/ 295663 h 1295400"/>
              <a:gd name="connsiteX3365" fmla="*/ 2387123 w 5600700"/>
              <a:gd name="connsiteY3365" fmla="*/ 295949 h 1295400"/>
              <a:gd name="connsiteX3366" fmla="*/ 2416174 w 5600700"/>
              <a:gd name="connsiteY3366" fmla="*/ 291377 h 1295400"/>
              <a:gd name="connsiteX3367" fmla="*/ 2420556 w 5600700"/>
              <a:gd name="connsiteY3367" fmla="*/ 293092 h 1295400"/>
              <a:gd name="connsiteX3368" fmla="*/ 2450274 w 5600700"/>
              <a:gd name="connsiteY3368" fmla="*/ 290234 h 1295400"/>
              <a:gd name="connsiteX3369" fmla="*/ 1990407 w 5600700"/>
              <a:gd name="connsiteY3369" fmla="*/ 329096 h 1295400"/>
              <a:gd name="connsiteX3370" fmla="*/ 2023649 w 5600700"/>
              <a:gd name="connsiteY3370" fmla="*/ 324143 h 1295400"/>
              <a:gd name="connsiteX3371" fmla="*/ 2061273 w 5600700"/>
              <a:gd name="connsiteY3371" fmla="*/ 321000 h 1295400"/>
              <a:gd name="connsiteX3372" fmla="*/ 2048890 w 5600700"/>
              <a:gd name="connsiteY3372" fmla="*/ 324143 h 1295400"/>
              <a:gd name="connsiteX3373" fmla="*/ 1990407 w 5600700"/>
              <a:gd name="connsiteY3373" fmla="*/ 329096 h 1295400"/>
              <a:gd name="connsiteX3374" fmla="*/ 2458751 w 5600700"/>
              <a:gd name="connsiteY3374" fmla="*/ 291663 h 1295400"/>
              <a:gd name="connsiteX3375" fmla="*/ 2475610 w 5600700"/>
              <a:gd name="connsiteY3375" fmla="*/ 292330 h 1295400"/>
              <a:gd name="connsiteX3376" fmla="*/ 2458751 w 5600700"/>
              <a:gd name="connsiteY3376" fmla="*/ 291663 h 1295400"/>
              <a:gd name="connsiteX3377" fmla="*/ 2743072 w 5600700"/>
              <a:gd name="connsiteY3377" fmla="*/ 267660 h 1295400"/>
              <a:gd name="connsiteX3378" fmla="*/ 2697447 w 5600700"/>
              <a:gd name="connsiteY3378" fmla="*/ 275756 h 1295400"/>
              <a:gd name="connsiteX3379" fmla="*/ 2647251 w 5600700"/>
              <a:gd name="connsiteY3379" fmla="*/ 279947 h 1295400"/>
              <a:gd name="connsiteX3380" fmla="*/ 2592768 w 5600700"/>
              <a:gd name="connsiteY3380" fmla="*/ 282424 h 1295400"/>
              <a:gd name="connsiteX3381" fmla="*/ 2576004 w 5600700"/>
              <a:gd name="connsiteY3381" fmla="*/ 283852 h 1295400"/>
              <a:gd name="connsiteX3382" fmla="*/ 2479896 w 5600700"/>
              <a:gd name="connsiteY3382" fmla="*/ 291949 h 1295400"/>
              <a:gd name="connsiteX3383" fmla="*/ 2487897 w 5600700"/>
              <a:gd name="connsiteY3383" fmla="*/ 286996 h 1295400"/>
              <a:gd name="connsiteX3384" fmla="*/ 2542190 w 5600700"/>
              <a:gd name="connsiteY3384" fmla="*/ 282424 h 1295400"/>
              <a:gd name="connsiteX3385" fmla="*/ 2567241 w 5600700"/>
              <a:gd name="connsiteY3385" fmla="*/ 280328 h 1295400"/>
              <a:gd name="connsiteX3386" fmla="*/ 2609246 w 5600700"/>
              <a:gd name="connsiteY3386" fmla="*/ 278899 h 1295400"/>
              <a:gd name="connsiteX3387" fmla="*/ 2621628 w 5600700"/>
              <a:gd name="connsiteY3387" fmla="*/ 275756 h 1295400"/>
              <a:gd name="connsiteX3388" fmla="*/ 2667825 w 5600700"/>
              <a:gd name="connsiteY3388" fmla="*/ 273946 h 1295400"/>
              <a:gd name="connsiteX3389" fmla="*/ 2680207 w 5600700"/>
              <a:gd name="connsiteY3389" fmla="*/ 270803 h 1295400"/>
              <a:gd name="connsiteX3390" fmla="*/ 2709639 w 5600700"/>
              <a:gd name="connsiteY3390" fmla="*/ 270422 h 1295400"/>
              <a:gd name="connsiteX3391" fmla="*/ 2743072 w 5600700"/>
              <a:gd name="connsiteY3391" fmla="*/ 267660 h 1295400"/>
              <a:gd name="connsiteX3392" fmla="*/ 1736089 w 5600700"/>
              <a:gd name="connsiteY3392" fmla="*/ 359005 h 1295400"/>
              <a:gd name="connsiteX3393" fmla="*/ 1719516 w 5600700"/>
              <a:gd name="connsiteY3393" fmla="*/ 362529 h 1295400"/>
              <a:gd name="connsiteX3394" fmla="*/ 1689893 w 5600700"/>
              <a:gd name="connsiteY3394" fmla="*/ 360814 h 1295400"/>
              <a:gd name="connsiteX3395" fmla="*/ 1736089 w 5600700"/>
              <a:gd name="connsiteY3395" fmla="*/ 359005 h 1295400"/>
              <a:gd name="connsiteX3396" fmla="*/ 3754722 w 5600700"/>
              <a:gd name="connsiteY3396" fmla="*/ 182221 h 1295400"/>
              <a:gd name="connsiteX3397" fmla="*/ 3763104 w 5600700"/>
              <a:gd name="connsiteY3397" fmla="*/ 181554 h 1295400"/>
              <a:gd name="connsiteX3398" fmla="*/ 3763485 w 5600700"/>
              <a:gd name="connsiteY3398" fmla="*/ 185745 h 1295400"/>
              <a:gd name="connsiteX3399" fmla="*/ 3755103 w 5600700"/>
              <a:gd name="connsiteY3399" fmla="*/ 186412 h 1295400"/>
              <a:gd name="connsiteX3400" fmla="*/ 3754722 w 5600700"/>
              <a:gd name="connsiteY3400" fmla="*/ 182221 h 1295400"/>
              <a:gd name="connsiteX3401" fmla="*/ 1614645 w 5600700"/>
              <a:gd name="connsiteY3401" fmla="*/ 367196 h 1295400"/>
              <a:gd name="connsiteX3402" fmla="*/ 1589880 w 5600700"/>
              <a:gd name="connsiteY3402" fmla="*/ 373483 h 1295400"/>
              <a:gd name="connsiteX3403" fmla="*/ 1568640 w 5600700"/>
              <a:gd name="connsiteY3403" fmla="*/ 371006 h 1295400"/>
              <a:gd name="connsiteX3404" fmla="*/ 1585404 w 5600700"/>
              <a:gd name="connsiteY3404" fmla="*/ 369577 h 1295400"/>
              <a:gd name="connsiteX3405" fmla="*/ 1614645 w 5600700"/>
              <a:gd name="connsiteY3405" fmla="*/ 367196 h 1295400"/>
              <a:gd name="connsiteX3406" fmla="*/ 1652079 w 5600700"/>
              <a:gd name="connsiteY3406" fmla="*/ 361862 h 1295400"/>
              <a:gd name="connsiteX3407" fmla="*/ 1660461 w 5600700"/>
              <a:gd name="connsiteY3407" fmla="*/ 361195 h 1295400"/>
              <a:gd name="connsiteX3408" fmla="*/ 1648269 w 5600700"/>
              <a:gd name="connsiteY3408" fmla="*/ 366434 h 1295400"/>
              <a:gd name="connsiteX3409" fmla="*/ 1652079 w 5600700"/>
              <a:gd name="connsiteY3409" fmla="*/ 361862 h 1295400"/>
              <a:gd name="connsiteX3410" fmla="*/ 1493487 w 5600700"/>
              <a:gd name="connsiteY3410" fmla="*/ 377388 h 1295400"/>
              <a:gd name="connsiteX3411" fmla="*/ 1535778 w 5600700"/>
              <a:gd name="connsiteY3411" fmla="*/ 380150 h 1295400"/>
              <a:gd name="connsiteX3412" fmla="*/ 1493487 w 5600700"/>
              <a:gd name="connsiteY3412" fmla="*/ 377388 h 1295400"/>
              <a:gd name="connsiteX3413" fmla="*/ 2852324 w 5600700"/>
              <a:gd name="connsiteY3413" fmla="*/ 264802 h 1295400"/>
              <a:gd name="connsiteX3414" fmla="*/ 2827464 w 5600700"/>
              <a:gd name="connsiteY3414" fmla="*/ 268993 h 1295400"/>
              <a:gd name="connsiteX3415" fmla="*/ 2786220 w 5600700"/>
              <a:gd name="connsiteY3415" fmla="*/ 278804 h 1295400"/>
              <a:gd name="connsiteX3416" fmla="*/ 2822987 w 5600700"/>
              <a:gd name="connsiteY3416" fmla="*/ 265088 h 1295400"/>
              <a:gd name="connsiteX3417" fmla="*/ 2852324 w 5600700"/>
              <a:gd name="connsiteY3417" fmla="*/ 264802 h 1295400"/>
              <a:gd name="connsiteX3418" fmla="*/ 2856420 w 5600700"/>
              <a:gd name="connsiteY3418" fmla="*/ 264421 h 1295400"/>
              <a:gd name="connsiteX3419" fmla="*/ 2869183 w 5600700"/>
              <a:gd name="connsiteY3419" fmla="*/ 265469 h 1295400"/>
              <a:gd name="connsiteX3420" fmla="*/ 2860801 w 5600700"/>
              <a:gd name="connsiteY3420" fmla="*/ 266136 h 1295400"/>
              <a:gd name="connsiteX3421" fmla="*/ 2856420 w 5600700"/>
              <a:gd name="connsiteY3421" fmla="*/ 264421 h 1295400"/>
              <a:gd name="connsiteX3422" fmla="*/ 3111975 w 5600700"/>
              <a:gd name="connsiteY3422" fmla="*/ 249181 h 1295400"/>
              <a:gd name="connsiteX3423" fmla="*/ 3074161 w 5600700"/>
              <a:gd name="connsiteY3423" fmla="*/ 250229 h 1295400"/>
              <a:gd name="connsiteX3424" fmla="*/ 3094926 w 5600700"/>
              <a:gd name="connsiteY3424" fmla="*/ 246324 h 1295400"/>
              <a:gd name="connsiteX3425" fmla="*/ 3111975 w 5600700"/>
              <a:gd name="connsiteY3425" fmla="*/ 249181 h 1295400"/>
              <a:gd name="connsiteX3426" fmla="*/ 3354101 w 5600700"/>
              <a:gd name="connsiteY3426" fmla="*/ 224512 h 1295400"/>
              <a:gd name="connsiteX3427" fmla="*/ 3354768 w 5600700"/>
              <a:gd name="connsiteY3427" fmla="*/ 232894 h 1295400"/>
              <a:gd name="connsiteX3428" fmla="*/ 3333336 w 5600700"/>
              <a:gd name="connsiteY3428" fmla="*/ 228322 h 1295400"/>
              <a:gd name="connsiteX3429" fmla="*/ 3354101 w 5600700"/>
              <a:gd name="connsiteY3429" fmla="*/ 224512 h 1295400"/>
              <a:gd name="connsiteX3430" fmla="*/ 3015868 w 5600700"/>
              <a:gd name="connsiteY3430" fmla="*/ 257278 h 1295400"/>
              <a:gd name="connsiteX3431" fmla="*/ 2995104 w 5600700"/>
              <a:gd name="connsiteY3431" fmla="*/ 261183 h 1295400"/>
              <a:gd name="connsiteX3432" fmla="*/ 2932620 w 5600700"/>
              <a:gd name="connsiteY3432" fmla="*/ 268612 h 1295400"/>
              <a:gd name="connsiteX3433" fmla="*/ 2903568 w 5600700"/>
              <a:gd name="connsiteY3433" fmla="*/ 273184 h 1295400"/>
              <a:gd name="connsiteX3434" fmla="*/ 2890995 w 5600700"/>
              <a:gd name="connsiteY3434" fmla="*/ 274232 h 1295400"/>
              <a:gd name="connsiteX3435" fmla="*/ 2848990 w 5600700"/>
              <a:gd name="connsiteY3435" fmla="*/ 275661 h 1295400"/>
              <a:gd name="connsiteX3436" fmla="*/ 2840418 w 5600700"/>
              <a:gd name="connsiteY3436" fmla="*/ 274232 h 1295400"/>
              <a:gd name="connsiteX3437" fmla="*/ 2869469 w 5600700"/>
              <a:gd name="connsiteY3437" fmla="*/ 269660 h 1295400"/>
              <a:gd name="connsiteX3438" fmla="*/ 2881851 w 5600700"/>
              <a:gd name="connsiteY3438" fmla="*/ 266517 h 1295400"/>
              <a:gd name="connsiteX3439" fmla="*/ 2898711 w 5600700"/>
              <a:gd name="connsiteY3439" fmla="*/ 267184 h 1295400"/>
              <a:gd name="connsiteX3440" fmla="*/ 2936144 w 5600700"/>
              <a:gd name="connsiteY3440" fmla="*/ 261945 h 1295400"/>
              <a:gd name="connsiteX3441" fmla="*/ 2965576 w 5600700"/>
              <a:gd name="connsiteY3441" fmla="*/ 261564 h 1295400"/>
              <a:gd name="connsiteX3442" fmla="*/ 3015868 w 5600700"/>
              <a:gd name="connsiteY3442" fmla="*/ 257278 h 1295400"/>
              <a:gd name="connsiteX3443" fmla="*/ 3024250 w 5600700"/>
              <a:gd name="connsiteY3443" fmla="*/ 256611 h 1295400"/>
              <a:gd name="connsiteX3444" fmla="*/ 3045015 w 5600700"/>
              <a:gd name="connsiteY3444" fmla="*/ 252706 h 1295400"/>
              <a:gd name="connsiteX3445" fmla="*/ 3024250 w 5600700"/>
              <a:gd name="connsiteY3445" fmla="*/ 256611 h 1295400"/>
              <a:gd name="connsiteX3446" fmla="*/ 3065874 w 5600700"/>
              <a:gd name="connsiteY3446" fmla="*/ 250991 h 1295400"/>
              <a:gd name="connsiteX3447" fmla="*/ 3049491 w 5600700"/>
              <a:gd name="connsiteY3447" fmla="*/ 256611 h 1295400"/>
              <a:gd name="connsiteX3448" fmla="*/ 3065874 w 5600700"/>
              <a:gd name="connsiteY3448" fmla="*/ 250991 h 1295400"/>
              <a:gd name="connsiteX3449" fmla="*/ 3174555 w 5600700"/>
              <a:gd name="connsiteY3449" fmla="*/ 241752 h 1295400"/>
              <a:gd name="connsiteX3450" fmla="*/ 3208178 w 5600700"/>
              <a:gd name="connsiteY3450" fmla="*/ 240990 h 1295400"/>
              <a:gd name="connsiteX3451" fmla="*/ 3200177 w 5600700"/>
              <a:gd name="connsiteY3451" fmla="*/ 245848 h 1295400"/>
              <a:gd name="connsiteX3452" fmla="*/ 3191604 w 5600700"/>
              <a:gd name="connsiteY3452" fmla="*/ 244419 h 1295400"/>
              <a:gd name="connsiteX3453" fmla="*/ 3174555 w 5600700"/>
              <a:gd name="connsiteY3453" fmla="*/ 241752 h 1295400"/>
              <a:gd name="connsiteX3454" fmla="*/ 4558442 w 5600700"/>
              <a:gd name="connsiteY3454" fmla="*/ 127071 h 1295400"/>
              <a:gd name="connsiteX3455" fmla="*/ 4533486 w 5600700"/>
              <a:gd name="connsiteY3455" fmla="*/ 131262 h 1295400"/>
              <a:gd name="connsiteX3456" fmla="*/ 4558442 w 5600700"/>
              <a:gd name="connsiteY3456" fmla="*/ 127071 h 1295400"/>
              <a:gd name="connsiteX3457" fmla="*/ 2001075 w 5600700"/>
              <a:gd name="connsiteY3457" fmla="*/ 355671 h 1295400"/>
              <a:gd name="connsiteX3458" fmla="*/ 2005647 w 5600700"/>
              <a:gd name="connsiteY3458" fmla="*/ 359481 h 1295400"/>
              <a:gd name="connsiteX3459" fmla="*/ 1997836 w 5600700"/>
              <a:gd name="connsiteY3459" fmla="*/ 366529 h 1295400"/>
              <a:gd name="connsiteX3460" fmla="*/ 1981072 w 5600700"/>
              <a:gd name="connsiteY3460" fmla="*/ 367958 h 1295400"/>
              <a:gd name="connsiteX3461" fmla="*/ 1914397 w 5600700"/>
              <a:gd name="connsiteY3461" fmla="*/ 375673 h 1295400"/>
              <a:gd name="connsiteX3462" fmla="*/ 1876773 w 5600700"/>
              <a:gd name="connsiteY3462" fmla="*/ 378817 h 1295400"/>
              <a:gd name="connsiteX3463" fmla="*/ 1851723 w 5600700"/>
              <a:gd name="connsiteY3463" fmla="*/ 380912 h 1295400"/>
              <a:gd name="connsiteX3464" fmla="*/ 1843150 w 5600700"/>
              <a:gd name="connsiteY3464" fmla="*/ 379483 h 1295400"/>
              <a:gd name="connsiteX3465" fmla="*/ 1839150 w 5600700"/>
              <a:gd name="connsiteY3465" fmla="*/ 381960 h 1295400"/>
              <a:gd name="connsiteX3466" fmla="*/ 1834959 w 5600700"/>
              <a:gd name="connsiteY3466" fmla="*/ 382341 h 1295400"/>
              <a:gd name="connsiteX3467" fmla="*/ 1818004 w 5600700"/>
              <a:gd name="connsiteY3467" fmla="*/ 381674 h 1295400"/>
              <a:gd name="connsiteX3468" fmla="*/ 1801431 w 5600700"/>
              <a:gd name="connsiteY3468" fmla="*/ 385198 h 1295400"/>
              <a:gd name="connsiteX3469" fmla="*/ 1780380 w 5600700"/>
              <a:gd name="connsiteY3469" fmla="*/ 384913 h 1295400"/>
              <a:gd name="connsiteX3470" fmla="*/ 1738566 w 5600700"/>
              <a:gd name="connsiteY3470" fmla="*/ 388437 h 1295400"/>
              <a:gd name="connsiteX3471" fmla="*/ 1750567 w 5600700"/>
              <a:gd name="connsiteY3471" fmla="*/ 381103 h 1295400"/>
              <a:gd name="connsiteX3472" fmla="*/ 1763235 w 5600700"/>
              <a:gd name="connsiteY3472" fmla="*/ 382150 h 1295400"/>
              <a:gd name="connsiteX3473" fmla="*/ 1763045 w 5600700"/>
              <a:gd name="connsiteY3473" fmla="*/ 380055 h 1295400"/>
              <a:gd name="connsiteX3474" fmla="*/ 1905158 w 5600700"/>
              <a:gd name="connsiteY3474" fmla="*/ 368053 h 1295400"/>
              <a:gd name="connsiteX3475" fmla="*/ 1913540 w 5600700"/>
              <a:gd name="connsiteY3475" fmla="*/ 367387 h 1295400"/>
              <a:gd name="connsiteX3476" fmla="*/ 1917921 w 5600700"/>
              <a:gd name="connsiteY3476" fmla="*/ 369101 h 1295400"/>
              <a:gd name="connsiteX3477" fmla="*/ 1934495 w 5600700"/>
              <a:gd name="connsiteY3477" fmla="*/ 365577 h 1295400"/>
              <a:gd name="connsiteX3478" fmla="*/ 1947163 w 5600700"/>
              <a:gd name="connsiteY3478" fmla="*/ 366625 h 1295400"/>
              <a:gd name="connsiteX3479" fmla="*/ 1951164 w 5600700"/>
              <a:gd name="connsiteY3479" fmla="*/ 364148 h 1295400"/>
              <a:gd name="connsiteX3480" fmla="*/ 1976405 w 5600700"/>
              <a:gd name="connsiteY3480" fmla="*/ 364148 h 1295400"/>
              <a:gd name="connsiteX3481" fmla="*/ 1992788 w 5600700"/>
              <a:gd name="connsiteY3481" fmla="*/ 358528 h 1295400"/>
              <a:gd name="connsiteX3482" fmla="*/ 2001075 w 5600700"/>
              <a:gd name="connsiteY3482" fmla="*/ 355671 h 1295400"/>
              <a:gd name="connsiteX3483" fmla="*/ 2009552 w 5600700"/>
              <a:gd name="connsiteY3483" fmla="*/ 357100 h 1295400"/>
              <a:gd name="connsiteX3484" fmla="*/ 2063749 w 5600700"/>
              <a:gd name="connsiteY3484" fmla="*/ 350432 h 1295400"/>
              <a:gd name="connsiteX3485" fmla="*/ 2051367 w 5600700"/>
              <a:gd name="connsiteY3485" fmla="*/ 353575 h 1295400"/>
              <a:gd name="connsiteX3486" fmla="*/ 2060034 w 5600700"/>
              <a:gd name="connsiteY3486" fmla="*/ 357100 h 1295400"/>
              <a:gd name="connsiteX3487" fmla="*/ 2022601 w 5600700"/>
              <a:gd name="connsiteY3487" fmla="*/ 362338 h 1295400"/>
              <a:gd name="connsiteX3488" fmla="*/ 2009552 w 5600700"/>
              <a:gd name="connsiteY3488" fmla="*/ 357100 h 1295400"/>
              <a:gd name="connsiteX3489" fmla="*/ 2118613 w 5600700"/>
              <a:gd name="connsiteY3489" fmla="*/ 352051 h 1295400"/>
              <a:gd name="connsiteX3490" fmla="*/ 2134996 w 5600700"/>
              <a:gd name="connsiteY3490" fmla="*/ 346432 h 1295400"/>
              <a:gd name="connsiteX3491" fmla="*/ 2239485 w 5600700"/>
              <a:gd name="connsiteY3491" fmla="*/ 337573 h 1295400"/>
              <a:gd name="connsiteX3492" fmla="*/ 2252154 w 5600700"/>
              <a:gd name="connsiteY3492" fmla="*/ 338621 h 1295400"/>
              <a:gd name="connsiteX3493" fmla="*/ 2260536 w 5600700"/>
              <a:gd name="connsiteY3493" fmla="*/ 337954 h 1295400"/>
              <a:gd name="connsiteX3494" fmla="*/ 2269108 w 5600700"/>
              <a:gd name="connsiteY3494" fmla="*/ 339383 h 1295400"/>
              <a:gd name="connsiteX3495" fmla="*/ 2298159 w 5600700"/>
              <a:gd name="connsiteY3495" fmla="*/ 334811 h 1295400"/>
              <a:gd name="connsiteX3496" fmla="*/ 2331592 w 5600700"/>
              <a:gd name="connsiteY3496" fmla="*/ 331954 h 1295400"/>
              <a:gd name="connsiteX3497" fmla="*/ 2352547 w 5600700"/>
              <a:gd name="connsiteY3497" fmla="*/ 330144 h 1295400"/>
              <a:gd name="connsiteX3498" fmla="*/ 2477991 w 5600700"/>
              <a:gd name="connsiteY3498" fmla="*/ 319571 h 1295400"/>
              <a:gd name="connsiteX3499" fmla="*/ 2494756 w 5600700"/>
              <a:gd name="connsiteY3499" fmla="*/ 318142 h 1295400"/>
              <a:gd name="connsiteX3500" fmla="*/ 2515806 w 5600700"/>
              <a:gd name="connsiteY3500" fmla="*/ 318523 h 1295400"/>
              <a:gd name="connsiteX3501" fmla="*/ 2540856 w 5600700"/>
              <a:gd name="connsiteY3501" fmla="*/ 316428 h 1295400"/>
              <a:gd name="connsiteX3502" fmla="*/ 2561716 w 5600700"/>
              <a:gd name="connsiteY3502" fmla="*/ 314618 h 1295400"/>
              <a:gd name="connsiteX3503" fmla="*/ 2578480 w 5600700"/>
              <a:gd name="connsiteY3503" fmla="*/ 313189 h 1295400"/>
              <a:gd name="connsiteX3504" fmla="*/ 2578290 w 5600700"/>
              <a:gd name="connsiteY3504" fmla="*/ 311094 h 1295400"/>
              <a:gd name="connsiteX3505" fmla="*/ 2628582 w 5600700"/>
              <a:gd name="connsiteY3505" fmla="*/ 308998 h 1295400"/>
              <a:gd name="connsiteX3506" fmla="*/ 2616199 w 5600700"/>
              <a:gd name="connsiteY3506" fmla="*/ 312142 h 1295400"/>
              <a:gd name="connsiteX3507" fmla="*/ 2524378 w 5600700"/>
              <a:gd name="connsiteY3507" fmla="*/ 322048 h 1295400"/>
              <a:gd name="connsiteX3508" fmla="*/ 2503614 w 5600700"/>
              <a:gd name="connsiteY3508" fmla="*/ 325953 h 1295400"/>
              <a:gd name="connsiteX3509" fmla="*/ 2465990 w 5600700"/>
              <a:gd name="connsiteY3509" fmla="*/ 329096 h 1295400"/>
              <a:gd name="connsiteX3510" fmla="*/ 2466181 w 5600700"/>
              <a:gd name="connsiteY3510" fmla="*/ 331192 h 1295400"/>
              <a:gd name="connsiteX3511" fmla="*/ 2457798 w 5600700"/>
              <a:gd name="connsiteY3511" fmla="*/ 331858 h 1295400"/>
              <a:gd name="connsiteX3512" fmla="*/ 2441034 w 5600700"/>
              <a:gd name="connsiteY3512" fmla="*/ 333287 h 1295400"/>
              <a:gd name="connsiteX3513" fmla="*/ 2416174 w 5600700"/>
              <a:gd name="connsiteY3513" fmla="*/ 337478 h 1295400"/>
              <a:gd name="connsiteX3514" fmla="*/ 2411793 w 5600700"/>
              <a:gd name="connsiteY3514" fmla="*/ 335764 h 1295400"/>
              <a:gd name="connsiteX3515" fmla="*/ 2390933 w 5600700"/>
              <a:gd name="connsiteY3515" fmla="*/ 337573 h 1295400"/>
              <a:gd name="connsiteX3516" fmla="*/ 2370168 w 5600700"/>
              <a:gd name="connsiteY3516" fmla="*/ 341479 h 1295400"/>
              <a:gd name="connsiteX3517" fmla="*/ 2311685 w 5600700"/>
              <a:gd name="connsiteY3517" fmla="*/ 346432 h 1295400"/>
              <a:gd name="connsiteX3518" fmla="*/ 2294921 w 5600700"/>
              <a:gd name="connsiteY3518" fmla="*/ 347860 h 1295400"/>
              <a:gd name="connsiteX3519" fmla="*/ 2253106 w 5600700"/>
              <a:gd name="connsiteY3519" fmla="*/ 351385 h 1295400"/>
              <a:gd name="connsiteX3520" fmla="*/ 2236437 w 5600700"/>
              <a:gd name="connsiteY3520" fmla="*/ 352813 h 1295400"/>
              <a:gd name="connsiteX3521" fmla="*/ 2165381 w 5600700"/>
              <a:gd name="connsiteY3521" fmla="*/ 358814 h 1295400"/>
              <a:gd name="connsiteX3522" fmla="*/ 2089943 w 5600700"/>
              <a:gd name="connsiteY3522" fmla="*/ 363100 h 1295400"/>
              <a:gd name="connsiteX3523" fmla="*/ 2114517 w 5600700"/>
              <a:gd name="connsiteY3523" fmla="*/ 354718 h 1295400"/>
              <a:gd name="connsiteX3524" fmla="*/ 2068512 w 5600700"/>
              <a:gd name="connsiteY3524" fmla="*/ 358624 h 1295400"/>
              <a:gd name="connsiteX3525" fmla="*/ 2085085 w 5600700"/>
              <a:gd name="connsiteY3525" fmla="*/ 355099 h 1295400"/>
              <a:gd name="connsiteX3526" fmla="*/ 2097277 w 5600700"/>
              <a:gd name="connsiteY3526" fmla="*/ 349861 h 1295400"/>
              <a:gd name="connsiteX3527" fmla="*/ 2097468 w 5600700"/>
              <a:gd name="connsiteY3527" fmla="*/ 351956 h 1295400"/>
              <a:gd name="connsiteX3528" fmla="*/ 2126519 w 5600700"/>
              <a:gd name="connsiteY3528" fmla="*/ 347384 h 1295400"/>
              <a:gd name="connsiteX3529" fmla="*/ 2118613 w 5600700"/>
              <a:gd name="connsiteY3529" fmla="*/ 352051 h 1295400"/>
              <a:gd name="connsiteX3530" fmla="*/ 1637886 w 5600700"/>
              <a:gd name="connsiteY3530" fmla="*/ 392723 h 1295400"/>
              <a:gd name="connsiteX3531" fmla="*/ 1621503 w 5600700"/>
              <a:gd name="connsiteY3531" fmla="*/ 398343 h 1295400"/>
              <a:gd name="connsiteX3532" fmla="*/ 1637886 w 5600700"/>
              <a:gd name="connsiteY3532" fmla="*/ 392723 h 1295400"/>
              <a:gd name="connsiteX3533" fmla="*/ 1679892 w 5600700"/>
              <a:gd name="connsiteY3533" fmla="*/ 391294 h 1295400"/>
              <a:gd name="connsiteX3534" fmla="*/ 1658937 w 5600700"/>
              <a:gd name="connsiteY3534" fmla="*/ 393104 h 1295400"/>
              <a:gd name="connsiteX3535" fmla="*/ 1679892 w 5600700"/>
              <a:gd name="connsiteY3535" fmla="*/ 391294 h 1295400"/>
              <a:gd name="connsiteX3536" fmla="*/ 1683892 w 5600700"/>
              <a:gd name="connsiteY3536" fmla="*/ 388818 h 1295400"/>
              <a:gd name="connsiteX3537" fmla="*/ 1704752 w 5600700"/>
              <a:gd name="connsiteY3537" fmla="*/ 387008 h 1295400"/>
              <a:gd name="connsiteX3538" fmla="*/ 1683892 w 5600700"/>
              <a:gd name="connsiteY3538" fmla="*/ 388818 h 1295400"/>
              <a:gd name="connsiteX3539" fmla="*/ 2350356 w 5600700"/>
              <a:gd name="connsiteY3539" fmla="*/ 353671 h 1295400"/>
              <a:gd name="connsiteX3540" fmla="*/ 2358548 w 5600700"/>
              <a:gd name="connsiteY3540" fmla="*/ 350908 h 1295400"/>
              <a:gd name="connsiteX3541" fmla="*/ 2371121 w 5600700"/>
              <a:gd name="connsiteY3541" fmla="*/ 349861 h 1295400"/>
              <a:gd name="connsiteX3542" fmla="*/ 2350356 w 5600700"/>
              <a:gd name="connsiteY3542" fmla="*/ 353671 h 1295400"/>
              <a:gd name="connsiteX3543" fmla="*/ 2459037 w 5600700"/>
              <a:gd name="connsiteY3543" fmla="*/ 344527 h 1295400"/>
              <a:gd name="connsiteX3544" fmla="*/ 2467419 w 5600700"/>
              <a:gd name="connsiteY3544" fmla="*/ 343860 h 1295400"/>
              <a:gd name="connsiteX3545" fmla="*/ 2459037 w 5600700"/>
              <a:gd name="connsiteY3545" fmla="*/ 344527 h 1295400"/>
              <a:gd name="connsiteX3546" fmla="*/ 2196051 w 5600700"/>
              <a:gd name="connsiteY3546" fmla="*/ 370911 h 1295400"/>
              <a:gd name="connsiteX3547" fmla="*/ 2175477 w 5600700"/>
              <a:gd name="connsiteY3547" fmla="*/ 376912 h 1295400"/>
              <a:gd name="connsiteX3548" fmla="*/ 2196051 w 5600700"/>
              <a:gd name="connsiteY3548" fmla="*/ 370911 h 1295400"/>
              <a:gd name="connsiteX3549" fmla="*/ 2401029 w 5600700"/>
              <a:gd name="connsiteY3549" fmla="*/ 355766 h 1295400"/>
              <a:gd name="connsiteX3550" fmla="*/ 2359405 w 5600700"/>
              <a:gd name="connsiteY3550" fmla="*/ 361386 h 1295400"/>
              <a:gd name="connsiteX3551" fmla="*/ 2351214 w 5600700"/>
              <a:gd name="connsiteY3551" fmla="*/ 364148 h 1295400"/>
              <a:gd name="connsiteX3552" fmla="*/ 2346832 w 5600700"/>
              <a:gd name="connsiteY3552" fmla="*/ 362434 h 1295400"/>
              <a:gd name="connsiteX3553" fmla="*/ 2342832 w 5600700"/>
              <a:gd name="connsiteY3553" fmla="*/ 364910 h 1295400"/>
              <a:gd name="connsiteX3554" fmla="*/ 2334640 w 5600700"/>
              <a:gd name="connsiteY3554" fmla="*/ 367672 h 1295400"/>
              <a:gd name="connsiteX3555" fmla="*/ 2221769 w 5600700"/>
              <a:gd name="connsiteY3555" fmla="*/ 377197 h 1295400"/>
              <a:gd name="connsiteX3556" fmla="*/ 2217387 w 5600700"/>
              <a:gd name="connsiteY3556" fmla="*/ 375483 h 1295400"/>
              <a:gd name="connsiteX3557" fmla="*/ 2234151 w 5600700"/>
              <a:gd name="connsiteY3557" fmla="*/ 374054 h 1295400"/>
              <a:gd name="connsiteX3558" fmla="*/ 2267394 w 5600700"/>
              <a:gd name="connsiteY3558" fmla="*/ 369101 h 1295400"/>
              <a:gd name="connsiteX3559" fmla="*/ 2275966 w 5600700"/>
              <a:gd name="connsiteY3559" fmla="*/ 370530 h 1295400"/>
              <a:gd name="connsiteX3560" fmla="*/ 2283967 w 5600700"/>
              <a:gd name="connsiteY3560" fmla="*/ 365672 h 1295400"/>
              <a:gd name="connsiteX3561" fmla="*/ 2301017 w 5600700"/>
              <a:gd name="connsiteY3561" fmla="*/ 368434 h 1295400"/>
              <a:gd name="connsiteX3562" fmla="*/ 2321591 w 5600700"/>
              <a:gd name="connsiteY3562" fmla="*/ 362434 h 1295400"/>
              <a:gd name="connsiteX3563" fmla="*/ 2401029 w 5600700"/>
              <a:gd name="connsiteY3563" fmla="*/ 355766 h 1295400"/>
              <a:gd name="connsiteX3564" fmla="*/ 2413602 w 5600700"/>
              <a:gd name="connsiteY3564" fmla="*/ 354718 h 1295400"/>
              <a:gd name="connsiteX3565" fmla="*/ 2421984 w 5600700"/>
              <a:gd name="connsiteY3565" fmla="*/ 354052 h 1295400"/>
              <a:gd name="connsiteX3566" fmla="*/ 2413602 w 5600700"/>
              <a:gd name="connsiteY3566" fmla="*/ 354718 h 1295400"/>
              <a:gd name="connsiteX3567" fmla="*/ 1741614 w 5600700"/>
              <a:gd name="connsiteY3567" fmla="*/ 424060 h 1295400"/>
              <a:gd name="connsiteX3568" fmla="*/ 1703990 w 5600700"/>
              <a:gd name="connsiteY3568" fmla="*/ 427204 h 1295400"/>
              <a:gd name="connsiteX3569" fmla="*/ 1724564 w 5600700"/>
              <a:gd name="connsiteY3569" fmla="*/ 421203 h 1295400"/>
              <a:gd name="connsiteX3570" fmla="*/ 1741614 w 5600700"/>
              <a:gd name="connsiteY3570" fmla="*/ 424060 h 1295400"/>
              <a:gd name="connsiteX3571" fmla="*/ 2076417 w 5600700"/>
              <a:gd name="connsiteY3571" fmla="*/ 400057 h 1295400"/>
              <a:gd name="connsiteX3572" fmla="*/ 2042985 w 5600700"/>
              <a:gd name="connsiteY3572" fmla="*/ 402915 h 1295400"/>
              <a:gd name="connsiteX3573" fmla="*/ 2063559 w 5600700"/>
              <a:gd name="connsiteY3573" fmla="*/ 396914 h 1295400"/>
              <a:gd name="connsiteX3574" fmla="*/ 2067559 w 5600700"/>
              <a:gd name="connsiteY3574" fmla="*/ 394438 h 1295400"/>
              <a:gd name="connsiteX3575" fmla="*/ 2076417 w 5600700"/>
              <a:gd name="connsiteY3575" fmla="*/ 400057 h 1295400"/>
              <a:gd name="connsiteX3576" fmla="*/ 2364644 w 5600700"/>
              <a:gd name="connsiteY3576" fmla="*/ 373578 h 1295400"/>
              <a:gd name="connsiteX3577" fmla="*/ 2323210 w 5600700"/>
              <a:gd name="connsiteY3577" fmla="*/ 381293 h 1295400"/>
              <a:gd name="connsiteX3578" fmla="*/ 2364644 w 5600700"/>
              <a:gd name="connsiteY3578" fmla="*/ 373578 h 1295400"/>
              <a:gd name="connsiteX3579" fmla="*/ 1926018 w 5600700"/>
              <a:gd name="connsiteY3579" fmla="*/ 414916 h 1295400"/>
              <a:gd name="connsiteX3580" fmla="*/ 1913825 w 5600700"/>
              <a:gd name="connsiteY3580" fmla="*/ 420155 h 1295400"/>
              <a:gd name="connsiteX3581" fmla="*/ 1926018 w 5600700"/>
              <a:gd name="connsiteY3581" fmla="*/ 414916 h 1295400"/>
              <a:gd name="connsiteX3582" fmla="*/ 1972023 w 5600700"/>
              <a:gd name="connsiteY3582" fmla="*/ 411011 h 1295400"/>
              <a:gd name="connsiteX3583" fmla="*/ 1959831 w 5600700"/>
              <a:gd name="connsiteY3583" fmla="*/ 416250 h 1295400"/>
              <a:gd name="connsiteX3584" fmla="*/ 1972023 w 5600700"/>
              <a:gd name="connsiteY3584" fmla="*/ 411011 h 1295400"/>
              <a:gd name="connsiteX3585" fmla="*/ 4995068 w 5600700"/>
              <a:gd name="connsiteY3585" fmla="*/ 162123 h 1295400"/>
              <a:gd name="connsiteX3586" fmla="*/ 4974494 w 5600700"/>
              <a:gd name="connsiteY3586" fmla="*/ 168124 h 1295400"/>
              <a:gd name="connsiteX3587" fmla="*/ 4940871 w 5600700"/>
              <a:gd name="connsiteY3587" fmla="*/ 168886 h 1295400"/>
              <a:gd name="connsiteX3588" fmla="*/ 4944871 w 5600700"/>
              <a:gd name="connsiteY3588" fmla="*/ 166409 h 1295400"/>
              <a:gd name="connsiteX3589" fmla="*/ 4978114 w 5600700"/>
              <a:gd name="connsiteY3589" fmla="*/ 161456 h 1295400"/>
              <a:gd name="connsiteX3590" fmla="*/ 4995068 w 5600700"/>
              <a:gd name="connsiteY3590" fmla="*/ 162123 h 1295400"/>
              <a:gd name="connsiteX3591" fmla="*/ 5088794 w 5600700"/>
              <a:gd name="connsiteY3591" fmla="*/ 175267 h 1295400"/>
              <a:gd name="connsiteX3592" fmla="*/ 5151659 w 5600700"/>
              <a:gd name="connsiteY3592" fmla="*/ 172029 h 1295400"/>
              <a:gd name="connsiteX3593" fmla="*/ 5126799 w 5600700"/>
              <a:gd name="connsiteY3593" fmla="*/ 176220 h 1295400"/>
              <a:gd name="connsiteX3594" fmla="*/ 5088794 w 5600700"/>
              <a:gd name="connsiteY3594" fmla="*/ 175267 h 1295400"/>
              <a:gd name="connsiteX3595" fmla="*/ 1896490 w 5600700"/>
              <a:gd name="connsiteY3595" fmla="*/ 463875 h 1295400"/>
              <a:gd name="connsiteX3596" fmla="*/ 1875916 w 5600700"/>
              <a:gd name="connsiteY3596" fmla="*/ 469876 h 1295400"/>
              <a:gd name="connsiteX3597" fmla="*/ 1846674 w 5600700"/>
              <a:gd name="connsiteY3597" fmla="*/ 472352 h 1295400"/>
              <a:gd name="connsiteX3598" fmla="*/ 1879917 w 5600700"/>
              <a:gd name="connsiteY3598" fmla="*/ 467399 h 1295400"/>
              <a:gd name="connsiteX3599" fmla="*/ 1896490 w 5600700"/>
              <a:gd name="connsiteY3599" fmla="*/ 463875 h 1295400"/>
              <a:gd name="connsiteX3600" fmla="*/ 758634 w 5600700"/>
              <a:gd name="connsiteY3600" fmla="*/ 650851 h 1295400"/>
              <a:gd name="connsiteX3601" fmla="*/ 738060 w 5600700"/>
              <a:gd name="connsiteY3601" fmla="*/ 656851 h 1295400"/>
              <a:gd name="connsiteX3602" fmla="*/ 758634 w 5600700"/>
              <a:gd name="connsiteY3602" fmla="*/ 650851 h 1295400"/>
              <a:gd name="connsiteX3603" fmla="*/ 870171 w 5600700"/>
              <a:gd name="connsiteY3603" fmla="*/ 675330 h 1295400"/>
              <a:gd name="connsiteX3604" fmla="*/ 845121 w 5600700"/>
              <a:gd name="connsiteY3604" fmla="*/ 677426 h 1295400"/>
              <a:gd name="connsiteX3605" fmla="*/ 870171 w 5600700"/>
              <a:gd name="connsiteY3605" fmla="*/ 675330 h 1295400"/>
              <a:gd name="connsiteX3606" fmla="*/ 1192307 w 5600700"/>
              <a:gd name="connsiteY3606" fmla="*/ 650184 h 1295400"/>
              <a:gd name="connsiteX3607" fmla="*/ 1196307 w 5600700"/>
              <a:gd name="connsiteY3607" fmla="*/ 647707 h 1295400"/>
              <a:gd name="connsiteX3608" fmla="*/ 1208976 w 5600700"/>
              <a:gd name="connsiteY3608" fmla="*/ 648755 h 1295400"/>
              <a:gd name="connsiteX3609" fmla="*/ 1225168 w 5600700"/>
              <a:gd name="connsiteY3609" fmla="*/ 641040 h 1295400"/>
              <a:gd name="connsiteX3610" fmla="*/ 1229931 w 5600700"/>
              <a:gd name="connsiteY3610" fmla="*/ 646945 h 1295400"/>
              <a:gd name="connsiteX3611" fmla="*/ 1259363 w 5600700"/>
              <a:gd name="connsiteY3611" fmla="*/ 646564 h 1295400"/>
              <a:gd name="connsiteX3612" fmla="*/ 1209357 w 5600700"/>
              <a:gd name="connsiteY3612" fmla="*/ 652946 h 1295400"/>
              <a:gd name="connsiteX3613" fmla="*/ 1192307 w 5600700"/>
              <a:gd name="connsiteY3613" fmla="*/ 650184 h 1295400"/>
              <a:gd name="connsiteX3614" fmla="*/ 1133538 w 5600700"/>
              <a:gd name="connsiteY3614" fmla="*/ 653041 h 1295400"/>
              <a:gd name="connsiteX3615" fmla="*/ 1146206 w 5600700"/>
              <a:gd name="connsiteY3615" fmla="*/ 654089 h 1295400"/>
              <a:gd name="connsiteX3616" fmla="*/ 1133538 w 5600700"/>
              <a:gd name="connsiteY3616" fmla="*/ 653041 h 1295400"/>
              <a:gd name="connsiteX3617" fmla="*/ 1163351 w 5600700"/>
              <a:gd name="connsiteY3617" fmla="*/ 656851 h 1295400"/>
              <a:gd name="connsiteX3618" fmla="*/ 1180115 w 5600700"/>
              <a:gd name="connsiteY3618" fmla="*/ 655423 h 1295400"/>
              <a:gd name="connsiteX3619" fmla="*/ 1176495 w 5600700"/>
              <a:gd name="connsiteY3619" fmla="*/ 662090 h 1295400"/>
              <a:gd name="connsiteX3620" fmla="*/ 1163351 w 5600700"/>
              <a:gd name="connsiteY3620" fmla="*/ 656851 h 1295400"/>
              <a:gd name="connsiteX3621" fmla="*/ 1142682 w 5600700"/>
              <a:gd name="connsiteY3621" fmla="*/ 660757 h 1295400"/>
              <a:gd name="connsiteX3622" fmla="*/ 1155350 w 5600700"/>
              <a:gd name="connsiteY3622" fmla="*/ 661805 h 1295400"/>
              <a:gd name="connsiteX3623" fmla="*/ 1142682 w 5600700"/>
              <a:gd name="connsiteY3623" fmla="*/ 660757 h 1295400"/>
              <a:gd name="connsiteX3624" fmla="*/ 5068315 w 5600700"/>
              <a:gd name="connsiteY3624" fmla="*/ 331382 h 1295400"/>
              <a:gd name="connsiteX3625" fmla="*/ 5105939 w 5600700"/>
              <a:gd name="connsiteY3625" fmla="*/ 328239 h 1295400"/>
              <a:gd name="connsiteX3626" fmla="*/ 5118797 w 5600700"/>
              <a:gd name="connsiteY3626" fmla="*/ 331382 h 1295400"/>
              <a:gd name="connsiteX3627" fmla="*/ 5068315 w 5600700"/>
              <a:gd name="connsiteY3627" fmla="*/ 331382 h 1295400"/>
              <a:gd name="connsiteX3628" fmla="*/ 1042479 w 5600700"/>
              <a:gd name="connsiteY3628" fmla="*/ 671330 h 1295400"/>
              <a:gd name="connsiteX3629" fmla="*/ 1051242 w 5600700"/>
              <a:gd name="connsiteY3629" fmla="*/ 674854 h 1295400"/>
              <a:gd name="connsiteX3630" fmla="*/ 1026191 w 5600700"/>
              <a:gd name="connsiteY3630" fmla="*/ 676949 h 1295400"/>
              <a:gd name="connsiteX3631" fmla="*/ 1042479 w 5600700"/>
              <a:gd name="connsiteY3631" fmla="*/ 671330 h 1295400"/>
              <a:gd name="connsiteX3632" fmla="*/ 1067529 w 5600700"/>
              <a:gd name="connsiteY3632" fmla="*/ 669234 h 1295400"/>
              <a:gd name="connsiteX3633" fmla="*/ 1068101 w 5600700"/>
              <a:gd name="connsiteY3633" fmla="*/ 675520 h 1295400"/>
              <a:gd name="connsiteX3634" fmla="*/ 1067529 w 5600700"/>
              <a:gd name="connsiteY3634" fmla="*/ 669234 h 1295400"/>
              <a:gd name="connsiteX3635" fmla="*/ 5190235 w 5600700"/>
              <a:gd name="connsiteY3635" fmla="*/ 329572 h 1295400"/>
              <a:gd name="connsiteX3636" fmla="*/ 5194426 w 5600700"/>
              <a:gd name="connsiteY3636" fmla="*/ 329191 h 1295400"/>
              <a:gd name="connsiteX3637" fmla="*/ 5206809 w 5600700"/>
              <a:gd name="connsiteY3637" fmla="*/ 326048 h 1295400"/>
              <a:gd name="connsiteX3638" fmla="*/ 5232241 w 5600700"/>
              <a:gd name="connsiteY3638" fmla="*/ 328144 h 1295400"/>
              <a:gd name="connsiteX3639" fmla="*/ 5249481 w 5600700"/>
              <a:gd name="connsiteY3639" fmla="*/ 333001 h 1295400"/>
              <a:gd name="connsiteX3640" fmla="*/ 5190235 w 5600700"/>
              <a:gd name="connsiteY3640" fmla="*/ 329572 h 1295400"/>
              <a:gd name="connsiteX3641" fmla="*/ 597471 w 5600700"/>
              <a:gd name="connsiteY3641" fmla="*/ 736385 h 1295400"/>
              <a:gd name="connsiteX3642" fmla="*/ 605853 w 5600700"/>
              <a:gd name="connsiteY3642" fmla="*/ 735718 h 1295400"/>
              <a:gd name="connsiteX3643" fmla="*/ 593661 w 5600700"/>
              <a:gd name="connsiteY3643" fmla="*/ 740957 h 1295400"/>
              <a:gd name="connsiteX3644" fmla="*/ 597471 w 5600700"/>
              <a:gd name="connsiteY3644" fmla="*/ 736385 h 1295400"/>
              <a:gd name="connsiteX3645" fmla="*/ 921702 w 5600700"/>
              <a:gd name="connsiteY3645" fmla="*/ 736480 h 1295400"/>
              <a:gd name="connsiteX3646" fmla="*/ 946562 w 5600700"/>
              <a:gd name="connsiteY3646" fmla="*/ 732289 h 1295400"/>
              <a:gd name="connsiteX3647" fmla="*/ 921702 w 5600700"/>
              <a:gd name="connsiteY3647" fmla="*/ 736480 h 1295400"/>
              <a:gd name="connsiteX3648" fmla="*/ 5166518 w 5600700"/>
              <a:gd name="connsiteY3648" fmla="*/ 397105 h 1295400"/>
              <a:gd name="connsiteX3649" fmla="*/ 5216905 w 5600700"/>
              <a:gd name="connsiteY3649" fmla="*/ 395009 h 1295400"/>
              <a:gd name="connsiteX3650" fmla="*/ 5166518 w 5600700"/>
              <a:gd name="connsiteY3650" fmla="*/ 397105 h 1295400"/>
              <a:gd name="connsiteX3651" fmla="*/ 983995 w 5600700"/>
              <a:gd name="connsiteY3651" fmla="*/ 925742 h 1295400"/>
              <a:gd name="connsiteX3652" fmla="*/ 967612 w 5600700"/>
              <a:gd name="connsiteY3652" fmla="*/ 931362 h 1295400"/>
              <a:gd name="connsiteX3653" fmla="*/ 934179 w 5600700"/>
              <a:gd name="connsiteY3653" fmla="*/ 934219 h 1295400"/>
              <a:gd name="connsiteX3654" fmla="*/ 946371 w 5600700"/>
              <a:gd name="connsiteY3654" fmla="*/ 928981 h 1295400"/>
              <a:gd name="connsiteX3655" fmla="*/ 983995 w 5600700"/>
              <a:gd name="connsiteY3655" fmla="*/ 925742 h 1295400"/>
              <a:gd name="connsiteX3656" fmla="*/ 1134490 w 5600700"/>
              <a:gd name="connsiteY3656" fmla="*/ 913074 h 1295400"/>
              <a:gd name="connsiteX3657" fmla="*/ 1134490 w 5600700"/>
              <a:gd name="connsiteY3657" fmla="*/ 913074 h 1295400"/>
              <a:gd name="connsiteX3658" fmla="*/ 1134490 w 5600700"/>
              <a:gd name="connsiteY3658" fmla="*/ 913074 h 1295400"/>
              <a:gd name="connsiteX3659" fmla="*/ 921225 w 5600700"/>
              <a:gd name="connsiteY3659" fmla="*/ 931076 h 1295400"/>
              <a:gd name="connsiteX3660" fmla="*/ 929607 w 5600700"/>
              <a:gd name="connsiteY3660" fmla="*/ 930409 h 1295400"/>
              <a:gd name="connsiteX3661" fmla="*/ 917415 w 5600700"/>
              <a:gd name="connsiteY3661" fmla="*/ 935648 h 1295400"/>
              <a:gd name="connsiteX3662" fmla="*/ 921225 w 5600700"/>
              <a:gd name="connsiteY3662" fmla="*/ 931076 h 1295400"/>
              <a:gd name="connsiteX3663" fmla="*/ 1094580 w 5600700"/>
              <a:gd name="connsiteY3663" fmla="*/ 939649 h 1295400"/>
              <a:gd name="connsiteX3664" fmla="*/ 1102962 w 5600700"/>
              <a:gd name="connsiteY3664" fmla="*/ 938982 h 1295400"/>
              <a:gd name="connsiteX3665" fmla="*/ 1103343 w 5600700"/>
              <a:gd name="connsiteY3665" fmla="*/ 943173 h 1295400"/>
              <a:gd name="connsiteX3666" fmla="*/ 1094961 w 5600700"/>
              <a:gd name="connsiteY3666" fmla="*/ 943840 h 1295400"/>
              <a:gd name="connsiteX3667" fmla="*/ 1094580 w 5600700"/>
              <a:gd name="connsiteY3667" fmla="*/ 939649 h 1295400"/>
              <a:gd name="connsiteX3668" fmla="*/ 1186782 w 5600700"/>
              <a:gd name="connsiteY3668" fmla="*/ 934029 h 1295400"/>
              <a:gd name="connsiteX3669" fmla="*/ 1199165 w 5600700"/>
              <a:gd name="connsiteY3669" fmla="*/ 930886 h 1295400"/>
              <a:gd name="connsiteX3670" fmla="*/ 1186782 w 5600700"/>
              <a:gd name="connsiteY3670" fmla="*/ 934029 h 1295400"/>
              <a:gd name="connsiteX3671" fmla="*/ 1203261 w 5600700"/>
              <a:gd name="connsiteY3671" fmla="*/ 930505 h 1295400"/>
              <a:gd name="connsiteX3672" fmla="*/ 1216024 w 5600700"/>
              <a:gd name="connsiteY3672" fmla="*/ 931553 h 1295400"/>
              <a:gd name="connsiteX3673" fmla="*/ 1203261 w 5600700"/>
              <a:gd name="connsiteY3673" fmla="*/ 930505 h 1295400"/>
              <a:gd name="connsiteX3674" fmla="*/ 911034 w 5600700"/>
              <a:gd name="connsiteY3674" fmla="*/ 959365 h 1295400"/>
              <a:gd name="connsiteX3675" fmla="*/ 911700 w 5600700"/>
              <a:gd name="connsiteY3675" fmla="*/ 967747 h 1295400"/>
              <a:gd name="connsiteX3676" fmla="*/ 878077 w 5600700"/>
              <a:gd name="connsiteY3676" fmla="*/ 968509 h 1295400"/>
              <a:gd name="connsiteX3677" fmla="*/ 911034 w 5600700"/>
              <a:gd name="connsiteY3677" fmla="*/ 959365 h 1295400"/>
              <a:gd name="connsiteX3678" fmla="*/ 932084 w 5600700"/>
              <a:gd name="connsiteY3678" fmla="*/ 959746 h 1295400"/>
              <a:gd name="connsiteX3679" fmla="*/ 961326 w 5600700"/>
              <a:gd name="connsiteY3679" fmla="*/ 957270 h 1295400"/>
              <a:gd name="connsiteX3680" fmla="*/ 932084 w 5600700"/>
              <a:gd name="connsiteY3680" fmla="*/ 959746 h 1295400"/>
              <a:gd name="connsiteX3681" fmla="*/ 836167 w 5600700"/>
              <a:gd name="connsiteY3681" fmla="*/ 969938 h 1295400"/>
              <a:gd name="connsiteX3682" fmla="*/ 811402 w 5600700"/>
              <a:gd name="connsiteY3682" fmla="*/ 976225 h 1295400"/>
              <a:gd name="connsiteX3683" fmla="*/ 794829 w 5600700"/>
              <a:gd name="connsiteY3683" fmla="*/ 979749 h 1295400"/>
              <a:gd name="connsiteX3684" fmla="*/ 727963 w 5600700"/>
              <a:gd name="connsiteY3684" fmla="*/ 985369 h 1295400"/>
              <a:gd name="connsiteX3685" fmla="*/ 690530 w 5600700"/>
              <a:gd name="connsiteY3685" fmla="*/ 990607 h 1295400"/>
              <a:gd name="connsiteX3686" fmla="*/ 682148 w 5600700"/>
              <a:gd name="connsiteY3686" fmla="*/ 991274 h 1295400"/>
              <a:gd name="connsiteX3687" fmla="*/ 678147 w 5600700"/>
              <a:gd name="connsiteY3687" fmla="*/ 993751 h 1295400"/>
              <a:gd name="connsiteX3688" fmla="*/ 657097 w 5600700"/>
              <a:gd name="connsiteY3688" fmla="*/ 993465 h 1295400"/>
              <a:gd name="connsiteX3689" fmla="*/ 627855 w 5600700"/>
              <a:gd name="connsiteY3689" fmla="*/ 995941 h 1295400"/>
              <a:gd name="connsiteX3690" fmla="*/ 652811 w 5600700"/>
              <a:gd name="connsiteY3690" fmla="*/ 991751 h 1295400"/>
              <a:gd name="connsiteX3691" fmla="*/ 677576 w 5600700"/>
              <a:gd name="connsiteY3691" fmla="*/ 985464 h 1295400"/>
              <a:gd name="connsiteX3692" fmla="*/ 740060 w 5600700"/>
              <a:gd name="connsiteY3692" fmla="*/ 978034 h 1295400"/>
              <a:gd name="connsiteX3693" fmla="*/ 748442 w 5600700"/>
              <a:gd name="connsiteY3693" fmla="*/ 977368 h 1295400"/>
              <a:gd name="connsiteX3694" fmla="*/ 769302 w 5600700"/>
              <a:gd name="connsiteY3694" fmla="*/ 975558 h 1295400"/>
              <a:gd name="connsiteX3695" fmla="*/ 807116 w 5600700"/>
              <a:gd name="connsiteY3695" fmla="*/ 974510 h 1295400"/>
              <a:gd name="connsiteX3696" fmla="*/ 836167 w 5600700"/>
              <a:gd name="connsiteY3696" fmla="*/ 969938 h 1295400"/>
              <a:gd name="connsiteX3697" fmla="*/ 861027 w 5600700"/>
              <a:gd name="connsiteY3697" fmla="*/ 965747 h 1295400"/>
              <a:gd name="connsiteX3698" fmla="*/ 840453 w 5600700"/>
              <a:gd name="connsiteY3698" fmla="*/ 971748 h 1295400"/>
              <a:gd name="connsiteX3699" fmla="*/ 861027 w 5600700"/>
              <a:gd name="connsiteY3699" fmla="*/ 965747 h 1295400"/>
              <a:gd name="connsiteX3700" fmla="*/ 994854 w 5600700"/>
              <a:gd name="connsiteY3700" fmla="*/ 954412 h 1295400"/>
              <a:gd name="connsiteX3701" fmla="*/ 974280 w 5600700"/>
              <a:gd name="connsiteY3701" fmla="*/ 960413 h 1295400"/>
              <a:gd name="connsiteX3702" fmla="*/ 994854 w 5600700"/>
              <a:gd name="connsiteY3702" fmla="*/ 954412 h 1295400"/>
              <a:gd name="connsiteX3703" fmla="*/ 573277 w 5600700"/>
              <a:gd name="connsiteY3703" fmla="*/ 998513 h 1295400"/>
              <a:gd name="connsiteX3704" fmla="*/ 594137 w 5600700"/>
              <a:gd name="connsiteY3704" fmla="*/ 996703 h 1295400"/>
              <a:gd name="connsiteX3705" fmla="*/ 573277 w 5600700"/>
              <a:gd name="connsiteY3705" fmla="*/ 998513 h 1295400"/>
              <a:gd name="connsiteX3706" fmla="*/ 606900 w 5600700"/>
              <a:gd name="connsiteY3706" fmla="*/ 997751 h 1295400"/>
              <a:gd name="connsiteX3707" fmla="*/ 623760 w 5600700"/>
              <a:gd name="connsiteY3707" fmla="*/ 998418 h 1295400"/>
              <a:gd name="connsiteX3708" fmla="*/ 606900 w 5600700"/>
              <a:gd name="connsiteY3708" fmla="*/ 997751 h 1295400"/>
              <a:gd name="connsiteX3709" fmla="*/ 526700 w 5600700"/>
              <a:gd name="connsiteY3709" fmla="*/ 1044709 h 1295400"/>
              <a:gd name="connsiteX3710" fmla="*/ 539273 w 5600700"/>
              <a:gd name="connsiteY3710" fmla="*/ 1043662 h 1295400"/>
              <a:gd name="connsiteX3711" fmla="*/ 539654 w 5600700"/>
              <a:gd name="connsiteY3711" fmla="*/ 1047853 h 1295400"/>
              <a:gd name="connsiteX3712" fmla="*/ 527081 w 5600700"/>
              <a:gd name="connsiteY3712" fmla="*/ 1048901 h 1295400"/>
              <a:gd name="connsiteX3713" fmla="*/ 526700 w 5600700"/>
              <a:gd name="connsiteY3713" fmla="*/ 1044709 h 1295400"/>
              <a:gd name="connsiteX3714" fmla="*/ 769302 w 5600700"/>
              <a:gd name="connsiteY3714" fmla="*/ 1026326 h 1295400"/>
              <a:gd name="connsiteX3715" fmla="*/ 794543 w 5600700"/>
              <a:gd name="connsiteY3715" fmla="*/ 1026326 h 1295400"/>
              <a:gd name="connsiteX3716" fmla="*/ 769302 w 5600700"/>
              <a:gd name="connsiteY3716" fmla="*/ 1026326 h 1295400"/>
              <a:gd name="connsiteX3717" fmla="*/ 514317 w 5600700"/>
              <a:gd name="connsiteY3717" fmla="*/ 1047853 h 1295400"/>
              <a:gd name="connsiteX3718" fmla="*/ 489743 w 5600700"/>
              <a:gd name="connsiteY3718" fmla="*/ 1056235 h 1295400"/>
              <a:gd name="connsiteX3719" fmla="*/ 485742 w 5600700"/>
              <a:gd name="connsiteY3719" fmla="*/ 1058711 h 1295400"/>
              <a:gd name="connsiteX3720" fmla="*/ 477170 w 5600700"/>
              <a:gd name="connsiteY3720" fmla="*/ 1057283 h 1295400"/>
              <a:gd name="connsiteX3721" fmla="*/ 451738 w 5600700"/>
              <a:gd name="connsiteY3721" fmla="*/ 1055187 h 1295400"/>
              <a:gd name="connsiteX3722" fmla="*/ 514317 w 5600700"/>
              <a:gd name="connsiteY3722" fmla="*/ 1047853 h 1295400"/>
              <a:gd name="connsiteX3723" fmla="*/ 891603 w 5600700"/>
              <a:gd name="connsiteY3723" fmla="*/ 1028707 h 1295400"/>
              <a:gd name="connsiteX3724" fmla="*/ 874553 w 5600700"/>
              <a:gd name="connsiteY3724" fmla="*/ 1025945 h 1295400"/>
              <a:gd name="connsiteX3725" fmla="*/ 891126 w 5600700"/>
              <a:gd name="connsiteY3725" fmla="*/ 1022421 h 1295400"/>
              <a:gd name="connsiteX3726" fmla="*/ 908938 w 5600700"/>
              <a:gd name="connsiteY3726" fmla="*/ 1033565 h 1295400"/>
              <a:gd name="connsiteX3727" fmla="*/ 879887 w 5600700"/>
              <a:gd name="connsiteY3727" fmla="*/ 1038137 h 1295400"/>
              <a:gd name="connsiteX3728" fmla="*/ 888745 w 5600700"/>
              <a:gd name="connsiteY3728" fmla="*/ 1043757 h 1295400"/>
              <a:gd name="connsiteX3729" fmla="*/ 905319 w 5600700"/>
              <a:gd name="connsiteY3729" fmla="*/ 1040233 h 1295400"/>
              <a:gd name="connsiteX3730" fmla="*/ 918082 w 5600700"/>
              <a:gd name="connsiteY3730" fmla="*/ 1041280 h 1295400"/>
              <a:gd name="connsiteX3731" fmla="*/ 934751 w 5600700"/>
              <a:gd name="connsiteY3731" fmla="*/ 1039852 h 1295400"/>
              <a:gd name="connsiteX3732" fmla="*/ 947514 w 5600700"/>
              <a:gd name="connsiteY3732" fmla="*/ 1040899 h 1295400"/>
              <a:gd name="connsiteX3733" fmla="*/ 951515 w 5600700"/>
              <a:gd name="connsiteY3733" fmla="*/ 1038423 h 1295400"/>
              <a:gd name="connsiteX3734" fmla="*/ 985138 w 5600700"/>
              <a:gd name="connsiteY3734" fmla="*/ 1037661 h 1295400"/>
              <a:gd name="connsiteX3735" fmla="*/ 1001521 w 5600700"/>
              <a:gd name="connsiteY3735" fmla="*/ 1032041 h 1295400"/>
              <a:gd name="connsiteX3736" fmla="*/ 1010284 w 5600700"/>
              <a:gd name="connsiteY3736" fmla="*/ 1035565 h 1295400"/>
              <a:gd name="connsiteX3737" fmla="*/ 1014094 w 5600700"/>
              <a:gd name="connsiteY3737" fmla="*/ 1030993 h 1295400"/>
              <a:gd name="connsiteX3738" fmla="*/ 1051718 w 5600700"/>
              <a:gd name="connsiteY3738" fmla="*/ 1027850 h 1295400"/>
              <a:gd name="connsiteX3739" fmla="*/ 1064577 w 5600700"/>
              <a:gd name="connsiteY3739" fmla="*/ 1030993 h 1295400"/>
              <a:gd name="connsiteX3740" fmla="*/ 1069149 w 5600700"/>
              <a:gd name="connsiteY3740" fmla="*/ 1034803 h 1295400"/>
              <a:gd name="connsiteX3741" fmla="*/ 1032096 w 5600700"/>
              <a:gd name="connsiteY3741" fmla="*/ 1044233 h 1295400"/>
              <a:gd name="connsiteX3742" fmla="*/ 1049337 w 5600700"/>
              <a:gd name="connsiteY3742" fmla="*/ 1049091 h 1295400"/>
              <a:gd name="connsiteX3743" fmla="*/ 1020476 w 5600700"/>
              <a:gd name="connsiteY3743" fmla="*/ 1055758 h 1295400"/>
              <a:gd name="connsiteX3744" fmla="*/ 1015713 w 5600700"/>
              <a:gd name="connsiteY3744" fmla="*/ 1049853 h 1295400"/>
              <a:gd name="connsiteX3745" fmla="*/ 1012094 w 5600700"/>
              <a:gd name="connsiteY3745" fmla="*/ 1056520 h 1295400"/>
              <a:gd name="connsiteX3746" fmla="*/ 979042 w 5600700"/>
              <a:gd name="connsiteY3746" fmla="*/ 1063569 h 1295400"/>
              <a:gd name="connsiteX3747" fmla="*/ 977994 w 5600700"/>
              <a:gd name="connsiteY3747" fmla="*/ 1050996 h 1295400"/>
              <a:gd name="connsiteX3748" fmla="*/ 998378 w 5600700"/>
              <a:gd name="connsiteY3748" fmla="*/ 1042900 h 1295400"/>
              <a:gd name="connsiteX3749" fmla="*/ 977328 w 5600700"/>
              <a:gd name="connsiteY3749" fmla="*/ 1042614 h 1295400"/>
              <a:gd name="connsiteX3750" fmla="*/ 948086 w 5600700"/>
              <a:gd name="connsiteY3750" fmla="*/ 1045090 h 1295400"/>
              <a:gd name="connsiteX3751" fmla="*/ 915034 w 5600700"/>
              <a:gd name="connsiteY3751" fmla="*/ 1052139 h 1295400"/>
              <a:gd name="connsiteX3752" fmla="*/ 923797 w 5600700"/>
              <a:gd name="connsiteY3752" fmla="*/ 1055663 h 1295400"/>
              <a:gd name="connsiteX3753" fmla="*/ 907414 w 5600700"/>
              <a:gd name="connsiteY3753" fmla="*/ 1061283 h 1295400"/>
              <a:gd name="connsiteX3754" fmla="*/ 890364 w 5600700"/>
              <a:gd name="connsiteY3754" fmla="*/ 1058521 h 1295400"/>
              <a:gd name="connsiteX3755" fmla="*/ 857313 w 5600700"/>
              <a:gd name="connsiteY3755" fmla="*/ 1065569 h 1295400"/>
              <a:gd name="connsiteX3756" fmla="*/ 853312 w 5600700"/>
              <a:gd name="connsiteY3756" fmla="*/ 1068046 h 1295400"/>
              <a:gd name="connsiteX3757" fmla="*/ 832548 w 5600700"/>
              <a:gd name="connsiteY3757" fmla="*/ 1071951 h 1295400"/>
              <a:gd name="connsiteX3758" fmla="*/ 840930 w 5600700"/>
              <a:gd name="connsiteY3758" fmla="*/ 1071284 h 1295400"/>
              <a:gd name="connsiteX3759" fmla="*/ 870362 w 5600700"/>
              <a:gd name="connsiteY3759" fmla="*/ 1070903 h 1295400"/>
              <a:gd name="connsiteX3760" fmla="*/ 907986 w 5600700"/>
              <a:gd name="connsiteY3760" fmla="*/ 1067760 h 1295400"/>
              <a:gd name="connsiteX3761" fmla="*/ 900175 w 5600700"/>
              <a:gd name="connsiteY3761" fmla="*/ 1074808 h 1295400"/>
              <a:gd name="connsiteX3762" fmla="*/ 887507 w 5600700"/>
              <a:gd name="connsiteY3762" fmla="*/ 1073761 h 1295400"/>
              <a:gd name="connsiteX3763" fmla="*/ 803877 w 5600700"/>
              <a:gd name="connsiteY3763" fmla="*/ 1080809 h 1295400"/>
              <a:gd name="connsiteX3764" fmla="*/ 803211 w 5600700"/>
              <a:gd name="connsiteY3764" fmla="*/ 1072427 h 1295400"/>
              <a:gd name="connsiteX3765" fmla="*/ 790828 w 5600700"/>
              <a:gd name="connsiteY3765" fmla="*/ 1075570 h 1295400"/>
              <a:gd name="connsiteX3766" fmla="*/ 782065 w 5600700"/>
              <a:gd name="connsiteY3766" fmla="*/ 1072046 h 1295400"/>
              <a:gd name="connsiteX3767" fmla="*/ 773874 w 5600700"/>
              <a:gd name="connsiteY3767" fmla="*/ 1074808 h 1295400"/>
              <a:gd name="connsiteX3768" fmla="*/ 744918 w 5600700"/>
              <a:gd name="connsiteY3768" fmla="*/ 1081476 h 1295400"/>
              <a:gd name="connsiteX3769" fmla="*/ 762158 w 5600700"/>
              <a:gd name="connsiteY3769" fmla="*/ 1086334 h 1295400"/>
              <a:gd name="connsiteX3770" fmla="*/ 728725 w 5600700"/>
              <a:gd name="connsiteY3770" fmla="*/ 1089191 h 1295400"/>
              <a:gd name="connsiteX3771" fmla="*/ 736726 w 5600700"/>
              <a:gd name="connsiteY3771" fmla="*/ 1084333 h 1295400"/>
              <a:gd name="connsiteX3772" fmla="*/ 740155 w 5600700"/>
              <a:gd name="connsiteY3772" fmla="*/ 1075570 h 1295400"/>
              <a:gd name="connsiteX3773" fmla="*/ 748156 w 5600700"/>
              <a:gd name="connsiteY3773" fmla="*/ 1070713 h 1295400"/>
              <a:gd name="connsiteX3774" fmla="*/ 727392 w 5600700"/>
              <a:gd name="connsiteY3774" fmla="*/ 1074618 h 1295400"/>
              <a:gd name="connsiteX3775" fmla="*/ 723201 w 5600700"/>
              <a:gd name="connsiteY3775" fmla="*/ 1074999 h 1295400"/>
              <a:gd name="connsiteX3776" fmla="*/ 694340 w 5600700"/>
              <a:gd name="connsiteY3776" fmla="*/ 1081666 h 1295400"/>
              <a:gd name="connsiteX3777" fmla="*/ 664527 w 5600700"/>
              <a:gd name="connsiteY3777" fmla="*/ 1077857 h 1295400"/>
              <a:gd name="connsiteX3778" fmla="*/ 660717 w 5600700"/>
              <a:gd name="connsiteY3778" fmla="*/ 1082429 h 1295400"/>
              <a:gd name="connsiteX3779" fmla="*/ 669099 w 5600700"/>
              <a:gd name="connsiteY3779" fmla="*/ 1081762 h 1295400"/>
              <a:gd name="connsiteX3780" fmla="*/ 644334 w 5600700"/>
              <a:gd name="connsiteY3780" fmla="*/ 1088048 h 1295400"/>
              <a:gd name="connsiteX3781" fmla="*/ 643476 w 5600700"/>
              <a:gd name="connsiteY3781" fmla="*/ 1077571 h 1295400"/>
              <a:gd name="connsiteX3782" fmla="*/ 601662 w 5600700"/>
              <a:gd name="connsiteY3782" fmla="*/ 1081095 h 1295400"/>
              <a:gd name="connsiteX3783" fmla="*/ 609091 w 5600700"/>
              <a:gd name="connsiteY3783" fmla="*/ 1069856 h 1295400"/>
              <a:gd name="connsiteX3784" fmla="*/ 621855 w 5600700"/>
              <a:gd name="connsiteY3784" fmla="*/ 1070903 h 1295400"/>
              <a:gd name="connsiteX3785" fmla="*/ 659669 w 5600700"/>
              <a:gd name="connsiteY3785" fmla="*/ 1069856 h 1295400"/>
              <a:gd name="connsiteX3786" fmla="*/ 684720 w 5600700"/>
              <a:gd name="connsiteY3786" fmla="*/ 1067760 h 1295400"/>
              <a:gd name="connsiteX3787" fmla="*/ 700722 w 5600700"/>
              <a:gd name="connsiteY3787" fmla="*/ 1057949 h 1295400"/>
              <a:gd name="connsiteX3788" fmla="*/ 702150 w 5600700"/>
              <a:gd name="connsiteY3788" fmla="*/ 1074713 h 1295400"/>
              <a:gd name="connsiteX3789" fmla="*/ 713771 w 5600700"/>
              <a:gd name="connsiteY3789" fmla="*/ 1063188 h 1295400"/>
              <a:gd name="connsiteX3790" fmla="*/ 759586 w 5600700"/>
              <a:gd name="connsiteY3790" fmla="*/ 1057187 h 1295400"/>
              <a:gd name="connsiteX3791" fmla="*/ 784351 w 5600700"/>
              <a:gd name="connsiteY3791" fmla="*/ 1050901 h 1295400"/>
              <a:gd name="connsiteX3792" fmla="*/ 785018 w 5600700"/>
              <a:gd name="connsiteY3792" fmla="*/ 1059283 h 1295400"/>
              <a:gd name="connsiteX3793" fmla="*/ 801020 w 5600700"/>
              <a:gd name="connsiteY3793" fmla="*/ 1049472 h 1295400"/>
              <a:gd name="connsiteX3794" fmla="*/ 871886 w 5600700"/>
              <a:gd name="connsiteY3794" fmla="*/ 1041376 h 1295400"/>
              <a:gd name="connsiteX3795" fmla="*/ 825690 w 5600700"/>
              <a:gd name="connsiteY3795" fmla="*/ 1043185 h 1295400"/>
              <a:gd name="connsiteX3796" fmla="*/ 812831 w 5600700"/>
              <a:gd name="connsiteY3796" fmla="*/ 1040042 h 1295400"/>
              <a:gd name="connsiteX3797" fmla="*/ 796448 w 5600700"/>
              <a:gd name="connsiteY3797" fmla="*/ 1045662 h 1295400"/>
              <a:gd name="connsiteX3798" fmla="*/ 779589 w 5600700"/>
              <a:gd name="connsiteY3798" fmla="*/ 1044995 h 1295400"/>
              <a:gd name="connsiteX3799" fmla="*/ 763015 w 5600700"/>
              <a:gd name="connsiteY3799" fmla="*/ 1048519 h 1295400"/>
              <a:gd name="connsiteX3800" fmla="*/ 774826 w 5600700"/>
              <a:gd name="connsiteY3800" fmla="*/ 1039090 h 1295400"/>
              <a:gd name="connsiteX3801" fmla="*/ 787590 w 5600700"/>
              <a:gd name="connsiteY3801" fmla="*/ 1040137 h 1295400"/>
              <a:gd name="connsiteX3802" fmla="*/ 799782 w 5600700"/>
              <a:gd name="connsiteY3802" fmla="*/ 1034899 h 1295400"/>
              <a:gd name="connsiteX3803" fmla="*/ 870648 w 5600700"/>
              <a:gd name="connsiteY3803" fmla="*/ 1026803 h 1295400"/>
              <a:gd name="connsiteX3804" fmla="*/ 891603 w 5600700"/>
              <a:gd name="connsiteY3804" fmla="*/ 1028707 h 1295400"/>
              <a:gd name="connsiteX3805" fmla="*/ 724439 w 5600700"/>
              <a:gd name="connsiteY3805" fmla="*/ 1042805 h 1295400"/>
              <a:gd name="connsiteX3806" fmla="*/ 716438 w 5600700"/>
              <a:gd name="connsiteY3806" fmla="*/ 1047757 h 1295400"/>
              <a:gd name="connsiteX3807" fmla="*/ 683196 w 5600700"/>
              <a:gd name="connsiteY3807" fmla="*/ 1052710 h 1295400"/>
              <a:gd name="connsiteX3808" fmla="*/ 674623 w 5600700"/>
              <a:gd name="connsiteY3808" fmla="*/ 1051282 h 1295400"/>
              <a:gd name="connsiteX3809" fmla="*/ 678433 w 5600700"/>
              <a:gd name="connsiteY3809" fmla="*/ 1046710 h 1295400"/>
              <a:gd name="connsiteX3810" fmla="*/ 724439 w 5600700"/>
              <a:gd name="connsiteY3810" fmla="*/ 1042805 h 1295400"/>
              <a:gd name="connsiteX3811" fmla="*/ 5231860 w 5600700"/>
              <a:gd name="connsiteY3811" fmla="*/ 672758 h 1295400"/>
              <a:gd name="connsiteX3812" fmla="*/ 5236432 w 5600700"/>
              <a:gd name="connsiteY3812" fmla="*/ 676568 h 1295400"/>
              <a:gd name="connsiteX3813" fmla="*/ 5211381 w 5600700"/>
              <a:gd name="connsiteY3813" fmla="*/ 678664 h 1295400"/>
              <a:gd name="connsiteX3814" fmla="*/ 5231860 w 5600700"/>
              <a:gd name="connsiteY3814" fmla="*/ 672758 h 1295400"/>
              <a:gd name="connsiteX3815" fmla="*/ 1098200 w 5600700"/>
              <a:gd name="connsiteY3815" fmla="*/ 1032422 h 1295400"/>
              <a:gd name="connsiteX3816" fmla="*/ 1068768 w 5600700"/>
              <a:gd name="connsiteY3816" fmla="*/ 1032803 h 1295400"/>
              <a:gd name="connsiteX3817" fmla="*/ 1098200 w 5600700"/>
              <a:gd name="connsiteY3817" fmla="*/ 1032422 h 1295400"/>
              <a:gd name="connsiteX3818" fmla="*/ 5132228 w 5600700"/>
              <a:gd name="connsiteY3818" fmla="*/ 689617 h 1295400"/>
              <a:gd name="connsiteX3819" fmla="*/ 5178519 w 5600700"/>
              <a:gd name="connsiteY3819" fmla="*/ 689903 h 1295400"/>
              <a:gd name="connsiteX3820" fmla="*/ 5153469 w 5600700"/>
              <a:gd name="connsiteY3820" fmla="*/ 691999 h 1295400"/>
              <a:gd name="connsiteX3821" fmla="*/ 5132228 w 5600700"/>
              <a:gd name="connsiteY3821" fmla="*/ 689617 h 1295400"/>
              <a:gd name="connsiteX3822" fmla="*/ 538606 w 5600700"/>
              <a:gd name="connsiteY3822" fmla="*/ 1085953 h 1295400"/>
              <a:gd name="connsiteX3823" fmla="*/ 538606 w 5600700"/>
              <a:gd name="connsiteY3823" fmla="*/ 1085953 h 1295400"/>
              <a:gd name="connsiteX3824" fmla="*/ 538606 w 5600700"/>
              <a:gd name="connsiteY3824" fmla="*/ 1085953 h 1295400"/>
              <a:gd name="connsiteX3825" fmla="*/ 580230 w 5600700"/>
              <a:gd name="connsiteY3825" fmla="*/ 1080333 h 1295400"/>
              <a:gd name="connsiteX3826" fmla="*/ 588612 w 5600700"/>
              <a:gd name="connsiteY3826" fmla="*/ 1079666 h 1295400"/>
              <a:gd name="connsiteX3827" fmla="*/ 588993 w 5600700"/>
              <a:gd name="connsiteY3827" fmla="*/ 1083857 h 1295400"/>
              <a:gd name="connsiteX3828" fmla="*/ 580611 w 5600700"/>
              <a:gd name="connsiteY3828" fmla="*/ 1084524 h 1295400"/>
              <a:gd name="connsiteX3829" fmla="*/ 580230 w 5600700"/>
              <a:gd name="connsiteY3829" fmla="*/ 1080333 h 1295400"/>
              <a:gd name="connsiteX3830" fmla="*/ 1069530 w 5600700"/>
              <a:gd name="connsiteY3830" fmla="*/ 1041185 h 1295400"/>
              <a:gd name="connsiteX3831" fmla="*/ 1082388 w 5600700"/>
              <a:gd name="connsiteY3831" fmla="*/ 1044328 h 1295400"/>
              <a:gd name="connsiteX3832" fmla="*/ 1103153 w 5600700"/>
              <a:gd name="connsiteY3832" fmla="*/ 1040423 h 1295400"/>
              <a:gd name="connsiteX3833" fmla="*/ 1061910 w 5600700"/>
              <a:gd name="connsiteY3833" fmla="*/ 1050234 h 1295400"/>
              <a:gd name="connsiteX3834" fmla="*/ 1069530 w 5600700"/>
              <a:gd name="connsiteY3834" fmla="*/ 1041185 h 1295400"/>
              <a:gd name="connsiteX3835" fmla="*/ 626903 w 5600700"/>
              <a:gd name="connsiteY3835" fmla="*/ 1084905 h 1295400"/>
              <a:gd name="connsiteX3836" fmla="*/ 601947 w 5600700"/>
              <a:gd name="connsiteY3836" fmla="*/ 1089096 h 1295400"/>
              <a:gd name="connsiteX3837" fmla="*/ 585564 w 5600700"/>
              <a:gd name="connsiteY3837" fmla="*/ 1094716 h 1295400"/>
              <a:gd name="connsiteX3838" fmla="*/ 597375 w 5600700"/>
              <a:gd name="connsiteY3838" fmla="*/ 1085286 h 1295400"/>
              <a:gd name="connsiteX3839" fmla="*/ 626903 w 5600700"/>
              <a:gd name="connsiteY3839" fmla="*/ 1084905 h 1295400"/>
              <a:gd name="connsiteX3840" fmla="*/ 1249838 w 5600700"/>
              <a:gd name="connsiteY3840" fmla="*/ 1032327 h 1295400"/>
              <a:gd name="connsiteX3841" fmla="*/ 1233264 w 5600700"/>
              <a:gd name="connsiteY3841" fmla="*/ 1035851 h 1295400"/>
              <a:gd name="connsiteX3842" fmla="*/ 1220882 w 5600700"/>
              <a:gd name="connsiteY3842" fmla="*/ 1038994 h 1295400"/>
              <a:gd name="connsiteX3843" fmla="*/ 1170495 w 5600700"/>
              <a:gd name="connsiteY3843" fmla="*/ 1041090 h 1295400"/>
              <a:gd name="connsiteX3844" fmla="*/ 1195260 w 5600700"/>
              <a:gd name="connsiteY3844" fmla="*/ 1034803 h 1295400"/>
              <a:gd name="connsiteX3845" fmla="*/ 1207642 w 5600700"/>
              <a:gd name="connsiteY3845" fmla="*/ 1031660 h 1295400"/>
              <a:gd name="connsiteX3846" fmla="*/ 1228692 w 5600700"/>
              <a:gd name="connsiteY3846" fmla="*/ 1031946 h 1295400"/>
              <a:gd name="connsiteX3847" fmla="*/ 1249838 w 5600700"/>
              <a:gd name="connsiteY3847" fmla="*/ 1032327 h 1295400"/>
              <a:gd name="connsiteX3848" fmla="*/ 1266507 w 5600700"/>
              <a:gd name="connsiteY3848" fmla="*/ 1030898 h 1295400"/>
              <a:gd name="connsiteX3849" fmla="*/ 1291557 w 5600700"/>
              <a:gd name="connsiteY3849" fmla="*/ 1028803 h 1295400"/>
              <a:gd name="connsiteX3850" fmla="*/ 1266507 w 5600700"/>
              <a:gd name="connsiteY3850" fmla="*/ 1030898 h 1295400"/>
              <a:gd name="connsiteX3851" fmla="*/ 940466 w 5600700"/>
              <a:gd name="connsiteY3851" fmla="*/ 1058426 h 1295400"/>
              <a:gd name="connsiteX3852" fmla="*/ 953706 w 5600700"/>
              <a:gd name="connsiteY3852" fmla="*/ 1065760 h 1295400"/>
              <a:gd name="connsiteX3853" fmla="*/ 912081 w 5600700"/>
              <a:gd name="connsiteY3853" fmla="*/ 1071380 h 1295400"/>
              <a:gd name="connsiteX3854" fmla="*/ 940466 w 5600700"/>
              <a:gd name="connsiteY3854" fmla="*/ 1058426 h 1295400"/>
              <a:gd name="connsiteX3855" fmla="*/ 1337754 w 5600700"/>
              <a:gd name="connsiteY3855" fmla="*/ 1026993 h 1295400"/>
              <a:gd name="connsiteX3856" fmla="*/ 1346136 w 5600700"/>
              <a:gd name="connsiteY3856" fmla="*/ 1026326 h 1295400"/>
              <a:gd name="connsiteX3857" fmla="*/ 1333944 w 5600700"/>
              <a:gd name="connsiteY3857" fmla="*/ 1031565 h 1295400"/>
              <a:gd name="connsiteX3858" fmla="*/ 1337754 w 5600700"/>
              <a:gd name="connsiteY3858" fmla="*/ 1026993 h 1295400"/>
              <a:gd name="connsiteX3859" fmla="*/ 1400523 w 5600700"/>
              <a:gd name="connsiteY3859" fmla="*/ 1021659 h 1295400"/>
              <a:gd name="connsiteX3860" fmla="*/ 1401095 w 5600700"/>
              <a:gd name="connsiteY3860" fmla="*/ 1027945 h 1295400"/>
              <a:gd name="connsiteX3861" fmla="*/ 1400523 w 5600700"/>
              <a:gd name="connsiteY3861" fmla="*/ 1021659 h 1295400"/>
              <a:gd name="connsiteX3862" fmla="*/ 1417192 w 5600700"/>
              <a:gd name="connsiteY3862" fmla="*/ 1020230 h 1295400"/>
              <a:gd name="connsiteX3863" fmla="*/ 1425574 w 5600700"/>
              <a:gd name="connsiteY3863" fmla="*/ 1019563 h 1295400"/>
              <a:gd name="connsiteX3864" fmla="*/ 1425955 w 5600700"/>
              <a:gd name="connsiteY3864" fmla="*/ 1023755 h 1295400"/>
              <a:gd name="connsiteX3865" fmla="*/ 1417573 w 5600700"/>
              <a:gd name="connsiteY3865" fmla="*/ 1024421 h 1295400"/>
              <a:gd name="connsiteX3866" fmla="*/ 1417192 w 5600700"/>
              <a:gd name="connsiteY3866" fmla="*/ 1020230 h 1295400"/>
              <a:gd name="connsiteX3867" fmla="*/ 1538445 w 5600700"/>
              <a:gd name="connsiteY3867" fmla="*/ 1010038 h 1295400"/>
              <a:gd name="connsiteX3868" fmla="*/ 1551304 w 5600700"/>
              <a:gd name="connsiteY3868" fmla="*/ 1013182 h 1295400"/>
              <a:gd name="connsiteX3869" fmla="*/ 1547875 w 5600700"/>
              <a:gd name="connsiteY3869" fmla="*/ 1021945 h 1295400"/>
              <a:gd name="connsiteX3870" fmla="*/ 1543303 w 5600700"/>
              <a:gd name="connsiteY3870" fmla="*/ 1018135 h 1295400"/>
              <a:gd name="connsiteX3871" fmla="*/ 1530444 w 5600700"/>
              <a:gd name="connsiteY3871" fmla="*/ 1014991 h 1295400"/>
              <a:gd name="connsiteX3872" fmla="*/ 1538445 w 5600700"/>
              <a:gd name="connsiteY3872" fmla="*/ 1010038 h 1295400"/>
              <a:gd name="connsiteX3873" fmla="*/ 1580736 w 5600700"/>
              <a:gd name="connsiteY3873" fmla="*/ 1012801 h 1295400"/>
              <a:gd name="connsiteX3874" fmla="*/ 1576736 w 5600700"/>
              <a:gd name="connsiteY3874" fmla="*/ 1015277 h 1295400"/>
              <a:gd name="connsiteX3875" fmla="*/ 1584927 w 5600700"/>
              <a:gd name="connsiteY3875" fmla="*/ 1012515 h 1295400"/>
              <a:gd name="connsiteX3876" fmla="*/ 1580736 w 5600700"/>
              <a:gd name="connsiteY3876" fmla="*/ 1012801 h 1295400"/>
              <a:gd name="connsiteX3877" fmla="*/ 715581 w 5600700"/>
              <a:gd name="connsiteY3877" fmla="*/ 1087953 h 1295400"/>
              <a:gd name="connsiteX3878" fmla="*/ 707580 w 5600700"/>
              <a:gd name="connsiteY3878" fmla="*/ 1092906 h 1295400"/>
              <a:gd name="connsiteX3879" fmla="*/ 699007 w 5600700"/>
              <a:gd name="connsiteY3879" fmla="*/ 1091477 h 1295400"/>
              <a:gd name="connsiteX3880" fmla="*/ 686624 w 5600700"/>
              <a:gd name="connsiteY3880" fmla="*/ 1094620 h 1295400"/>
              <a:gd name="connsiteX3881" fmla="*/ 678243 w 5600700"/>
              <a:gd name="connsiteY3881" fmla="*/ 1095287 h 1295400"/>
              <a:gd name="connsiteX3882" fmla="*/ 674242 w 5600700"/>
              <a:gd name="connsiteY3882" fmla="*/ 1097764 h 1295400"/>
              <a:gd name="connsiteX3883" fmla="*/ 657383 w 5600700"/>
              <a:gd name="connsiteY3883" fmla="*/ 1097097 h 1295400"/>
              <a:gd name="connsiteX3884" fmla="*/ 623950 w 5600700"/>
              <a:gd name="connsiteY3884" fmla="*/ 1099955 h 1295400"/>
              <a:gd name="connsiteX3885" fmla="*/ 673766 w 5600700"/>
              <a:gd name="connsiteY3885" fmla="*/ 1091477 h 1295400"/>
              <a:gd name="connsiteX3886" fmla="*/ 715581 w 5600700"/>
              <a:gd name="connsiteY3886" fmla="*/ 1087953 h 1295400"/>
              <a:gd name="connsiteX3887" fmla="*/ 1426241 w 5600700"/>
              <a:gd name="connsiteY3887" fmla="*/ 1027945 h 1295400"/>
              <a:gd name="connsiteX3888" fmla="*/ 1397856 w 5600700"/>
              <a:gd name="connsiteY3888" fmla="*/ 1040899 h 1295400"/>
              <a:gd name="connsiteX3889" fmla="*/ 1405857 w 5600700"/>
              <a:gd name="connsiteY3889" fmla="*/ 1036042 h 1295400"/>
              <a:gd name="connsiteX3890" fmla="*/ 1426241 w 5600700"/>
              <a:gd name="connsiteY3890" fmla="*/ 1027945 h 1295400"/>
              <a:gd name="connsiteX3891" fmla="*/ 1522443 w 5600700"/>
              <a:gd name="connsiteY3891" fmla="*/ 1019849 h 1295400"/>
              <a:gd name="connsiteX3892" fmla="*/ 1539303 w 5600700"/>
              <a:gd name="connsiteY3892" fmla="*/ 1020516 h 1295400"/>
              <a:gd name="connsiteX3893" fmla="*/ 1522443 w 5600700"/>
              <a:gd name="connsiteY3893" fmla="*/ 1019849 h 1295400"/>
              <a:gd name="connsiteX3894" fmla="*/ 1597881 w 5600700"/>
              <a:gd name="connsiteY3894" fmla="*/ 1015563 h 1295400"/>
              <a:gd name="connsiteX3895" fmla="*/ 1606263 w 5600700"/>
              <a:gd name="connsiteY3895" fmla="*/ 1014896 h 1295400"/>
              <a:gd name="connsiteX3896" fmla="*/ 1606644 w 5600700"/>
              <a:gd name="connsiteY3896" fmla="*/ 1019087 h 1295400"/>
              <a:gd name="connsiteX3897" fmla="*/ 1598262 w 5600700"/>
              <a:gd name="connsiteY3897" fmla="*/ 1019754 h 1295400"/>
              <a:gd name="connsiteX3898" fmla="*/ 1597881 w 5600700"/>
              <a:gd name="connsiteY3898" fmla="*/ 1015563 h 1295400"/>
              <a:gd name="connsiteX3899" fmla="*/ 1088199 w 5600700"/>
              <a:gd name="connsiteY3899" fmla="*/ 1062807 h 1295400"/>
              <a:gd name="connsiteX3900" fmla="*/ 1088770 w 5600700"/>
              <a:gd name="connsiteY3900" fmla="*/ 1069093 h 1295400"/>
              <a:gd name="connsiteX3901" fmla="*/ 1155636 w 5600700"/>
              <a:gd name="connsiteY3901" fmla="*/ 1063474 h 1295400"/>
              <a:gd name="connsiteX3902" fmla="*/ 1159255 w 5600700"/>
              <a:gd name="connsiteY3902" fmla="*/ 1056806 h 1295400"/>
              <a:gd name="connsiteX3903" fmla="*/ 1230312 w 5600700"/>
              <a:gd name="connsiteY3903" fmla="*/ 1050806 h 1295400"/>
              <a:gd name="connsiteX3904" fmla="*/ 1205547 w 5600700"/>
              <a:gd name="connsiteY3904" fmla="*/ 1057092 h 1295400"/>
              <a:gd name="connsiteX3905" fmla="*/ 1222787 w 5600700"/>
              <a:gd name="connsiteY3905" fmla="*/ 1061950 h 1295400"/>
              <a:gd name="connsiteX3906" fmla="*/ 1226787 w 5600700"/>
              <a:gd name="connsiteY3906" fmla="*/ 1059473 h 1295400"/>
              <a:gd name="connsiteX3907" fmla="*/ 1239170 w 5600700"/>
              <a:gd name="connsiteY3907" fmla="*/ 1056330 h 1295400"/>
              <a:gd name="connsiteX3908" fmla="*/ 1243551 w 5600700"/>
              <a:gd name="connsiteY3908" fmla="*/ 1058045 h 1295400"/>
              <a:gd name="connsiteX3909" fmla="*/ 1272793 w 5600700"/>
              <a:gd name="connsiteY3909" fmla="*/ 1055568 h 1295400"/>
              <a:gd name="connsiteX3910" fmla="*/ 1277365 w 5600700"/>
              <a:gd name="connsiteY3910" fmla="*/ 1059378 h 1295400"/>
              <a:gd name="connsiteX3911" fmla="*/ 1239932 w 5600700"/>
              <a:gd name="connsiteY3911" fmla="*/ 1064617 h 1295400"/>
              <a:gd name="connsiteX3912" fmla="*/ 1223168 w 5600700"/>
              <a:gd name="connsiteY3912" fmla="*/ 1066045 h 1295400"/>
              <a:gd name="connsiteX3913" fmla="*/ 1206404 w 5600700"/>
              <a:gd name="connsiteY3913" fmla="*/ 1067474 h 1295400"/>
              <a:gd name="connsiteX3914" fmla="*/ 1193831 w 5600700"/>
              <a:gd name="connsiteY3914" fmla="*/ 1068522 h 1295400"/>
              <a:gd name="connsiteX3915" fmla="*/ 1168590 w 5600700"/>
              <a:gd name="connsiteY3915" fmla="*/ 1068522 h 1295400"/>
              <a:gd name="connsiteX3916" fmla="*/ 1093342 w 5600700"/>
              <a:gd name="connsiteY3916" fmla="*/ 1074904 h 1295400"/>
              <a:gd name="connsiteX3917" fmla="*/ 1088961 w 5600700"/>
              <a:gd name="connsiteY3917" fmla="*/ 1073189 h 1295400"/>
              <a:gd name="connsiteX3918" fmla="*/ 1051527 w 5600700"/>
              <a:gd name="connsiteY3918" fmla="*/ 1078428 h 1295400"/>
              <a:gd name="connsiteX3919" fmla="*/ 1059147 w 5600700"/>
              <a:gd name="connsiteY3919" fmla="*/ 1069284 h 1295400"/>
              <a:gd name="connsiteX3920" fmla="*/ 1038288 w 5600700"/>
              <a:gd name="connsiteY3920" fmla="*/ 1071094 h 1295400"/>
              <a:gd name="connsiteX3921" fmla="*/ 1004855 w 5600700"/>
              <a:gd name="connsiteY3921" fmla="*/ 1073951 h 1295400"/>
              <a:gd name="connsiteX3922" fmla="*/ 996282 w 5600700"/>
              <a:gd name="connsiteY3922" fmla="*/ 1072522 h 1295400"/>
              <a:gd name="connsiteX3923" fmla="*/ 1000283 w 5600700"/>
              <a:gd name="connsiteY3923" fmla="*/ 1070046 h 1295400"/>
              <a:gd name="connsiteX3924" fmla="*/ 1008665 w 5600700"/>
              <a:gd name="connsiteY3924" fmla="*/ 1069379 h 1295400"/>
              <a:gd name="connsiteX3925" fmla="*/ 1088199 w 5600700"/>
              <a:gd name="connsiteY3925" fmla="*/ 1062807 h 1295400"/>
              <a:gd name="connsiteX3926" fmla="*/ 4955349 w 5600700"/>
              <a:gd name="connsiteY3926" fmla="*/ 738385 h 1295400"/>
              <a:gd name="connsiteX3927" fmla="*/ 4971922 w 5600700"/>
              <a:gd name="connsiteY3927" fmla="*/ 734861 h 1295400"/>
              <a:gd name="connsiteX3928" fmla="*/ 4955349 w 5600700"/>
              <a:gd name="connsiteY3928" fmla="*/ 738385 h 1295400"/>
              <a:gd name="connsiteX3929" fmla="*/ 4980209 w 5600700"/>
              <a:gd name="connsiteY3929" fmla="*/ 734194 h 1295400"/>
              <a:gd name="connsiteX3930" fmla="*/ 5005641 w 5600700"/>
              <a:gd name="connsiteY3930" fmla="*/ 736290 h 1295400"/>
              <a:gd name="connsiteX3931" fmla="*/ 4980209 w 5600700"/>
              <a:gd name="connsiteY3931" fmla="*/ 734194 h 1295400"/>
              <a:gd name="connsiteX3932" fmla="*/ 5227764 w 5600700"/>
              <a:gd name="connsiteY3932" fmla="*/ 723907 h 1295400"/>
              <a:gd name="connsiteX3933" fmla="*/ 5198712 w 5600700"/>
              <a:gd name="connsiteY3933" fmla="*/ 728480 h 1295400"/>
              <a:gd name="connsiteX3934" fmla="*/ 5156421 w 5600700"/>
              <a:gd name="connsiteY3934" fmla="*/ 725717 h 1295400"/>
              <a:gd name="connsiteX3935" fmla="*/ 5139657 w 5600700"/>
              <a:gd name="connsiteY3935" fmla="*/ 727146 h 1295400"/>
              <a:gd name="connsiteX3936" fmla="*/ 5139467 w 5600700"/>
              <a:gd name="connsiteY3936" fmla="*/ 725051 h 1295400"/>
              <a:gd name="connsiteX3937" fmla="*/ 5152040 w 5600700"/>
              <a:gd name="connsiteY3937" fmla="*/ 724003 h 1295400"/>
              <a:gd name="connsiteX3938" fmla="*/ 5172900 w 5600700"/>
              <a:gd name="connsiteY3938" fmla="*/ 722193 h 1295400"/>
              <a:gd name="connsiteX3939" fmla="*/ 5227764 w 5600700"/>
              <a:gd name="connsiteY3939" fmla="*/ 723907 h 1295400"/>
              <a:gd name="connsiteX3940" fmla="*/ 1435861 w 5600700"/>
              <a:gd name="connsiteY3940" fmla="*/ 1041947 h 1295400"/>
              <a:gd name="connsiteX3941" fmla="*/ 1411096 w 5600700"/>
              <a:gd name="connsiteY3941" fmla="*/ 1048234 h 1295400"/>
              <a:gd name="connsiteX3942" fmla="*/ 1403095 w 5600700"/>
              <a:gd name="connsiteY3942" fmla="*/ 1053091 h 1295400"/>
              <a:gd name="connsiteX3943" fmla="*/ 1369662 w 5600700"/>
              <a:gd name="connsiteY3943" fmla="*/ 1055949 h 1295400"/>
              <a:gd name="connsiteX3944" fmla="*/ 1327467 w 5600700"/>
              <a:gd name="connsiteY3944" fmla="*/ 1055282 h 1295400"/>
              <a:gd name="connsiteX3945" fmla="*/ 1298606 w 5600700"/>
              <a:gd name="connsiteY3945" fmla="*/ 1061950 h 1295400"/>
              <a:gd name="connsiteX3946" fmla="*/ 1297939 w 5600700"/>
              <a:gd name="connsiteY3946" fmla="*/ 1053568 h 1295400"/>
              <a:gd name="connsiteX3947" fmla="*/ 1310607 w 5600700"/>
              <a:gd name="connsiteY3947" fmla="*/ 1054616 h 1295400"/>
              <a:gd name="connsiteX3948" fmla="*/ 1322990 w 5600700"/>
              <a:gd name="connsiteY3948" fmla="*/ 1051472 h 1295400"/>
              <a:gd name="connsiteX3949" fmla="*/ 1331181 w 5600700"/>
              <a:gd name="connsiteY3949" fmla="*/ 1048710 h 1295400"/>
              <a:gd name="connsiteX3950" fmla="*/ 1348041 w 5600700"/>
              <a:gd name="connsiteY3950" fmla="*/ 1049377 h 1295400"/>
              <a:gd name="connsiteX3951" fmla="*/ 1381664 w 5600700"/>
              <a:gd name="connsiteY3951" fmla="*/ 1048615 h 1295400"/>
              <a:gd name="connsiteX3952" fmla="*/ 1398047 w 5600700"/>
              <a:gd name="connsiteY3952" fmla="*/ 1042995 h 1295400"/>
              <a:gd name="connsiteX3953" fmla="*/ 1435861 w 5600700"/>
              <a:gd name="connsiteY3953" fmla="*/ 1041947 h 1295400"/>
              <a:gd name="connsiteX3954" fmla="*/ 1511680 w 5600700"/>
              <a:gd name="connsiteY3954" fmla="*/ 1041852 h 1295400"/>
              <a:gd name="connsiteX3955" fmla="*/ 1461674 w 5600700"/>
              <a:gd name="connsiteY3955" fmla="*/ 1048138 h 1295400"/>
              <a:gd name="connsiteX3956" fmla="*/ 1465484 w 5600700"/>
              <a:gd name="connsiteY3956" fmla="*/ 1043566 h 1295400"/>
              <a:gd name="connsiteX3957" fmla="*/ 1440624 w 5600700"/>
              <a:gd name="connsiteY3957" fmla="*/ 1047757 h 1295400"/>
              <a:gd name="connsiteX3958" fmla="*/ 1444434 w 5600700"/>
              <a:gd name="connsiteY3958" fmla="*/ 1043185 h 1295400"/>
              <a:gd name="connsiteX3959" fmla="*/ 1448434 w 5600700"/>
              <a:gd name="connsiteY3959" fmla="*/ 1040709 h 1295400"/>
              <a:gd name="connsiteX3960" fmla="*/ 1469484 w 5600700"/>
              <a:gd name="connsiteY3960" fmla="*/ 1041090 h 1295400"/>
              <a:gd name="connsiteX3961" fmla="*/ 1494535 w 5600700"/>
              <a:gd name="connsiteY3961" fmla="*/ 1038994 h 1295400"/>
              <a:gd name="connsiteX3962" fmla="*/ 1511680 w 5600700"/>
              <a:gd name="connsiteY3962" fmla="*/ 1041852 h 1295400"/>
              <a:gd name="connsiteX3963" fmla="*/ 1519681 w 5600700"/>
              <a:gd name="connsiteY3963" fmla="*/ 1036994 h 1295400"/>
              <a:gd name="connsiteX3964" fmla="*/ 1586928 w 5600700"/>
              <a:gd name="connsiteY3964" fmla="*/ 1035565 h 1295400"/>
              <a:gd name="connsiteX3965" fmla="*/ 1557686 w 5600700"/>
              <a:gd name="connsiteY3965" fmla="*/ 1038042 h 1295400"/>
              <a:gd name="connsiteX3966" fmla="*/ 1524253 w 5600700"/>
              <a:gd name="connsiteY3966" fmla="*/ 1040899 h 1295400"/>
              <a:gd name="connsiteX3967" fmla="*/ 1519681 w 5600700"/>
              <a:gd name="connsiteY3967" fmla="*/ 1036994 h 1295400"/>
              <a:gd name="connsiteX3968" fmla="*/ 1616360 w 5600700"/>
              <a:gd name="connsiteY3968" fmla="*/ 1035184 h 1295400"/>
              <a:gd name="connsiteX3969" fmla="*/ 1624551 w 5600700"/>
              <a:gd name="connsiteY3969" fmla="*/ 1032422 h 1295400"/>
              <a:gd name="connsiteX3970" fmla="*/ 1637124 w 5600700"/>
              <a:gd name="connsiteY3970" fmla="*/ 1031374 h 1295400"/>
              <a:gd name="connsiteX3971" fmla="*/ 1616360 w 5600700"/>
              <a:gd name="connsiteY3971" fmla="*/ 1035184 h 1295400"/>
              <a:gd name="connsiteX3972" fmla="*/ 1662366 w 5600700"/>
              <a:gd name="connsiteY3972" fmla="*/ 1031279 h 1295400"/>
              <a:gd name="connsiteX3973" fmla="*/ 1670557 w 5600700"/>
              <a:gd name="connsiteY3973" fmla="*/ 1028517 h 1295400"/>
              <a:gd name="connsiteX3974" fmla="*/ 1683130 w 5600700"/>
              <a:gd name="connsiteY3974" fmla="*/ 1027469 h 1295400"/>
              <a:gd name="connsiteX3975" fmla="*/ 1662366 w 5600700"/>
              <a:gd name="connsiteY3975" fmla="*/ 1031279 h 1295400"/>
              <a:gd name="connsiteX3976" fmla="*/ 1687416 w 5600700"/>
              <a:gd name="connsiteY3976" fmla="*/ 1029184 h 1295400"/>
              <a:gd name="connsiteX3977" fmla="*/ 1712277 w 5600700"/>
              <a:gd name="connsiteY3977" fmla="*/ 1024993 h 1295400"/>
              <a:gd name="connsiteX3978" fmla="*/ 1687416 w 5600700"/>
              <a:gd name="connsiteY3978" fmla="*/ 1029184 h 1295400"/>
              <a:gd name="connsiteX3979" fmla="*/ 1775427 w 5600700"/>
              <a:gd name="connsiteY3979" fmla="*/ 1023850 h 1295400"/>
              <a:gd name="connsiteX3980" fmla="*/ 1792001 w 5600700"/>
              <a:gd name="connsiteY3980" fmla="*/ 1020326 h 1295400"/>
              <a:gd name="connsiteX3981" fmla="*/ 1775427 w 5600700"/>
              <a:gd name="connsiteY3981" fmla="*/ 1023850 h 1295400"/>
              <a:gd name="connsiteX3982" fmla="*/ 1202975 w 5600700"/>
              <a:gd name="connsiteY3982" fmla="*/ 1076428 h 1295400"/>
              <a:gd name="connsiteX3983" fmla="*/ 1215548 w 5600700"/>
              <a:gd name="connsiteY3983" fmla="*/ 1075380 h 1295400"/>
              <a:gd name="connsiteX3984" fmla="*/ 1215929 w 5600700"/>
              <a:gd name="connsiteY3984" fmla="*/ 1079571 h 1295400"/>
              <a:gd name="connsiteX3985" fmla="*/ 1203356 w 5600700"/>
              <a:gd name="connsiteY3985" fmla="*/ 1080619 h 1295400"/>
              <a:gd name="connsiteX3986" fmla="*/ 1202975 w 5600700"/>
              <a:gd name="connsiteY3986" fmla="*/ 1076428 h 1295400"/>
              <a:gd name="connsiteX3987" fmla="*/ 312673 w 5600700"/>
              <a:gd name="connsiteY3987" fmla="*/ 1153676 h 1295400"/>
              <a:gd name="connsiteX3988" fmla="*/ 304672 w 5600700"/>
              <a:gd name="connsiteY3988" fmla="*/ 1158533 h 1295400"/>
              <a:gd name="connsiteX3989" fmla="*/ 300672 w 5600700"/>
              <a:gd name="connsiteY3989" fmla="*/ 1161010 h 1295400"/>
              <a:gd name="connsiteX3990" fmla="*/ 296290 w 5600700"/>
              <a:gd name="connsiteY3990" fmla="*/ 1159295 h 1295400"/>
              <a:gd name="connsiteX3991" fmla="*/ 259047 w 5600700"/>
              <a:gd name="connsiteY3991" fmla="*/ 1166630 h 1295400"/>
              <a:gd name="connsiteX3992" fmla="*/ 312673 w 5600700"/>
              <a:gd name="connsiteY3992" fmla="*/ 1153676 h 1295400"/>
              <a:gd name="connsiteX3993" fmla="*/ 1395475 w 5600700"/>
              <a:gd name="connsiteY3993" fmla="*/ 1062235 h 1295400"/>
              <a:gd name="connsiteX3994" fmla="*/ 1378902 w 5600700"/>
              <a:gd name="connsiteY3994" fmla="*/ 1065760 h 1295400"/>
              <a:gd name="connsiteX3995" fmla="*/ 1395475 w 5600700"/>
              <a:gd name="connsiteY3995" fmla="*/ 1062235 h 1295400"/>
              <a:gd name="connsiteX3996" fmla="*/ 1512537 w 5600700"/>
              <a:gd name="connsiteY3996" fmla="*/ 1052425 h 1295400"/>
              <a:gd name="connsiteX3997" fmla="*/ 1500345 w 5600700"/>
              <a:gd name="connsiteY3997" fmla="*/ 1057664 h 1295400"/>
              <a:gd name="connsiteX3998" fmla="*/ 1512537 w 5600700"/>
              <a:gd name="connsiteY3998" fmla="*/ 1052425 h 1295400"/>
              <a:gd name="connsiteX3999" fmla="*/ 1049051 w 5600700"/>
              <a:gd name="connsiteY3999" fmla="*/ 1097859 h 1295400"/>
              <a:gd name="connsiteX4000" fmla="*/ 1057433 w 5600700"/>
              <a:gd name="connsiteY4000" fmla="*/ 1097192 h 1295400"/>
              <a:gd name="connsiteX4001" fmla="*/ 1057814 w 5600700"/>
              <a:gd name="connsiteY4001" fmla="*/ 1101383 h 1295400"/>
              <a:gd name="connsiteX4002" fmla="*/ 1049432 w 5600700"/>
              <a:gd name="connsiteY4002" fmla="*/ 1102050 h 1295400"/>
              <a:gd name="connsiteX4003" fmla="*/ 1049051 w 5600700"/>
              <a:gd name="connsiteY4003" fmla="*/ 1097859 h 1295400"/>
              <a:gd name="connsiteX4004" fmla="*/ 4581778 w 5600700"/>
              <a:gd name="connsiteY4004" fmla="*/ 801727 h 1295400"/>
              <a:gd name="connsiteX4005" fmla="*/ 4557013 w 5600700"/>
              <a:gd name="connsiteY4005" fmla="*/ 808013 h 1295400"/>
              <a:gd name="connsiteX4006" fmla="*/ 4498339 w 5600700"/>
              <a:gd name="connsiteY4006" fmla="*/ 810871 h 1295400"/>
              <a:gd name="connsiteX4007" fmla="*/ 4581778 w 5600700"/>
              <a:gd name="connsiteY4007" fmla="*/ 801727 h 1295400"/>
              <a:gd name="connsiteX4008" fmla="*/ 4974685 w 5600700"/>
              <a:gd name="connsiteY4008" fmla="*/ 768484 h 1295400"/>
              <a:gd name="connsiteX4009" fmla="*/ 4991258 w 5600700"/>
              <a:gd name="connsiteY4009" fmla="*/ 764960 h 1295400"/>
              <a:gd name="connsiteX4010" fmla="*/ 5054314 w 5600700"/>
              <a:gd name="connsiteY4010" fmla="*/ 763817 h 1295400"/>
              <a:gd name="connsiteX4011" fmla="*/ 5117178 w 5600700"/>
              <a:gd name="connsiteY4011" fmla="*/ 760579 h 1295400"/>
              <a:gd name="connsiteX4012" fmla="*/ 5142610 w 5600700"/>
              <a:gd name="connsiteY4012" fmla="*/ 762674 h 1295400"/>
              <a:gd name="connsiteX4013" fmla="*/ 5159374 w 5600700"/>
              <a:gd name="connsiteY4013" fmla="*/ 761245 h 1295400"/>
              <a:gd name="connsiteX4014" fmla="*/ 5197379 w 5600700"/>
              <a:gd name="connsiteY4014" fmla="*/ 762293 h 1295400"/>
              <a:gd name="connsiteX4015" fmla="*/ 5227002 w 5600700"/>
              <a:gd name="connsiteY4015" fmla="*/ 764008 h 1295400"/>
              <a:gd name="connsiteX4016" fmla="*/ 5265483 w 5600700"/>
              <a:gd name="connsiteY4016" fmla="*/ 771342 h 1295400"/>
              <a:gd name="connsiteX4017" fmla="*/ 5257101 w 5600700"/>
              <a:gd name="connsiteY4017" fmla="*/ 772009 h 1295400"/>
              <a:gd name="connsiteX4018" fmla="*/ 5231669 w 5600700"/>
              <a:gd name="connsiteY4018" fmla="*/ 769913 h 1295400"/>
              <a:gd name="connsiteX4019" fmla="*/ 5223287 w 5600700"/>
              <a:gd name="connsiteY4019" fmla="*/ 770580 h 1295400"/>
              <a:gd name="connsiteX4020" fmla="*/ 5223096 w 5600700"/>
              <a:gd name="connsiteY4020" fmla="*/ 768484 h 1295400"/>
              <a:gd name="connsiteX4021" fmla="*/ 5181091 w 5600700"/>
              <a:gd name="connsiteY4021" fmla="*/ 769913 h 1295400"/>
              <a:gd name="connsiteX4022" fmla="*/ 5117845 w 5600700"/>
              <a:gd name="connsiteY4022" fmla="*/ 768865 h 1295400"/>
              <a:gd name="connsiteX4023" fmla="*/ 5100891 w 5600700"/>
              <a:gd name="connsiteY4023" fmla="*/ 768199 h 1295400"/>
              <a:gd name="connsiteX4024" fmla="*/ 5100700 w 5600700"/>
              <a:gd name="connsiteY4024" fmla="*/ 766103 h 1295400"/>
              <a:gd name="connsiteX4025" fmla="*/ 5067077 w 5600700"/>
              <a:gd name="connsiteY4025" fmla="*/ 766865 h 1295400"/>
              <a:gd name="connsiteX4026" fmla="*/ 4974685 w 5600700"/>
              <a:gd name="connsiteY4026" fmla="*/ 768484 h 1295400"/>
              <a:gd name="connsiteX4027" fmla="*/ 5196236 w 5600700"/>
              <a:gd name="connsiteY4027" fmla="*/ 749815 h 1295400"/>
              <a:gd name="connsiteX4028" fmla="*/ 5213000 w 5600700"/>
              <a:gd name="connsiteY4028" fmla="*/ 748387 h 1295400"/>
              <a:gd name="connsiteX4029" fmla="*/ 5233955 w 5600700"/>
              <a:gd name="connsiteY4029" fmla="*/ 746577 h 1295400"/>
              <a:gd name="connsiteX4030" fmla="*/ 5251005 w 5600700"/>
              <a:gd name="connsiteY4030" fmla="*/ 749339 h 1295400"/>
              <a:gd name="connsiteX4031" fmla="*/ 5230145 w 5600700"/>
              <a:gd name="connsiteY4031" fmla="*/ 751149 h 1295400"/>
              <a:gd name="connsiteX4032" fmla="*/ 5208904 w 5600700"/>
              <a:gd name="connsiteY4032" fmla="*/ 748672 h 1295400"/>
              <a:gd name="connsiteX4033" fmla="*/ 5196236 w 5600700"/>
              <a:gd name="connsiteY4033" fmla="*/ 749815 h 1295400"/>
              <a:gd name="connsiteX4034" fmla="*/ 4598447 w 5600700"/>
              <a:gd name="connsiteY4034" fmla="*/ 800298 h 1295400"/>
              <a:gd name="connsiteX4035" fmla="*/ 4606829 w 5600700"/>
              <a:gd name="connsiteY4035" fmla="*/ 799631 h 1295400"/>
              <a:gd name="connsiteX4036" fmla="*/ 4607210 w 5600700"/>
              <a:gd name="connsiteY4036" fmla="*/ 803822 h 1295400"/>
              <a:gd name="connsiteX4037" fmla="*/ 4598828 w 5600700"/>
              <a:gd name="connsiteY4037" fmla="*/ 804489 h 1295400"/>
              <a:gd name="connsiteX4038" fmla="*/ 4598447 w 5600700"/>
              <a:gd name="connsiteY4038" fmla="*/ 800298 h 1295400"/>
              <a:gd name="connsiteX4039" fmla="*/ 1371472 w 5600700"/>
              <a:gd name="connsiteY4039" fmla="*/ 1076999 h 1295400"/>
              <a:gd name="connsiteX4040" fmla="*/ 1396523 w 5600700"/>
              <a:gd name="connsiteY4040" fmla="*/ 1074904 h 1295400"/>
              <a:gd name="connsiteX4041" fmla="*/ 1371472 w 5600700"/>
              <a:gd name="connsiteY4041" fmla="*/ 1076999 h 1295400"/>
              <a:gd name="connsiteX4042" fmla="*/ 1501107 w 5600700"/>
              <a:gd name="connsiteY4042" fmla="*/ 1066045 h 1295400"/>
              <a:gd name="connsiteX4043" fmla="*/ 1509489 w 5600700"/>
              <a:gd name="connsiteY4043" fmla="*/ 1065379 h 1295400"/>
              <a:gd name="connsiteX4044" fmla="*/ 1509870 w 5600700"/>
              <a:gd name="connsiteY4044" fmla="*/ 1069570 h 1295400"/>
              <a:gd name="connsiteX4045" fmla="*/ 1501488 w 5600700"/>
              <a:gd name="connsiteY4045" fmla="*/ 1070237 h 1295400"/>
              <a:gd name="connsiteX4046" fmla="*/ 1501107 w 5600700"/>
              <a:gd name="connsiteY4046" fmla="*/ 1066045 h 1295400"/>
              <a:gd name="connsiteX4047" fmla="*/ 1768760 w 5600700"/>
              <a:gd name="connsiteY4047" fmla="*/ 1045567 h 1295400"/>
              <a:gd name="connsiteX4048" fmla="*/ 1756568 w 5600700"/>
              <a:gd name="connsiteY4048" fmla="*/ 1050806 h 1295400"/>
              <a:gd name="connsiteX4049" fmla="*/ 1768760 w 5600700"/>
              <a:gd name="connsiteY4049" fmla="*/ 1045567 h 1295400"/>
              <a:gd name="connsiteX4050" fmla="*/ 1744281 w 5600700"/>
              <a:gd name="connsiteY4050" fmla="*/ 1053949 h 1295400"/>
              <a:gd name="connsiteX4051" fmla="*/ 1760949 w 5600700"/>
              <a:gd name="connsiteY4051" fmla="*/ 1052520 h 1295400"/>
              <a:gd name="connsiteX4052" fmla="*/ 1761140 w 5600700"/>
              <a:gd name="connsiteY4052" fmla="*/ 1054616 h 1295400"/>
              <a:gd name="connsiteX4053" fmla="*/ 1782381 w 5600700"/>
              <a:gd name="connsiteY4053" fmla="*/ 1056997 h 1295400"/>
              <a:gd name="connsiteX4054" fmla="*/ 1761425 w 5600700"/>
              <a:gd name="connsiteY4054" fmla="*/ 1058807 h 1295400"/>
              <a:gd name="connsiteX4055" fmla="*/ 1761045 w 5600700"/>
              <a:gd name="connsiteY4055" fmla="*/ 1054616 h 1295400"/>
              <a:gd name="connsiteX4056" fmla="*/ 1744281 w 5600700"/>
              <a:gd name="connsiteY4056" fmla="*/ 1053949 h 1295400"/>
              <a:gd name="connsiteX4057" fmla="*/ 4511960 w 5600700"/>
              <a:gd name="connsiteY4057" fmla="*/ 822396 h 1295400"/>
              <a:gd name="connsiteX4058" fmla="*/ 4520342 w 5600700"/>
              <a:gd name="connsiteY4058" fmla="*/ 821729 h 1295400"/>
              <a:gd name="connsiteX4059" fmla="*/ 4541392 w 5600700"/>
              <a:gd name="connsiteY4059" fmla="*/ 822015 h 1295400"/>
              <a:gd name="connsiteX4060" fmla="*/ 4571015 w 5600700"/>
              <a:gd name="connsiteY4060" fmla="*/ 823730 h 1295400"/>
              <a:gd name="connsiteX4061" fmla="*/ 4520818 w 5600700"/>
              <a:gd name="connsiteY4061" fmla="*/ 827920 h 1295400"/>
              <a:gd name="connsiteX4062" fmla="*/ 4511960 w 5600700"/>
              <a:gd name="connsiteY4062" fmla="*/ 822396 h 1295400"/>
              <a:gd name="connsiteX4063" fmla="*/ 289813 w 5600700"/>
              <a:gd name="connsiteY4063" fmla="*/ 1181012 h 1295400"/>
              <a:gd name="connsiteX4064" fmla="*/ 306482 w 5600700"/>
              <a:gd name="connsiteY4064" fmla="*/ 1179583 h 1295400"/>
              <a:gd name="connsiteX4065" fmla="*/ 299243 w 5600700"/>
              <a:gd name="connsiteY4065" fmla="*/ 1192918 h 1295400"/>
              <a:gd name="connsiteX4066" fmla="*/ 298671 w 5600700"/>
              <a:gd name="connsiteY4066" fmla="*/ 1186632 h 1295400"/>
              <a:gd name="connsiteX4067" fmla="*/ 289813 w 5600700"/>
              <a:gd name="connsiteY4067" fmla="*/ 1181012 h 1295400"/>
              <a:gd name="connsiteX4068" fmla="*/ 4629308 w 5600700"/>
              <a:gd name="connsiteY4068" fmla="*/ 816681 h 1295400"/>
              <a:gd name="connsiteX4069" fmla="*/ 4579302 w 5600700"/>
              <a:gd name="connsiteY4069" fmla="*/ 823063 h 1295400"/>
              <a:gd name="connsiteX4070" fmla="*/ 4583112 w 5600700"/>
              <a:gd name="connsiteY4070" fmla="*/ 818491 h 1295400"/>
              <a:gd name="connsiteX4071" fmla="*/ 4591684 w 5600700"/>
              <a:gd name="connsiteY4071" fmla="*/ 819919 h 1295400"/>
              <a:gd name="connsiteX4072" fmla="*/ 4629308 w 5600700"/>
              <a:gd name="connsiteY4072" fmla="*/ 816681 h 1295400"/>
              <a:gd name="connsiteX4073" fmla="*/ 4671123 w 5600700"/>
              <a:gd name="connsiteY4073" fmla="*/ 813157 h 1295400"/>
              <a:gd name="connsiteX4074" fmla="*/ 4687982 w 5600700"/>
              <a:gd name="connsiteY4074" fmla="*/ 813823 h 1295400"/>
              <a:gd name="connsiteX4075" fmla="*/ 4671123 w 5600700"/>
              <a:gd name="connsiteY4075" fmla="*/ 813157 h 1295400"/>
              <a:gd name="connsiteX4076" fmla="*/ 315531 w 5600700"/>
              <a:gd name="connsiteY4076" fmla="*/ 1187299 h 1295400"/>
              <a:gd name="connsiteX4077" fmla="*/ 344582 w 5600700"/>
              <a:gd name="connsiteY4077" fmla="*/ 1182727 h 1295400"/>
              <a:gd name="connsiteX4078" fmla="*/ 320007 w 5600700"/>
              <a:gd name="connsiteY4078" fmla="*/ 1191109 h 1295400"/>
              <a:gd name="connsiteX4079" fmla="*/ 315531 w 5600700"/>
              <a:gd name="connsiteY4079" fmla="*/ 1187299 h 1295400"/>
              <a:gd name="connsiteX4080" fmla="*/ 5048122 w 5600700"/>
              <a:gd name="connsiteY4080" fmla="*/ 789820 h 1295400"/>
              <a:gd name="connsiteX4081" fmla="*/ 5077173 w 5600700"/>
              <a:gd name="connsiteY4081" fmla="*/ 785248 h 1295400"/>
              <a:gd name="connsiteX4082" fmla="*/ 5136038 w 5600700"/>
              <a:gd name="connsiteY4082" fmla="*/ 784486 h 1295400"/>
              <a:gd name="connsiteX4083" fmla="*/ 5115464 w 5600700"/>
              <a:gd name="connsiteY4083" fmla="*/ 790487 h 1295400"/>
              <a:gd name="connsiteX4084" fmla="*/ 5098605 w 5600700"/>
              <a:gd name="connsiteY4084" fmla="*/ 789820 h 1295400"/>
              <a:gd name="connsiteX4085" fmla="*/ 5086031 w 5600700"/>
              <a:gd name="connsiteY4085" fmla="*/ 790868 h 1295400"/>
              <a:gd name="connsiteX4086" fmla="*/ 5048122 w 5600700"/>
              <a:gd name="connsiteY4086" fmla="*/ 789820 h 1295400"/>
              <a:gd name="connsiteX4087" fmla="*/ 1382331 w 5600700"/>
              <a:gd name="connsiteY4087" fmla="*/ 1105670 h 1295400"/>
              <a:gd name="connsiteX4088" fmla="*/ 1395189 w 5600700"/>
              <a:gd name="connsiteY4088" fmla="*/ 1108813 h 1295400"/>
              <a:gd name="connsiteX4089" fmla="*/ 1408048 w 5600700"/>
              <a:gd name="connsiteY4089" fmla="*/ 1111956 h 1295400"/>
              <a:gd name="connsiteX4090" fmla="*/ 1374615 w 5600700"/>
              <a:gd name="connsiteY4090" fmla="*/ 1114814 h 1295400"/>
              <a:gd name="connsiteX4091" fmla="*/ 1382331 w 5600700"/>
              <a:gd name="connsiteY4091" fmla="*/ 1105670 h 1295400"/>
              <a:gd name="connsiteX4092" fmla="*/ 1524444 w 5600700"/>
              <a:gd name="connsiteY4092" fmla="*/ 1093668 h 1295400"/>
              <a:gd name="connsiteX4093" fmla="*/ 1525301 w 5600700"/>
              <a:gd name="connsiteY4093" fmla="*/ 1104145 h 1295400"/>
              <a:gd name="connsiteX4094" fmla="*/ 1441481 w 5600700"/>
              <a:gd name="connsiteY4094" fmla="*/ 1109099 h 1295400"/>
              <a:gd name="connsiteX4095" fmla="*/ 1524444 w 5600700"/>
              <a:gd name="connsiteY4095" fmla="*/ 1093668 h 1295400"/>
              <a:gd name="connsiteX4096" fmla="*/ 1746567 w 5600700"/>
              <a:gd name="connsiteY4096" fmla="*/ 1081285 h 1295400"/>
              <a:gd name="connsiteX4097" fmla="*/ 1746757 w 5600700"/>
              <a:gd name="connsiteY4097" fmla="*/ 1083381 h 1295400"/>
              <a:gd name="connsiteX4098" fmla="*/ 1721706 w 5600700"/>
              <a:gd name="connsiteY4098" fmla="*/ 1085476 h 1295400"/>
              <a:gd name="connsiteX4099" fmla="*/ 1717896 w 5600700"/>
              <a:gd name="connsiteY4099" fmla="*/ 1090049 h 1295400"/>
              <a:gd name="connsiteX4100" fmla="*/ 1730946 w 5600700"/>
              <a:gd name="connsiteY4100" fmla="*/ 1095287 h 1295400"/>
              <a:gd name="connsiteX4101" fmla="*/ 1676748 w 5600700"/>
              <a:gd name="connsiteY4101" fmla="*/ 1101955 h 1295400"/>
              <a:gd name="connsiteX4102" fmla="*/ 1684940 w 5600700"/>
              <a:gd name="connsiteY4102" fmla="*/ 1099193 h 1295400"/>
              <a:gd name="connsiteX4103" fmla="*/ 1691893 w 5600700"/>
              <a:gd name="connsiteY4103" fmla="*/ 1081666 h 1295400"/>
              <a:gd name="connsiteX4104" fmla="*/ 1746567 w 5600700"/>
              <a:gd name="connsiteY4104" fmla="*/ 1081285 h 1295400"/>
              <a:gd name="connsiteX4105" fmla="*/ 1901253 w 5600700"/>
              <a:gd name="connsiteY4105" fmla="*/ 1068236 h 1295400"/>
              <a:gd name="connsiteX4106" fmla="*/ 1876392 w 5600700"/>
              <a:gd name="connsiteY4106" fmla="*/ 1072427 h 1295400"/>
              <a:gd name="connsiteX4107" fmla="*/ 1801145 w 5600700"/>
              <a:gd name="connsiteY4107" fmla="*/ 1078809 h 1295400"/>
              <a:gd name="connsiteX4108" fmla="*/ 1817718 w 5600700"/>
              <a:gd name="connsiteY4108" fmla="*/ 1075285 h 1295400"/>
              <a:gd name="connsiteX4109" fmla="*/ 1838292 w 5600700"/>
              <a:gd name="connsiteY4109" fmla="*/ 1069284 h 1295400"/>
              <a:gd name="connsiteX4110" fmla="*/ 1863534 w 5600700"/>
              <a:gd name="connsiteY4110" fmla="*/ 1069284 h 1295400"/>
              <a:gd name="connsiteX4111" fmla="*/ 1901253 w 5600700"/>
              <a:gd name="connsiteY4111" fmla="*/ 1068236 h 1295400"/>
              <a:gd name="connsiteX4112" fmla="*/ 2557430 w 5600700"/>
              <a:gd name="connsiteY4112" fmla="*/ 1010705 h 1295400"/>
              <a:gd name="connsiteX4113" fmla="*/ 2578194 w 5600700"/>
              <a:gd name="connsiteY4113" fmla="*/ 1006800 h 1295400"/>
              <a:gd name="connsiteX4114" fmla="*/ 2557430 w 5600700"/>
              <a:gd name="connsiteY4114" fmla="*/ 1010705 h 1295400"/>
              <a:gd name="connsiteX4115" fmla="*/ 4563871 w 5600700"/>
              <a:gd name="connsiteY4115" fmla="*/ 839160 h 1295400"/>
              <a:gd name="connsiteX4116" fmla="*/ 4547488 w 5600700"/>
              <a:gd name="connsiteY4116" fmla="*/ 844780 h 1295400"/>
              <a:gd name="connsiteX4117" fmla="*/ 4563871 w 5600700"/>
              <a:gd name="connsiteY4117" fmla="*/ 839160 h 1295400"/>
              <a:gd name="connsiteX4118" fmla="*/ 4610068 w 5600700"/>
              <a:gd name="connsiteY4118" fmla="*/ 837350 h 1295400"/>
              <a:gd name="connsiteX4119" fmla="*/ 4589303 w 5600700"/>
              <a:gd name="connsiteY4119" fmla="*/ 841255 h 1295400"/>
              <a:gd name="connsiteX4120" fmla="*/ 4610068 w 5600700"/>
              <a:gd name="connsiteY4120" fmla="*/ 837350 h 1295400"/>
              <a:gd name="connsiteX4121" fmla="*/ 4860670 w 5600700"/>
              <a:gd name="connsiteY4121" fmla="*/ 814109 h 1295400"/>
              <a:gd name="connsiteX4122" fmla="*/ 4877530 w 5600700"/>
              <a:gd name="connsiteY4122" fmla="*/ 814776 h 1295400"/>
              <a:gd name="connsiteX4123" fmla="*/ 4860670 w 5600700"/>
              <a:gd name="connsiteY4123" fmla="*/ 814109 h 1295400"/>
              <a:gd name="connsiteX4124" fmla="*/ 1796859 w 5600700"/>
              <a:gd name="connsiteY4124" fmla="*/ 1079095 h 1295400"/>
              <a:gd name="connsiteX4125" fmla="*/ 1759235 w 5600700"/>
              <a:gd name="connsiteY4125" fmla="*/ 1082238 h 1295400"/>
              <a:gd name="connsiteX4126" fmla="*/ 1796859 w 5600700"/>
              <a:gd name="connsiteY4126" fmla="*/ 1079095 h 1295400"/>
              <a:gd name="connsiteX4127" fmla="*/ 2536475 w 5600700"/>
              <a:gd name="connsiteY4127" fmla="*/ 1012420 h 1295400"/>
              <a:gd name="connsiteX4128" fmla="*/ 2549048 w 5600700"/>
              <a:gd name="connsiteY4128" fmla="*/ 1011372 h 1295400"/>
              <a:gd name="connsiteX4129" fmla="*/ 2536475 w 5600700"/>
              <a:gd name="connsiteY4129" fmla="*/ 1012420 h 1295400"/>
              <a:gd name="connsiteX4130" fmla="*/ 4820094 w 5600700"/>
              <a:gd name="connsiteY4130" fmla="*/ 832302 h 1295400"/>
              <a:gd name="connsiteX4131" fmla="*/ 4740179 w 5600700"/>
              <a:gd name="connsiteY4131" fmla="*/ 832683 h 1295400"/>
              <a:gd name="connsiteX4132" fmla="*/ 4618735 w 5600700"/>
              <a:gd name="connsiteY4132" fmla="*/ 840779 h 1295400"/>
              <a:gd name="connsiteX4133" fmla="*/ 4655978 w 5600700"/>
              <a:gd name="connsiteY4133" fmla="*/ 833445 h 1295400"/>
              <a:gd name="connsiteX4134" fmla="*/ 4693602 w 5600700"/>
              <a:gd name="connsiteY4134" fmla="*/ 830302 h 1295400"/>
              <a:gd name="connsiteX4135" fmla="*/ 4752276 w 5600700"/>
              <a:gd name="connsiteY4135" fmla="*/ 827444 h 1295400"/>
              <a:gd name="connsiteX4136" fmla="*/ 4794281 w 5600700"/>
              <a:gd name="connsiteY4136" fmla="*/ 826015 h 1295400"/>
              <a:gd name="connsiteX4137" fmla="*/ 4820094 w 5600700"/>
              <a:gd name="connsiteY4137" fmla="*/ 832302 h 1295400"/>
              <a:gd name="connsiteX4138" fmla="*/ 1671795 w 5600700"/>
              <a:gd name="connsiteY4138" fmla="*/ 1093954 h 1295400"/>
              <a:gd name="connsiteX4139" fmla="*/ 1647411 w 5600700"/>
              <a:gd name="connsiteY4139" fmla="*/ 1104431 h 1295400"/>
              <a:gd name="connsiteX4140" fmla="*/ 1613979 w 5600700"/>
              <a:gd name="connsiteY4140" fmla="*/ 1107289 h 1295400"/>
              <a:gd name="connsiteX4141" fmla="*/ 1630171 w 5600700"/>
              <a:gd name="connsiteY4141" fmla="*/ 1099574 h 1295400"/>
              <a:gd name="connsiteX4142" fmla="*/ 1637982 w 5600700"/>
              <a:gd name="connsiteY4142" fmla="*/ 1092525 h 1295400"/>
              <a:gd name="connsiteX4143" fmla="*/ 1671795 w 5600700"/>
              <a:gd name="connsiteY4143" fmla="*/ 1093954 h 1295400"/>
              <a:gd name="connsiteX4144" fmla="*/ 2478277 w 5600700"/>
              <a:gd name="connsiteY4144" fmla="*/ 1021564 h 1295400"/>
              <a:gd name="connsiteX4145" fmla="*/ 2486659 w 5600700"/>
              <a:gd name="connsiteY4145" fmla="*/ 1020897 h 1295400"/>
              <a:gd name="connsiteX4146" fmla="*/ 2487040 w 5600700"/>
              <a:gd name="connsiteY4146" fmla="*/ 1025088 h 1295400"/>
              <a:gd name="connsiteX4147" fmla="*/ 2478658 w 5600700"/>
              <a:gd name="connsiteY4147" fmla="*/ 1025755 h 1295400"/>
              <a:gd name="connsiteX4148" fmla="*/ 2478277 w 5600700"/>
              <a:gd name="connsiteY4148" fmla="*/ 1021564 h 1295400"/>
              <a:gd name="connsiteX4149" fmla="*/ 1090580 w 5600700"/>
              <a:gd name="connsiteY4149" fmla="*/ 1140912 h 1295400"/>
              <a:gd name="connsiteX4150" fmla="*/ 1074197 w 5600700"/>
              <a:gd name="connsiteY4150" fmla="*/ 1146532 h 1295400"/>
              <a:gd name="connsiteX4151" fmla="*/ 1090580 w 5600700"/>
              <a:gd name="connsiteY4151" fmla="*/ 1140912 h 1295400"/>
              <a:gd name="connsiteX4152" fmla="*/ 1178305 w 5600700"/>
              <a:gd name="connsiteY4152" fmla="*/ 1133483 h 1295400"/>
              <a:gd name="connsiteX4153" fmla="*/ 1153731 w 5600700"/>
              <a:gd name="connsiteY4153" fmla="*/ 1141864 h 1295400"/>
              <a:gd name="connsiteX4154" fmla="*/ 1178305 w 5600700"/>
              <a:gd name="connsiteY4154" fmla="*/ 1133483 h 1295400"/>
              <a:gd name="connsiteX4155" fmla="*/ 1801240 w 5600700"/>
              <a:gd name="connsiteY4155" fmla="*/ 1080905 h 1295400"/>
              <a:gd name="connsiteX4156" fmla="*/ 1764283 w 5600700"/>
              <a:gd name="connsiteY4156" fmla="*/ 1092525 h 1295400"/>
              <a:gd name="connsiteX4157" fmla="*/ 1784857 w 5600700"/>
              <a:gd name="connsiteY4157" fmla="*/ 1086524 h 1295400"/>
              <a:gd name="connsiteX4158" fmla="*/ 1801240 w 5600700"/>
              <a:gd name="connsiteY4158" fmla="*/ 1080905 h 1295400"/>
              <a:gd name="connsiteX4159" fmla="*/ 1459102 w 5600700"/>
              <a:gd name="connsiteY4159" fmla="*/ 1118243 h 1295400"/>
              <a:gd name="connsiteX4160" fmla="*/ 1425669 w 5600700"/>
              <a:gd name="connsiteY4160" fmla="*/ 1121100 h 1295400"/>
              <a:gd name="connsiteX4161" fmla="*/ 1459102 w 5600700"/>
              <a:gd name="connsiteY4161" fmla="*/ 1118243 h 1295400"/>
              <a:gd name="connsiteX4162" fmla="*/ 2616580 w 5600700"/>
              <a:gd name="connsiteY4162" fmla="*/ 1014134 h 1295400"/>
              <a:gd name="connsiteX4163" fmla="*/ 2629344 w 5600700"/>
              <a:gd name="connsiteY4163" fmla="*/ 1015182 h 1295400"/>
              <a:gd name="connsiteX4164" fmla="*/ 2616580 w 5600700"/>
              <a:gd name="connsiteY4164" fmla="*/ 1014134 h 1295400"/>
              <a:gd name="connsiteX4165" fmla="*/ 1509108 w 5600700"/>
              <a:gd name="connsiteY4165" fmla="*/ 1111861 h 1295400"/>
              <a:gd name="connsiteX4166" fmla="*/ 1513871 w 5600700"/>
              <a:gd name="connsiteY4166" fmla="*/ 1117766 h 1295400"/>
              <a:gd name="connsiteX4167" fmla="*/ 1509108 w 5600700"/>
              <a:gd name="connsiteY4167" fmla="*/ 1111861 h 1295400"/>
              <a:gd name="connsiteX4168" fmla="*/ 4828476 w 5600700"/>
              <a:gd name="connsiteY4168" fmla="*/ 831635 h 1295400"/>
              <a:gd name="connsiteX4169" fmla="*/ 4882673 w 5600700"/>
              <a:gd name="connsiteY4169" fmla="*/ 824968 h 1295400"/>
              <a:gd name="connsiteX4170" fmla="*/ 4836858 w 5600700"/>
              <a:gd name="connsiteY4170" fmla="*/ 830968 h 1295400"/>
              <a:gd name="connsiteX4171" fmla="*/ 4828476 w 5600700"/>
              <a:gd name="connsiteY4171" fmla="*/ 831635 h 1295400"/>
              <a:gd name="connsiteX4172" fmla="*/ 4928774 w 5600700"/>
              <a:gd name="connsiteY4172" fmla="*/ 823158 h 1295400"/>
              <a:gd name="connsiteX4173" fmla="*/ 4912010 w 5600700"/>
              <a:gd name="connsiteY4173" fmla="*/ 824587 h 1295400"/>
              <a:gd name="connsiteX4174" fmla="*/ 4928774 w 5600700"/>
              <a:gd name="connsiteY4174" fmla="*/ 823158 h 1295400"/>
              <a:gd name="connsiteX4175" fmla="*/ 4950110 w 5600700"/>
              <a:gd name="connsiteY4175" fmla="*/ 825539 h 1295400"/>
              <a:gd name="connsiteX4176" fmla="*/ 4962493 w 5600700"/>
              <a:gd name="connsiteY4176" fmla="*/ 822396 h 1295400"/>
              <a:gd name="connsiteX4177" fmla="*/ 4975066 w 5600700"/>
              <a:gd name="connsiteY4177" fmla="*/ 821348 h 1295400"/>
              <a:gd name="connsiteX4178" fmla="*/ 4950110 w 5600700"/>
              <a:gd name="connsiteY4178" fmla="*/ 825539 h 1295400"/>
              <a:gd name="connsiteX4179" fmla="*/ 1539969 w 5600700"/>
              <a:gd name="connsiteY4179" fmla="*/ 1128339 h 1295400"/>
              <a:gd name="connsiteX4180" fmla="*/ 1481486 w 5600700"/>
              <a:gd name="connsiteY4180" fmla="*/ 1133292 h 1295400"/>
              <a:gd name="connsiteX4181" fmla="*/ 1469103 w 5600700"/>
              <a:gd name="connsiteY4181" fmla="*/ 1136435 h 1295400"/>
              <a:gd name="connsiteX4182" fmla="*/ 1464246 w 5600700"/>
              <a:gd name="connsiteY4182" fmla="*/ 1128434 h 1295400"/>
              <a:gd name="connsiteX4183" fmla="*/ 1426241 w 5600700"/>
              <a:gd name="connsiteY4183" fmla="*/ 1127387 h 1295400"/>
              <a:gd name="connsiteX4184" fmla="*/ 1472056 w 5600700"/>
              <a:gd name="connsiteY4184" fmla="*/ 1121386 h 1295400"/>
              <a:gd name="connsiteX4185" fmla="*/ 1493678 w 5600700"/>
              <a:gd name="connsiteY4185" fmla="*/ 1128053 h 1295400"/>
              <a:gd name="connsiteX4186" fmla="*/ 1526920 w 5600700"/>
              <a:gd name="connsiteY4186" fmla="*/ 1123100 h 1295400"/>
              <a:gd name="connsiteX4187" fmla="*/ 1539969 w 5600700"/>
              <a:gd name="connsiteY4187" fmla="*/ 1128339 h 1295400"/>
              <a:gd name="connsiteX4188" fmla="*/ 2671730 w 5600700"/>
              <a:gd name="connsiteY4188" fmla="*/ 1017944 h 1295400"/>
              <a:gd name="connsiteX4189" fmla="*/ 2655347 w 5600700"/>
              <a:gd name="connsiteY4189" fmla="*/ 1023564 h 1295400"/>
              <a:gd name="connsiteX4190" fmla="*/ 2671730 w 5600700"/>
              <a:gd name="connsiteY4190" fmla="*/ 1017944 h 1295400"/>
              <a:gd name="connsiteX4191" fmla="*/ 3194271 w 5600700"/>
              <a:gd name="connsiteY4191" fmla="*/ 973843 h 1295400"/>
              <a:gd name="connsiteX4192" fmla="*/ 3140265 w 5600700"/>
              <a:gd name="connsiteY4192" fmla="*/ 982607 h 1295400"/>
              <a:gd name="connsiteX4193" fmla="*/ 3173507 w 5600700"/>
              <a:gd name="connsiteY4193" fmla="*/ 977653 h 1295400"/>
              <a:gd name="connsiteX4194" fmla="*/ 3194271 w 5600700"/>
              <a:gd name="connsiteY4194" fmla="*/ 973843 h 1295400"/>
              <a:gd name="connsiteX4195" fmla="*/ 2057272 w 5600700"/>
              <a:gd name="connsiteY4195" fmla="*/ 1071951 h 1295400"/>
              <a:gd name="connsiteX4196" fmla="*/ 2066130 w 5600700"/>
              <a:gd name="connsiteY4196" fmla="*/ 1077571 h 1295400"/>
              <a:gd name="connsiteX4197" fmla="*/ 2078322 w 5600700"/>
              <a:gd name="connsiteY4197" fmla="*/ 1072332 h 1295400"/>
              <a:gd name="connsiteX4198" fmla="*/ 2115946 w 5600700"/>
              <a:gd name="connsiteY4198" fmla="*/ 1069189 h 1295400"/>
              <a:gd name="connsiteX4199" fmla="*/ 2128519 w 5600700"/>
              <a:gd name="connsiteY4199" fmla="*/ 1068141 h 1295400"/>
              <a:gd name="connsiteX4200" fmla="*/ 2140902 w 5600700"/>
              <a:gd name="connsiteY4200" fmla="*/ 1064998 h 1295400"/>
              <a:gd name="connsiteX4201" fmla="*/ 2170143 w 5600700"/>
              <a:gd name="connsiteY4201" fmla="*/ 1062521 h 1295400"/>
              <a:gd name="connsiteX4202" fmla="*/ 2187384 w 5600700"/>
              <a:gd name="connsiteY4202" fmla="*/ 1067379 h 1295400"/>
              <a:gd name="connsiteX4203" fmla="*/ 2207958 w 5600700"/>
              <a:gd name="connsiteY4203" fmla="*/ 1061378 h 1295400"/>
              <a:gd name="connsiteX4204" fmla="*/ 2266632 w 5600700"/>
              <a:gd name="connsiteY4204" fmla="*/ 1058521 h 1295400"/>
              <a:gd name="connsiteX4205" fmla="*/ 2258440 w 5600700"/>
              <a:gd name="connsiteY4205" fmla="*/ 1061283 h 1295400"/>
              <a:gd name="connsiteX4206" fmla="*/ 2246629 w 5600700"/>
              <a:gd name="connsiteY4206" fmla="*/ 1070713 h 1295400"/>
              <a:gd name="connsiteX4207" fmla="*/ 2229770 w 5600700"/>
              <a:gd name="connsiteY4207" fmla="*/ 1070046 h 1295400"/>
              <a:gd name="connsiteX4208" fmla="*/ 2246820 w 5600700"/>
              <a:gd name="connsiteY4208" fmla="*/ 1072808 h 1295400"/>
              <a:gd name="connsiteX4209" fmla="*/ 2251677 w 5600700"/>
              <a:gd name="connsiteY4209" fmla="*/ 1080809 h 1295400"/>
              <a:gd name="connsiteX4210" fmla="*/ 2210244 w 5600700"/>
              <a:gd name="connsiteY4210" fmla="*/ 1088524 h 1295400"/>
              <a:gd name="connsiteX4211" fmla="*/ 2206434 w 5600700"/>
              <a:gd name="connsiteY4211" fmla="*/ 1093097 h 1295400"/>
              <a:gd name="connsiteX4212" fmla="*/ 2223293 w 5600700"/>
              <a:gd name="connsiteY4212" fmla="*/ 1093763 h 1295400"/>
              <a:gd name="connsiteX4213" fmla="*/ 2227960 w 5600700"/>
              <a:gd name="connsiteY4213" fmla="*/ 1099669 h 1295400"/>
              <a:gd name="connsiteX4214" fmla="*/ 2240819 w 5600700"/>
              <a:gd name="connsiteY4214" fmla="*/ 1102812 h 1295400"/>
              <a:gd name="connsiteX4215" fmla="*/ 2199195 w 5600700"/>
              <a:gd name="connsiteY4215" fmla="*/ 1108432 h 1295400"/>
              <a:gd name="connsiteX4216" fmla="*/ 2211196 w 5600700"/>
              <a:gd name="connsiteY4216" fmla="*/ 1101097 h 1295400"/>
              <a:gd name="connsiteX4217" fmla="*/ 2177954 w 5600700"/>
              <a:gd name="connsiteY4217" fmla="*/ 1106051 h 1295400"/>
              <a:gd name="connsiteX4218" fmla="*/ 2165286 w 5600700"/>
              <a:gd name="connsiteY4218" fmla="*/ 1105003 h 1295400"/>
              <a:gd name="connsiteX4219" fmla="*/ 2157094 w 5600700"/>
              <a:gd name="connsiteY4219" fmla="*/ 1107765 h 1295400"/>
              <a:gd name="connsiteX4220" fmla="*/ 2148045 w 5600700"/>
              <a:gd name="connsiteY4220" fmla="*/ 1100050 h 1295400"/>
              <a:gd name="connsiteX4221" fmla="*/ 2193670 w 5600700"/>
              <a:gd name="connsiteY4221" fmla="*/ 1091954 h 1295400"/>
              <a:gd name="connsiteX4222" fmla="*/ 2172620 w 5600700"/>
              <a:gd name="connsiteY4222" fmla="*/ 1091668 h 1295400"/>
              <a:gd name="connsiteX4223" fmla="*/ 2151570 w 5600700"/>
              <a:gd name="connsiteY4223" fmla="*/ 1091287 h 1295400"/>
              <a:gd name="connsiteX4224" fmla="*/ 2126519 w 5600700"/>
              <a:gd name="connsiteY4224" fmla="*/ 1093382 h 1295400"/>
              <a:gd name="connsiteX4225" fmla="*/ 2122137 w 5600700"/>
              <a:gd name="connsiteY4225" fmla="*/ 1091668 h 1295400"/>
              <a:gd name="connsiteX4226" fmla="*/ 2101563 w 5600700"/>
              <a:gd name="connsiteY4226" fmla="*/ 1097668 h 1295400"/>
              <a:gd name="connsiteX4227" fmla="*/ 2130329 w 5600700"/>
              <a:gd name="connsiteY4227" fmla="*/ 1088906 h 1295400"/>
              <a:gd name="connsiteX4228" fmla="*/ 2154903 w 5600700"/>
              <a:gd name="connsiteY4228" fmla="*/ 1080524 h 1295400"/>
              <a:gd name="connsiteX4229" fmla="*/ 2225960 w 5600700"/>
              <a:gd name="connsiteY4229" fmla="*/ 1074523 h 1295400"/>
              <a:gd name="connsiteX4230" fmla="*/ 2183764 w 5600700"/>
              <a:gd name="connsiteY4230" fmla="*/ 1073856 h 1295400"/>
              <a:gd name="connsiteX4231" fmla="*/ 2125376 w 5600700"/>
              <a:gd name="connsiteY4231" fmla="*/ 1080905 h 1295400"/>
              <a:gd name="connsiteX4232" fmla="*/ 2095944 w 5600700"/>
              <a:gd name="connsiteY4232" fmla="*/ 1081285 h 1295400"/>
              <a:gd name="connsiteX4233" fmla="*/ 2084514 w 5600700"/>
              <a:gd name="connsiteY4233" fmla="*/ 1094906 h 1295400"/>
              <a:gd name="connsiteX4234" fmla="*/ 2068131 w 5600700"/>
              <a:gd name="connsiteY4234" fmla="*/ 1100526 h 1295400"/>
              <a:gd name="connsiteX4235" fmla="*/ 2060130 w 5600700"/>
              <a:gd name="connsiteY4235" fmla="*/ 1105479 h 1295400"/>
              <a:gd name="connsiteX4236" fmla="*/ 2075941 w 5600700"/>
              <a:gd name="connsiteY4236" fmla="*/ 1093573 h 1295400"/>
              <a:gd name="connsiteX4237" fmla="*/ 2087752 w 5600700"/>
              <a:gd name="connsiteY4237" fmla="*/ 1084143 h 1295400"/>
              <a:gd name="connsiteX4238" fmla="*/ 2062701 w 5600700"/>
              <a:gd name="connsiteY4238" fmla="*/ 1086239 h 1295400"/>
              <a:gd name="connsiteX4239" fmla="*/ 2040699 w 5600700"/>
              <a:gd name="connsiteY4239" fmla="*/ 1075380 h 1295400"/>
              <a:gd name="connsiteX4240" fmla="*/ 2007647 w 5600700"/>
              <a:gd name="connsiteY4240" fmla="*/ 1082429 h 1295400"/>
              <a:gd name="connsiteX4241" fmla="*/ 2028030 w 5600700"/>
              <a:gd name="connsiteY4241" fmla="*/ 1074332 h 1295400"/>
              <a:gd name="connsiteX4242" fmla="*/ 2057272 w 5600700"/>
              <a:gd name="connsiteY4242" fmla="*/ 1071951 h 1295400"/>
              <a:gd name="connsiteX4243" fmla="*/ 2529712 w 5600700"/>
              <a:gd name="connsiteY4243" fmla="*/ 1032041 h 1295400"/>
              <a:gd name="connsiteX4244" fmla="*/ 2563145 w 5600700"/>
              <a:gd name="connsiteY4244" fmla="*/ 1029184 h 1295400"/>
              <a:gd name="connsiteX4245" fmla="*/ 2564193 w 5600700"/>
              <a:gd name="connsiteY4245" fmla="*/ 1041757 h 1295400"/>
              <a:gd name="connsiteX4246" fmla="*/ 2476182 w 5600700"/>
              <a:gd name="connsiteY4246" fmla="*/ 1047091 h 1295400"/>
              <a:gd name="connsiteX4247" fmla="*/ 2483802 w 5600700"/>
              <a:gd name="connsiteY4247" fmla="*/ 1037947 h 1295400"/>
              <a:gd name="connsiteX4248" fmla="*/ 2488564 w 5600700"/>
              <a:gd name="connsiteY4248" fmla="*/ 1043852 h 1295400"/>
              <a:gd name="connsiteX4249" fmla="*/ 2546952 w 5600700"/>
              <a:gd name="connsiteY4249" fmla="*/ 1036804 h 1295400"/>
              <a:gd name="connsiteX4250" fmla="*/ 2529712 w 5600700"/>
              <a:gd name="connsiteY4250" fmla="*/ 1032041 h 1295400"/>
              <a:gd name="connsiteX4251" fmla="*/ 2575718 w 5600700"/>
              <a:gd name="connsiteY4251" fmla="*/ 1028136 h 1295400"/>
              <a:gd name="connsiteX4252" fmla="*/ 2609532 w 5600700"/>
              <a:gd name="connsiteY4252" fmla="*/ 1029469 h 1295400"/>
              <a:gd name="connsiteX4253" fmla="*/ 2572479 w 5600700"/>
              <a:gd name="connsiteY4253" fmla="*/ 1038994 h 1295400"/>
              <a:gd name="connsiteX4254" fmla="*/ 2575718 w 5600700"/>
              <a:gd name="connsiteY4254" fmla="*/ 1028136 h 1295400"/>
              <a:gd name="connsiteX4255" fmla="*/ 2872707 w 5600700"/>
              <a:gd name="connsiteY4255" fmla="*/ 1005181 h 1295400"/>
              <a:gd name="connsiteX4256" fmla="*/ 2860896 w 5600700"/>
              <a:gd name="connsiteY4256" fmla="*/ 1014610 h 1295400"/>
              <a:gd name="connsiteX4257" fmla="*/ 2835846 w 5600700"/>
              <a:gd name="connsiteY4257" fmla="*/ 1016706 h 1295400"/>
              <a:gd name="connsiteX4258" fmla="*/ 2826987 w 5600700"/>
              <a:gd name="connsiteY4258" fmla="*/ 1011086 h 1295400"/>
              <a:gd name="connsiteX4259" fmla="*/ 2872707 w 5600700"/>
              <a:gd name="connsiteY4259" fmla="*/ 1005181 h 1295400"/>
              <a:gd name="connsiteX4260" fmla="*/ 3036061 w 5600700"/>
              <a:gd name="connsiteY4260" fmla="*/ 995656 h 1295400"/>
              <a:gd name="connsiteX4261" fmla="*/ 2985864 w 5600700"/>
              <a:gd name="connsiteY4261" fmla="*/ 999847 h 1295400"/>
              <a:gd name="connsiteX4262" fmla="*/ 3018916 w 5600700"/>
              <a:gd name="connsiteY4262" fmla="*/ 992798 h 1295400"/>
              <a:gd name="connsiteX4263" fmla="*/ 3036061 w 5600700"/>
              <a:gd name="connsiteY4263" fmla="*/ 995656 h 1295400"/>
              <a:gd name="connsiteX4264" fmla="*/ 3123406 w 5600700"/>
              <a:gd name="connsiteY4264" fmla="*/ 981940 h 1295400"/>
              <a:gd name="connsiteX4265" fmla="*/ 3094449 w 5600700"/>
              <a:gd name="connsiteY4265" fmla="*/ 988607 h 1295400"/>
              <a:gd name="connsiteX4266" fmla="*/ 3123406 w 5600700"/>
              <a:gd name="connsiteY4266" fmla="*/ 981940 h 1295400"/>
              <a:gd name="connsiteX4267" fmla="*/ 2320829 w 5600700"/>
              <a:gd name="connsiteY4267" fmla="*/ 1051758 h 1295400"/>
              <a:gd name="connsiteX4268" fmla="*/ 2337879 w 5600700"/>
              <a:gd name="connsiteY4268" fmla="*/ 1054520 h 1295400"/>
              <a:gd name="connsiteX4269" fmla="*/ 2362644 w 5600700"/>
              <a:gd name="connsiteY4269" fmla="*/ 1048234 h 1295400"/>
              <a:gd name="connsiteX4270" fmla="*/ 2375693 w 5600700"/>
              <a:gd name="connsiteY4270" fmla="*/ 1053472 h 1295400"/>
              <a:gd name="connsiteX4271" fmla="*/ 2342641 w 5600700"/>
              <a:gd name="connsiteY4271" fmla="*/ 1060521 h 1295400"/>
              <a:gd name="connsiteX4272" fmla="*/ 2397505 w 5600700"/>
              <a:gd name="connsiteY4272" fmla="*/ 1062235 h 1295400"/>
              <a:gd name="connsiteX4273" fmla="*/ 2352071 w 5600700"/>
              <a:gd name="connsiteY4273" fmla="*/ 1072427 h 1295400"/>
              <a:gd name="connsiteX4274" fmla="*/ 2343498 w 5600700"/>
              <a:gd name="connsiteY4274" fmla="*/ 1070999 h 1295400"/>
              <a:gd name="connsiteX4275" fmla="*/ 2326068 w 5600700"/>
              <a:gd name="connsiteY4275" fmla="*/ 1064045 h 1295400"/>
              <a:gd name="connsiteX4276" fmla="*/ 2334069 w 5600700"/>
              <a:gd name="connsiteY4276" fmla="*/ 1059187 h 1295400"/>
              <a:gd name="connsiteX4277" fmla="*/ 2320829 w 5600700"/>
              <a:gd name="connsiteY4277" fmla="*/ 1051758 h 1295400"/>
              <a:gd name="connsiteX4278" fmla="*/ 2396076 w 5600700"/>
              <a:gd name="connsiteY4278" fmla="*/ 1045471 h 1295400"/>
              <a:gd name="connsiteX4279" fmla="*/ 2379693 w 5600700"/>
              <a:gd name="connsiteY4279" fmla="*/ 1051091 h 1295400"/>
              <a:gd name="connsiteX4280" fmla="*/ 2396076 w 5600700"/>
              <a:gd name="connsiteY4280" fmla="*/ 1045471 h 1295400"/>
              <a:gd name="connsiteX4281" fmla="*/ 2421222 w 5600700"/>
              <a:gd name="connsiteY4281" fmla="*/ 1043281 h 1295400"/>
              <a:gd name="connsiteX4282" fmla="*/ 2442273 w 5600700"/>
              <a:gd name="connsiteY4282" fmla="*/ 1043662 h 1295400"/>
              <a:gd name="connsiteX4283" fmla="*/ 2421222 w 5600700"/>
              <a:gd name="connsiteY4283" fmla="*/ 1043281 h 1295400"/>
              <a:gd name="connsiteX4284" fmla="*/ 2948145 w 5600700"/>
              <a:gd name="connsiteY4284" fmla="*/ 1000990 h 1295400"/>
              <a:gd name="connsiteX4285" fmla="*/ 2889852 w 5600700"/>
              <a:gd name="connsiteY4285" fmla="*/ 1008038 h 1295400"/>
              <a:gd name="connsiteX4286" fmla="*/ 2918713 w 5600700"/>
              <a:gd name="connsiteY4286" fmla="*/ 1001371 h 1295400"/>
              <a:gd name="connsiteX4287" fmla="*/ 2948145 w 5600700"/>
              <a:gd name="connsiteY4287" fmla="*/ 1000990 h 1295400"/>
              <a:gd name="connsiteX4288" fmla="*/ 3742435 w 5600700"/>
              <a:gd name="connsiteY4288" fmla="*/ 933838 h 1295400"/>
              <a:gd name="connsiteX4289" fmla="*/ 3750817 w 5600700"/>
              <a:gd name="connsiteY4289" fmla="*/ 933172 h 1295400"/>
              <a:gd name="connsiteX4290" fmla="*/ 3738625 w 5600700"/>
              <a:gd name="connsiteY4290" fmla="*/ 938410 h 1295400"/>
              <a:gd name="connsiteX4291" fmla="*/ 3742435 w 5600700"/>
              <a:gd name="connsiteY4291" fmla="*/ 933838 h 1295400"/>
              <a:gd name="connsiteX4292" fmla="*/ 3534123 w 5600700"/>
              <a:gd name="connsiteY4292" fmla="*/ 959937 h 1295400"/>
              <a:gd name="connsiteX4293" fmla="*/ 3501167 w 5600700"/>
              <a:gd name="connsiteY4293" fmla="*/ 969081 h 1295400"/>
              <a:gd name="connsiteX4294" fmla="*/ 3534123 w 5600700"/>
              <a:gd name="connsiteY4294" fmla="*/ 959937 h 1295400"/>
              <a:gd name="connsiteX4295" fmla="*/ 3550602 w 5600700"/>
              <a:gd name="connsiteY4295" fmla="*/ 956413 h 1295400"/>
              <a:gd name="connsiteX4296" fmla="*/ 3558984 w 5600700"/>
              <a:gd name="connsiteY4296" fmla="*/ 955746 h 1295400"/>
              <a:gd name="connsiteX4297" fmla="*/ 3546792 w 5600700"/>
              <a:gd name="connsiteY4297" fmla="*/ 960985 h 1295400"/>
              <a:gd name="connsiteX4298" fmla="*/ 3550602 w 5600700"/>
              <a:gd name="connsiteY4298" fmla="*/ 956413 h 1295400"/>
              <a:gd name="connsiteX4299" fmla="*/ 3195700 w 5600700"/>
              <a:gd name="connsiteY4299" fmla="*/ 990607 h 1295400"/>
              <a:gd name="connsiteX4300" fmla="*/ 3187890 w 5600700"/>
              <a:gd name="connsiteY4300" fmla="*/ 997656 h 1295400"/>
              <a:gd name="connsiteX4301" fmla="*/ 3141884 w 5600700"/>
              <a:gd name="connsiteY4301" fmla="*/ 1001561 h 1295400"/>
              <a:gd name="connsiteX4302" fmla="*/ 3195700 w 5600700"/>
              <a:gd name="connsiteY4302" fmla="*/ 990607 h 1295400"/>
              <a:gd name="connsiteX4303" fmla="*/ 750728 w 5600700"/>
              <a:gd name="connsiteY4303" fmla="*/ 1205491 h 1295400"/>
              <a:gd name="connsiteX4304" fmla="*/ 755586 w 5600700"/>
              <a:gd name="connsiteY4304" fmla="*/ 1213493 h 1295400"/>
              <a:gd name="connsiteX4305" fmla="*/ 734154 w 5600700"/>
              <a:gd name="connsiteY4305" fmla="*/ 1208920 h 1295400"/>
              <a:gd name="connsiteX4306" fmla="*/ 688149 w 5600700"/>
              <a:gd name="connsiteY4306" fmla="*/ 1212826 h 1295400"/>
              <a:gd name="connsiteX4307" fmla="*/ 712533 w 5600700"/>
              <a:gd name="connsiteY4307" fmla="*/ 1202348 h 1295400"/>
              <a:gd name="connsiteX4308" fmla="*/ 725201 w 5600700"/>
              <a:gd name="connsiteY4308" fmla="*/ 1203396 h 1295400"/>
              <a:gd name="connsiteX4309" fmla="*/ 737774 w 5600700"/>
              <a:gd name="connsiteY4309" fmla="*/ 1202348 h 1295400"/>
              <a:gd name="connsiteX4310" fmla="*/ 738345 w 5600700"/>
              <a:gd name="connsiteY4310" fmla="*/ 1208635 h 1295400"/>
              <a:gd name="connsiteX4311" fmla="*/ 750728 w 5600700"/>
              <a:gd name="connsiteY4311" fmla="*/ 1205491 h 1295400"/>
              <a:gd name="connsiteX4312" fmla="*/ 2263584 w 5600700"/>
              <a:gd name="connsiteY4312" fmla="*/ 1071475 h 1295400"/>
              <a:gd name="connsiteX4313" fmla="*/ 2288825 w 5600700"/>
              <a:gd name="connsiteY4313" fmla="*/ 1071475 h 1295400"/>
              <a:gd name="connsiteX4314" fmla="*/ 2263584 w 5600700"/>
              <a:gd name="connsiteY4314" fmla="*/ 1071475 h 1295400"/>
              <a:gd name="connsiteX4315" fmla="*/ 2623248 w 5600700"/>
              <a:gd name="connsiteY4315" fmla="*/ 1043185 h 1295400"/>
              <a:gd name="connsiteX4316" fmla="*/ 2620104 w 5600700"/>
              <a:gd name="connsiteY4316" fmla="*/ 1056139 h 1295400"/>
              <a:gd name="connsiteX4317" fmla="*/ 2577623 w 5600700"/>
              <a:gd name="connsiteY4317" fmla="*/ 1051282 h 1295400"/>
              <a:gd name="connsiteX4318" fmla="*/ 2519139 w 5600700"/>
              <a:gd name="connsiteY4318" fmla="*/ 1056235 h 1295400"/>
              <a:gd name="connsiteX4319" fmla="*/ 2568765 w 5600700"/>
              <a:gd name="connsiteY4319" fmla="*/ 1045662 h 1295400"/>
              <a:gd name="connsiteX4320" fmla="*/ 2581433 w 5600700"/>
              <a:gd name="connsiteY4320" fmla="*/ 1046710 h 1295400"/>
              <a:gd name="connsiteX4321" fmla="*/ 2623248 w 5600700"/>
              <a:gd name="connsiteY4321" fmla="*/ 1043185 h 1295400"/>
              <a:gd name="connsiteX4322" fmla="*/ 2936811 w 5600700"/>
              <a:gd name="connsiteY4322" fmla="*/ 1016706 h 1295400"/>
              <a:gd name="connsiteX4323" fmla="*/ 2907759 w 5600700"/>
              <a:gd name="connsiteY4323" fmla="*/ 1021278 h 1295400"/>
              <a:gd name="connsiteX4324" fmla="*/ 2936811 w 5600700"/>
              <a:gd name="connsiteY4324" fmla="*/ 1016706 h 1295400"/>
              <a:gd name="connsiteX4325" fmla="*/ 2995389 w 5600700"/>
              <a:gd name="connsiteY4325" fmla="*/ 1011753 h 1295400"/>
              <a:gd name="connsiteX4326" fmla="*/ 2974625 w 5600700"/>
              <a:gd name="connsiteY4326" fmla="*/ 1015658 h 1295400"/>
              <a:gd name="connsiteX4327" fmla="*/ 2953765 w 5600700"/>
              <a:gd name="connsiteY4327" fmla="*/ 1017468 h 1295400"/>
              <a:gd name="connsiteX4328" fmla="*/ 2978625 w 5600700"/>
              <a:gd name="connsiteY4328" fmla="*/ 1013277 h 1295400"/>
              <a:gd name="connsiteX4329" fmla="*/ 2995389 w 5600700"/>
              <a:gd name="connsiteY4329" fmla="*/ 1011753 h 1295400"/>
              <a:gd name="connsiteX4330" fmla="*/ 3099879 w 5600700"/>
              <a:gd name="connsiteY4330" fmla="*/ 1002895 h 1295400"/>
              <a:gd name="connsiteX4331" fmla="*/ 3066827 w 5600700"/>
              <a:gd name="connsiteY4331" fmla="*/ 1009943 h 1295400"/>
              <a:gd name="connsiteX4332" fmla="*/ 3099879 w 5600700"/>
              <a:gd name="connsiteY4332" fmla="*/ 1002895 h 1295400"/>
              <a:gd name="connsiteX4333" fmla="*/ 5236146 w 5600700"/>
              <a:gd name="connsiteY4333" fmla="*/ 822586 h 1295400"/>
              <a:gd name="connsiteX4334" fmla="*/ 5236146 w 5600700"/>
              <a:gd name="connsiteY4334" fmla="*/ 822586 h 1295400"/>
              <a:gd name="connsiteX4335" fmla="*/ 5236146 w 5600700"/>
              <a:gd name="connsiteY4335" fmla="*/ 822586 h 1295400"/>
              <a:gd name="connsiteX4336" fmla="*/ 2472752 w 5600700"/>
              <a:gd name="connsiteY4336" fmla="*/ 1055854 h 1295400"/>
              <a:gd name="connsiteX4337" fmla="*/ 2443892 w 5600700"/>
              <a:gd name="connsiteY4337" fmla="*/ 1062521 h 1295400"/>
              <a:gd name="connsiteX4338" fmla="*/ 2472752 w 5600700"/>
              <a:gd name="connsiteY4338" fmla="*/ 1055854 h 1295400"/>
              <a:gd name="connsiteX4339" fmla="*/ 2715450 w 5600700"/>
              <a:gd name="connsiteY4339" fmla="*/ 1037470 h 1295400"/>
              <a:gd name="connsiteX4340" fmla="*/ 2744882 w 5600700"/>
              <a:gd name="connsiteY4340" fmla="*/ 1037089 h 1295400"/>
              <a:gd name="connsiteX4341" fmla="*/ 2715450 w 5600700"/>
              <a:gd name="connsiteY4341" fmla="*/ 1037470 h 1295400"/>
              <a:gd name="connsiteX4342" fmla="*/ 2832512 w 5600700"/>
              <a:gd name="connsiteY4342" fmla="*/ 1027660 h 1295400"/>
              <a:gd name="connsiteX4343" fmla="*/ 2857563 w 5600700"/>
              <a:gd name="connsiteY4343" fmla="*/ 1025564 h 1295400"/>
              <a:gd name="connsiteX4344" fmla="*/ 2832512 w 5600700"/>
              <a:gd name="connsiteY4344" fmla="*/ 1027660 h 1295400"/>
              <a:gd name="connsiteX4345" fmla="*/ 3058064 w 5600700"/>
              <a:gd name="connsiteY4345" fmla="*/ 1006419 h 1295400"/>
              <a:gd name="connsiteX4346" fmla="*/ 3041681 w 5600700"/>
              <a:gd name="connsiteY4346" fmla="*/ 1012039 h 1295400"/>
              <a:gd name="connsiteX4347" fmla="*/ 3058064 w 5600700"/>
              <a:gd name="connsiteY4347" fmla="*/ 1006419 h 1295400"/>
              <a:gd name="connsiteX4348" fmla="*/ 3225323 w 5600700"/>
              <a:gd name="connsiteY4348" fmla="*/ 992322 h 1295400"/>
              <a:gd name="connsiteX4349" fmla="*/ 3237896 w 5600700"/>
              <a:gd name="connsiteY4349" fmla="*/ 991274 h 1295400"/>
              <a:gd name="connsiteX4350" fmla="*/ 3226085 w 5600700"/>
              <a:gd name="connsiteY4350" fmla="*/ 1000704 h 1295400"/>
              <a:gd name="connsiteX4351" fmla="*/ 3225323 w 5600700"/>
              <a:gd name="connsiteY4351" fmla="*/ 992322 h 1295400"/>
              <a:gd name="connsiteX4352" fmla="*/ 3535552 w 5600700"/>
              <a:gd name="connsiteY4352" fmla="*/ 976701 h 1295400"/>
              <a:gd name="connsiteX4353" fmla="*/ 3497928 w 5600700"/>
              <a:gd name="connsiteY4353" fmla="*/ 979844 h 1295400"/>
              <a:gd name="connsiteX4354" fmla="*/ 3517931 w 5600700"/>
              <a:gd name="connsiteY4354" fmla="*/ 967557 h 1295400"/>
              <a:gd name="connsiteX4355" fmla="*/ 3535552 w 5600700"/>
              <a:gd name="connsiteY4355" fmla="*/ 976701 h 1295400"/>
              <a:gd name="connsiteX4356" fmla="*/ 3275615 w 5600700"/>
              <a:gd name="connsiteY4356" fmla="*/ 990226 h 1295400"/>
              <a:gd name="connsiteX4357" fmla="*/ 3242563 w 5600700"/>
              <a:gd name="connsiteY4357" fmla="*/ 997275 h 1295400"/>
              <a:gd name="connsiteX4358" fmla="*/ 3275615 w 5600700"/>
              <a:gd name="connsiteY4358" fmla="*/ 990226 h 1295400"/>
              <a:gd name="connsiteX4359" fmla="*/ 3371913 w 5600700"/>
              <a:gd name="connsiteY4359" fmla="*/ 984226 h 1295400"/>
              <a:gd name="connsiteX4360" fmla="*/ 3351148 w 5600700"/>
              <a:gd name="connsiteY4360" fmla="*/ 988131 h 1295400"/>
              <a:gd name="connsiteX4361" fmla="*/ 3371913 w 5600700"/>
              <a:gd name="connsiteY4361" fmla="*/ 984226 h 1295400"/>
              <a:gd name="connsiteX4362" fmla="*/ 818546 w 5600700"/>
              <a:gd name="connsiteY4362" fmla="*/ 1210349 h 1295400"/>
              <a:gd name="connsiteX4363" fmla="*/ 830547 w 5600700"/>
              <a:gd name="connsiteY4363" fmla="*/ 1203015 h 1295400"/>
              <a:gd name="connsiteX4364" fmla="*/ 838929 w 5600700"/>
              <a:gd name="connsiteY4364" fmla="*/ 1202348 h 1295400"/>
              <a:gd name="connsiteX4365" fmla="*/ 842739 w 5600700"/>
              <a:gd name="connsiteY4365" fmla="*/ 1197776 h 1295400"/>
              <a:gd name="connsiteX4366" fmla="*/ 876363 w 5600700"/>
              <a:gd name="connsiteY4366" fmla="*/ 1197014 h 1295400"/>
              <a:gd name="connsiteX4367" fmla="*/ 872743 w 5600700"/>
              <a:gd name="connsiteY4367" fmla="*/ 1203682 h 1295400"/>
              <a:gd name="connsiteX4368" fmla="*/ 864742 w 5600700"/>
              <a:gd name="connsiteY4368" fmla="*/ 1208635 h 1295400"/>
              <a:gd name="connsiteX4369" fmla="*/ 847883 w 5600700"/>
              <a:gd name="connsiteY4369" fmla="*/ 1207968 h 1295400"/>
              <a:gd name="connsiteX4370" fmla="*/ 835881 w 5600700"/>
              <a:gd name="connsiteY4370" fmla="*/ 1215302 h 1295400"/>
              <a:gd name="connsiteX4371" fmla="*/ 861694 w 5600700"/>
              <a:gd name="connsiteY4371" fmla="*/ 1221589 h 1295400"/>
              <a:gd name="connsiteX4372" fmla="*/ 836834 w 5600700"/>
              <a:gd name="connsiteY4372" fmla="*/ 1225780 h 1295400"/>
              <a:gd name="connsiteX4373" fmla="*/ 835596 w 5600700"/>
              <a:gd name="connsiteY4373" fmla="*/ 1211111 h 1295400"/>
              <a:gd name="connsiteX4374" fmla="*/ 818546 w 5600700"/>
              <a:gd name="connsiteY4374" fmla="*/ 1210349 h 1295400"/>
              <a:gd name="connsiteX4375" fmla="*/ 2891376 w 5600700"/>
              <a:gd name="connsiteY4375" fmla="*/ 1026898 h 1295400"/>
              <a:gd name="connsiteX4376" fmla="*/ 2899949 w 5600700"/>
              <a:gd name="connsiteY4376" fmla="*/ 1028326 h 1295400"/>
              <a:gd name="connsiteX4377" fmla="*/ 2896139 w 5600700"/>
              <a:gd name="connsiteY4377" fmla="*/ 1032898 h 1295400"/>
              <a:gd name="connsiteX4378" fmla="*/ 2887566 w 5600700"/>
              <a:gd name="connsiteY4378" fmla="*/ 1031470 h 1295400"/>
              <a:gd name="connsiteX4379" fmla="*/ 2891376 w 5600700"/>
              <a:gd name="connsiteY4379" fmla="*/ 1026898 h 1295400"/>
              <a:gd name="connsiteX4380" fmla="*/ 726249 w 5600700"/>
              <a:gd name="connsiteY4380" fmla="*/ 1213969 h 1295400"/>
              <a:gd name="connsiteX4381" fmla="*/ 714247 w 5600700"/>
              <a:gd name="connsiteY4381" fmla="*/ 1221303 h 1295400"/>
              <a:gd name="connsiteX4382" fmla="*/ 719105 w 5600700"/>
              <a:gd name="connsiteY4382" fmla="*/ 1229304 h 1295400"/>
              <a:gd name="connsiteX4383" fmla="*/ 706722 w 5600700"/>
              <a:gd name="connsiteY4383" fmla="*/ 1232447 h 1295400"/>
              <a:gd name="connsiteX4384" fmla="*/ 701103 w 5600700"/>
              <a:gd name="connsiteY4384" fmla="*/ 1215969 h 1295400"/>
              <a:gd name="connsiteX4385" fmla="*/ 726249 w 5600700"/>
              <a:gd name="connsiteY4385" fmla="*/ 1213969 h 1295400"/>
              <a:gd name="connsiteX4386" fmla="*/ 1537398 w 5600700"/>
              <a:gd name="connsiteY4386" fmla="*/ 1147580 h 1295400"/>
              <a:gd name="connsiteX4387" fmla="*/ 1525015 w 5600700"/>
              <a:gd name="connsiteY4387" fmla="*/ 1150723 h 1295400"/>
              <a:gd name="connsiteX4388" fmla="*/ 1538255 w 5600700"/>
              <a:gd name="connsiteY4388" fmla="*/ 1158057 h 1295400"/>
              <a:gd name="connsiteX4389" fmla="*/ 1538445 w 5600700"/>
              <a:gd name="connsiteY4389" fmla="*/ 1160153 h 1295400"/>
              <a:gd name="connsiteX4390" fmla="*/ 1517681 w 5600700"/>
              <a:gd name="connsiteY4390" fmla="*/ 1164058 h 1295400"/>
              <a:gd name="connsiteX4391" fmla="*/ 1476057 w 5600700"/>
              <a:gd name="connsiteY4391" fmla="*/ 1169678 h 1295400"/>
              <a:gd name="connsiteX4392" fmla="*/ 1466817 w 5600700"/>
              <a:gd name="connsiteY4392" fmla="*/ 1159867 h 1295400"/>
              <a:gd name="connsiteX4393" fmla="*/ 1495869 w 5600700"/>
              <a:gd name="connsiteY4393" fmla="*/ 1155295 h 1295400"/>
              <a:gd name="connsiteX4394" fmla="*/ 1537398 w 5600700"/>
              <a:gd name="connsiteY4394" fmla="*/ 1147580 h 1295400"/>
              <a:gd name="connsiteX4395" fmla="*/ 3142551 w 5600700"/>
              <a:gd name="connsiteY4395" fmla="*/ 1009943 h 1295400"/>
              <a:gd name="connsiteX4396" fmla="*/ 3155124 w 5600700"/>
              <a:gd name="connsiteY4396" fmla="*/ 1008895 h 1295400"/>
              <a:gd name="connsiteX4397" fmla="*/ 3155505 w 5600700"/>
              <a:gd name="connsiteY4397" fmla="*/ 1013086 h 1295400"/>
              <a:gd name="connsiteX4398" fmla="*/ 3142932 w 5600700"/>
              <a:gd name="connsiteY4398" fmla="*/ 1014134 h 1295400"/>
              <a:gd name="connsiteX4399" fmla="*/ 3142551 w 5600700"/>
              <a:gd name="connsiteY4399" fmla="*/ 1009943 h 1295400"/>
              <a:gd name="connsiteX4400" fmla="*/ 943990 w 5600700"/>
              <a:gd name="connsiteY4400" fmla="*/ 1199776 h 1295400"/>
              <a:gd name="connsiteX4401" fmla="*/ 964945 w 5600700"/>
              <a:gd name="connsiteY4401" fmla="*/ 1197967 h 1295400"/>
              <a:gd name="connsiteX4402" fmla="*/ 943990 w 5600700"/>
              <a:gd name="connsiteY4402" fmla="*/ 1199776 h 1295400"/>
              <a:gd name="connsiteX4403" fmla="*/ 2273585 w 5600700"/>
              <a:gd name="connsiteY4403" fmla="*/ 1089572 h 1295400"/>
              <a:gd name="connsiteX4404" fmla="*/ 2273585 w 5600700"/>
              <a:gd name="connsiteY4404" fmla="*/ 1089572 h 1295400"/>
              <a:gd name="connsiteX4405" fmla="*/ 2273585 w 5600700"/>
              <a:gd name="connsiteY4405" fmla="*/ 1089572 h 1295400"/>
              <a:gd name="connsiteX4406" fmla="*/ 1153159 w 5600700"/>
              <a:gd name="connsiteY4406" fmla="*/ 1184251 h 1295400"/>
              <a:gd name="connsiteX4407" fmla="*/ 1157731 w 5600700"/>
              <a:gd name="connsiteY4407" fmla="*/ 1188061 h 1295400"/>
              <a:gd name="connsiteX4408" fmla="*/ 1182782 w 5600700"/>
              <a:gd name="connsiteY4408" fmla="*/ 1185965 h 1295400"/>
              <a:gd name="connsiteX4409" fmla="*/ 1187640 w 5600700"/>
              <a:gd name="connsiteY4409" fmla="*/ 1193966 h 1295400"/>
              <a:gd name="connsiteX4410" fmla="*/ 1132966 w 5600700"/>
              <a:gd name="connsiteY4410" fmla="*/ 1194347 h 1295400"/>
              <a:gd name="connsiteX4411" fmla="*/ 1145539 w 5600700"/>
              <a:gd name="connsiteY4411" fmla="*/ 1193299 h 1295400"/>
              <a:gd name="connsiteX4412" fmla="*/ 1153159 w 5600700"/>
              <a:gd name="connsiteY4412" fmla="*/ 1184251 h 1295400"/>
              <a:gd name="connsiteX4413" fmla="*/ 2352928 w 5600700"/>
              <a:gd name="connsiteY4413" fmla="*/ 1082905 h 1295400"/>
              <a:gd name="connsiteX4414" fmla="*/ 2382170 w 5600700"/>
              <a:gd name="connsiteY4414" fmla="*/ 1080428 h 1295400"/>
              <a:gd name="connsiteX4415" fmla="*/ 2352928 w 5600700"/>
              <a:gd name="connsiteY4415" fmla="*/ 1082905 h 1295400"/>
              <a:gd name="connsiteX4416" fmla="*/ 4965826 w 5600700"/>
              <a:gd name="connsiteY4416" fmla="*/ 862306 h 1295400"/>
              <a:gd name="connsiteX4417" fmla="*/ 4949157 w 5600700"/>
              <a:gd name="connsiteY4417" fmla="*/ 863734 h 1295400"/>
              <a:gd name="connsiteX4418" fmla="*/ 4965826 w 5600700"/>
              <a:gd name="connsiteY4418" fmla="*/ 862306 h 1295400"/>
              <a:gd name="connsiteX4419" fmla="*/ 752157 w 5600700"/>
              <a:gd name="connsiteY4419" fmla="*/ 1222351 h 1295400"/>
              <a:gd name="connsiteX4420" fmla="*/ 731773 w 5600700"/>
              <a:gd name="connsiteY4420" fmla="*/ 1230447 h 1295400"/>
              <a:gd name="connsiteX4421" fmla="*/ 731202 w 5600700"/>
              <a:gd name="connsiteY4421" fmla="*/ 1224161 h 1295400"/>
              <a:gd name="connsiteX4422" fmla="*/ 752157 w 5600700"/>
              <a:gd name="connsiteY4422" fmla="*/ 1222351 h 1295400"/>
              <a:gd name="connsiteX4423" fmla="*/ 1078102 w 5600700"/>
              <a:gd name="connsiteY4423" fmla="*/ 1192633 h 1295400"/>
              <a:gd name="connsiteX4424" fmla="*/ 1099343 w 5600700"/>
              <a:gd name="connsiteY4424" fmla="*/ 1195109 h 1295400"/>
              <a:gd name="connsiteX4425" fmla="*/ 1070292 w 5600700"/>
              <a:gd name="connsiteY4425" fmla="*/ 1199681 h 1295400"/>
              <a:gd name="connsiteX4426" fmla="*/ 1078102 w 5600700"/>
              <a:gd name="connsiteY4426" fmla="*/ 1192633 h 1295400"/>
              <a:gd name="connsiteX4427" fmla="*/ 2002122 w 5600700"/>
              <a:gd name="connsiteY4427" fmla="*/ 1116718 h 1295400"/>
              <a:gd name="connsiteX4428" fmla="*/ 2027173 w 5600700"/>
              <a:gd name="connsiteY4428" fmla="*/ 1114623 h 1295400"/>
              <a:gd name="connsiteX4429" fmla="*/ 2040413 w 5600700"/>
              <a:gd name="connsiteY4429" fmla="*/ 1121957 h 1295400"/>
              <a:gd name="connsiteX4430" fmla="*/ 1994788 w 5600700"/>
              <a:gd name="connsiteY4430" fmla="*/ 1130054 h 1295400"/>
              <a:gd name="connsiteX4431" fmla="*/ 2015172 w 5600700"/>
              <a:gd name="connsiteY4431" fmla="*/ 1121957 h 1295400"/>
              <a:gd name="connsiteX4432" fmla="*/ 2002122 w 5600700"/>
              <a:gd name="connsiteY4432" fmla="*/ 1116718 h 1295400"/>
              <a:gd name="connsiteX4433" fmla="*/ 3757770 w 5600700"/>
              <a:gd name="connsiteY4433" fmla="*/ 966414 h 1295400"/>
              <a:gd name="connsiteX4434" fmla="*/ 3774534 w 5600700"/>
              <a:gd name="connsiteY4434" fmla="*/ 964985 h 1295400"/>
              <a:gd name="connsiteX4435" fmla="*/ 3757770 w 5600700"/>
              <a:gd name="connsiteY4435" fmla="*/ 966414 h 1295400"/>
              <a:gd name="connsiteX4436" fmla="*/ 1596834 w 5600700"/>
              <a:gd name="connsiteY4436" fmla="*/ 1153104 h 1295400"/>
              <a:gd name="connsiteX4437" fmla="*/ 1621789 w 5600700"/>
              <a:gd name="connsiteY4437" fmla="*/ 1148913 h 1295400"/>
              <a:gd name="connsiteX4438" fmla="*/ 1596834 w 5600700"/>
              <a:gd name="connsiteY4438" fmla="*/ 1153104 h 1295400"/>
              <a:gd name="connsiteX4439" fmla="*/ 1751329 w 5600700"/>
              <a:gd name="connsiteY4439" fmla="*/ 1137959 h 1295400"/>
              <a:gd name="connsiteX4440" fmla="*/ 1735137 w 5600700"/>
              <a:gd name="connsiteY4440" fmla="*/ 1145674 h 1295400"/>
              <a:gd name="connsiteX4441" fmla="*/ 1751329 w 5600700"/>
              <a:gd name="connsiteY4441" fmla="*/ 1137959 h 1295400"/>
              <a:gd name="connsiteX4442" fmla="*/ 2683922 w 5600700"/>
              <a:gd name="connsiteY4442" fmla="*/ 1063379 h 1295400"/>
              <a:gd name="connsiteX4443" fmla="*/ 2646965 w 5600700"/>
              <a:gd name="connsiteY4443" fmla="*/ 1074999 h 1295400"/>
              <a:gd name="connsiteX4444" fmla="*/ 2633725 w 5600700"/>
              <a:gd name="connsiteY4444" fmla="*/ 1067665 h 1295400"/>
              <a:gd name="connsiteX4445" fmla="*/ 2683922 w 5600700"/>
              <a:gd name="connsiteY4445" fmla="*/ 1063379 h 1295400"/>
              <a:gd name="connsiteX4446" fmla="*/ 3799776 w 5600700"/>
              <a:gd name="connsiteY4446" fmla="*/ 964985 h 1295400"/>
              <a:gd name="connsiteX4447" fmla="*/ 3787584 w 5600700"/>
              <a:gd name="connsiteY4447" fmla="*/ 970224 h 1295400"/>
              <a:gd name="connsiteX4448" fmla="*/ 3799776 w 5600700"/>
              <a:gd name="connsiteY4448" fmla="*/ 964985 h 1295400"/>
              <a:gd name="connsiteX4449" fmla="*/ 4502244 w 5600700"/>
              <a:gd name="connsiteY4449" fmla="*/ 907740 h 1295400"/>
              <a:gd name="connsiteX4450" fmla="*/ 4485671 w 5600700"/>
              <a:gd name="connsiteY4450" fmla="*/ 911264 h 1295400"/>
              <a:gd name="connsiteX4451" fmla="*/ 4502244 w 5600700"/>
              <a:gd name="connsiteY4451" fmla="*/ 907740 h 1295400"/>
              <a:gd name="connsiteX4452" fmla="*/ 1559210 w 5600700"/>
              <a:gd name="connsiteY4452" fmla="*/ 1156247 h 1295400"/>
              <a:gd name="connsiteX4453" fmla="*/ 1589214 w 5600700"/>
              <a:gd name="connsiteY4453" fmla="*/ 1162153 h 1295400"/>
              <a:gd name="connsiteX4454" fmla="*/ 1560353 w 5600700"/>
              <a:gd name="connsiteY4454" fmla="*/ 1168820 h 1295400"/>
              <a:gd name="connsiteX4455" fmla="*/ 1559210 w 5600700"/>
              <a:gd name="connsiteY4455" fmla="*/ 1156247 h 1295400"/>
              <a:gd name="connsiteX4456" fmla="*/ 2771552 w 5600700"/>
              <a:gd name="connsiteY4456" fmla="*/ 1053949 h 1295400"/>
              <a:gd name="connsiteX4457" fmla="*/ 2784220 w 5600700"/>
              <a:gd name="connsiteY4457" fmla="*/ 1054997 h 1295400"/>
              <a:gd name="connsiteX4458" fmla="*/ 2780410 w 5600700"/>
              <a:gd name="connsiteY4458" fmla="*/ 1059568 h 1295400"/>
              <a:gd name="connsiteX4459" fmla="*/ 2772028 w 5600700"/>
              <a:gd name="connsiteY4459" fmla="*/ 1060235 h 1295400"/>
              <a:gd name="connsiteX4460" fmla="*/ 2771552 w 5600700"/>
              <a:gd name="connsiteY4460" fmla="*/ 1053949 h 1295400"/>
              <a:gd name="connsiteX4461" fmla="*/ 2939287 w 5600700"/>
              <a:gd name="connsiteY4461" fmla="*/ 1046043 h 1295400"/>
              <a:gd name="connsiteX4462" fmla="*/ 2884899 w 5600700"/>
              <a:gd name="connsiteY4462" fmla="*/ 1050615 h 1295400"/>
              <a:gd name="connsiteX4463" fmla="*/ 2917856 w 5600700"/>
              <a:gd name="connsiteY4463" fmla="*/ 1041471 h 1295400"/>
              <a:gd name="connsiteX4464" fmla="*/ 2939287 w 5600700"/>
              <a:gd name="connsiteY4464" fmla="*/ 1046043 h 1295400"/>
              <a:gd name="connsiteX4465" fmla="*/ 2968052 w 5600700"/>
              <a:gd name="connsiteY4465" fmla="*/ 1037280 h 1295400"/>
              <a:gd name="connsiteX4466" fmla="*/ 2989103 w 5600700"/>
              <a:gd name="connsiteY4466" fmla="*/ 1037566 h 1295400"/>
              <a:gd name="connsiteX4467" fmla="*/ 2985483 w 5600700"/>
              <a:gd name="connsiteY4467" fmla="*/ 1044233 h 1295400"/>
              <a:gd name="connsiteX4468" fmla="*/ 2968052 w 5600700"/>
              <a:gd name="connsiteY4468" fmla="*/ 1037280 h 1295400"/>
              <a:gd name="connsiteX4469" fmla="*/ 3373532 w 5600700"/>
              <a:gd name="connsiteY4469" fmla="*/ 1003085 h 1295400"/>
              <a:gd name="connsiteX4470" fmla="*/ 3344671 w 5600700"/>
              <a:gd name="connsiteY4470" fmla="*/ 1009753 h 1295400"/>
              <a:gd name="connsiteX4471" fmla="*/ 3336099 w 5600700"/>
              <a:gd name="connsiteY4471" fmla="*/ 1008324 h 1295400"/>
              <a:gd name="connsiteX4472" fmla="*/ 3298856 w 5600700"/>
              <a:gd name="connsiteY4472" fmla="*/ 1015658 h 1295400"/>
              <a:gd name="connsiteX4473" fmla="*/ 3290283 w 5600700"/>
              <a:gd name="connsiteY4473" fmla="*/ 1014230 h 1295400"/>
              <a:gd name="connsiteX4474" fmla="*/ 3252850 w 5600700"/>
              <a:gd name="connsiteY4474" fmla="*/ 1019468 h 1295400"/>
              <a:gd name="connsiteX4475" fmla="*/ 3269424 w 5600700"/>
              <a:gd name="connsiteY4475" fmla="*/ 1015944 h 1295400"/>
              <a:gd name="connsiteX4476" fmla="*/ 3277806 w 5600700"/>
              <a:gd name="connsiteY4476" fmla="*/ 1015277 h 1295400"/>
              <a:gd name="connsiteX4477" fmla="*/ 3315239 w 5600700"/>
              <a:gd name="connsiteY4477" fmla="*/ 1010038 h 1295400"/>
              <a:gd name="connsiteX4478" fmla="*/ 3373532 w 5600700"/>
              <a:gd name="connsiteY4478" fmla="*/ 1003085 h 1295400"/>
              <a:gd name="connsiteX4479" fmla="*/ 3432111 w 5600700"/>
              <a:gd name="connsiteY4479" fmla="*/ 998132 h 1295400"/>
              <a:gd name="connsiteX4480" fmla="*/ 3440493 w 5600700"/>
              <a:gd name="connsiteY4480" fmla="*/ 997465 h 1295400"/>
              <a:gd name="connsiteX4481" fmla="*/ 3432111 w 5600700"/>
              <a:gd name="connsiteY4481" fmla="*/ 998132 h 1295400"/>
              <a:gd name="connsiteX4482" fmla="*/ 1676463 w 5600700"/>
              <a:gd name="connsiteY4482" fmla="*/ 1148532 h 1295400"/>
              <a:gd name="connsiteX4483" fmla="*/ 1677129 w 5600700"/>
              <a:gd name="connsiteY4483" fmla="*/ 1156914 h 1295400"/>
              <a:gd name="connsiteX4484" fmla="*/ 1656365 w 5600700"/>
              <a:gd name="connsiteY4484" fmla="*/ 1160819 h 1295400"/>
              <a:gd name="connsiteX4485" fmla="*/ 1676463 w 5600700"/>
              <a:gd name="connsiteY4485" fmla="*/ 1148532 h 1295400"/>
              <a:gd name="connsiteX4486" fmla="*/ 2136615 w 5600700"/>
              <a:gd name="connsiteY4486" fmla="*/ 1113861 h 1295400"/>
              <a:gd name="connsiteX4487" fmla="*/ 2120042 w 5600700"/>
              <a:gd name="connsiteY4487" fmla="*/ 1117385 h 1295400"/>
              <a:gd name="connsiteX4488" fmla="*/ 2102992 w 5600700"/>
              <a:gd name="connsiteY4488" fmla="*/ 1114623 h 1295400"/>
              <a:gd name="connsiteX4489" fmla="*/ 2136615 w 5600700"/>
              <a:gd name="connsiteY4489" fmla="*/ 1113861 h 1295400"/>
              <a:gd name="connsiteX4490" fmla="*/ 2562669 w 5600700"/>
              <a:gd name="connsiteY4490" fmla="*/ 1073666 h 1295400"/>
              <a:gd name="connsiteX4491" fmla="*/ 2546476 w 5600700"/>
              <a:gd name="connsiteY4491" fmla="*/ 1081381 h 1295400"/>
              <a:gd name="connsiteX4492" fmla="*/ 2542476 w 5600700"/>
              <a:gd name="connsiteY4492" fmla="*/ 1083857 h 1295400"/>
              <a:gd name="connsiteX4493" fmla="*/ 2525616 w 5600700"/>
              <a:gd name="connsiteY4493" fmla="*/ 1083191 h 1295400"/>
              <a:gd name="connsiteX4494" fmla="*/ 2516853 w 5600700"/>
              <a:gd name="connsiteY4494" fmla="*/ 1079666 h 1295400"/>
              <a:gd name="connsiteX4495" fmla="*/ 2562669 w 5600700"/>
              <a:gd name="connsiteY4495" fmla="*/ 1073666 h 1295400"/>
              <a:gd name="connsiteX4496" fmla="*/ 2349690 w 5600700"/>
              <a:gd name="connsiteY4496" fmla="*/ 1093763 h 1295400"/>
              <a:gd name="connsiteX4497" fmla="*/ 2362263 w 5600700"/>
              <a:gd name="connsiteY4497" fmla="*/ 1092716 h 1295400"/>
              <a:gd name="connsiteX4498" fmla="*/ 2362644 w 5600700"/>
              <a:gd name="connsiteY4498" fmla="*/ 1096907 h 1295400"/>
              <a:gd name="connsiteX4499" fmla="*/ 2350071 w 5600700"/>
              <a:gd name="connsiteY4499" fmla="*/ 1097954 h 1295400"/>
              <a:gd name="connsiteX4500" fmla="*/ 2349690 w 5600700"/>
              <a:gd name="connsiteY4500" fmla="*/ 1093763 h 1295400"/>
              <a:gd name="connsiteX4501" fmla="*/ 2412364 w 5600700"/>
              <a:gd name="connsiteY4501" fmla="*/ 1088429 h 1295400"/>
              <a:gd name="connsiteX4502" fmla="*/ 2424937 w 5600700"/>
              <a:gd name="connsiteY4502" fmla="*/ 1087382 h 1295400"/>
              <a:gd name="connsiteX4503" fmla="*/ 2425509 w 5600700"/>
              <a:gd name="connsiteY4503" fmla="*/ 1093668 h 1295400"/>
              <a:gd name="connsiteX4504" fmla="*/ 2412364 w 5600700"/>
              <a:gd name="connsiteY4504" fmla="*/ 1088429 h 1295400"/>
              <a:gd name="connsiteX4505" fmla="*/ 1601501 w 5600700"/>
              <a:gd name="connsiteY4505" fmla="*/ 1159010 h 1295400"/>
              <a:gd name="connsiteX4506" fmla="*/ 1630743 w 5600700"/>
              <a:gd name="connsiteY4506" fmla="*/ 1156533 h 1295400"/>
              <a:gd name="connsiteX4507" fmla="*/ 1597786 w 5600700"/>
              <a:gd name="connsiteY4507" fmla="*/ 1165677 h 1295400"/>
              <a:gd name="connsiteX4508" fmla="*/ 1601501 w 5600700"/>
              <a:gd name="connsiteY4508" fmla="*/ 1159010 h 1295400"/>
              <a:gd name="connsiteX4509" fmla="*/ 2090610 w 5600700"/>
              <a:gd name="connsiteY4509" fmla="*/ 1117766 h 1295400"/>
              <a:gd name="connsiteX4510" fmla="*/ 2074227 w 5600700"/>
              <a:gd name="connsiteY4510" fmla="*/ 1123386 h 1295400"/>
              <a:gd name="connsiteX4511" fmla="*/ 2090610 w 5600700"/>
              <a:gd name="connsiteY4511" fmla="*/ 1117766 h 1295400"/>
              <a:gd name="connsiteX4512" fmla="*/ 3461829 w 5600700"/>
              <a:gd name="connsiteY4512" fmla="*/ 1001942 h 1295400"/>
              <a:gd name="connsiteX4513" fmla="*/ 3470211 w 5600700"/>
              <a:gd name="connsiteY4513" fmla="*/ 1001276 h 1295400"/>
              <a:gd name="connsiteX4514" fmla="*/ 3470592 w 5600700"/>
              <a:gd name="connsiteY4514" fmla="*/ 1005466 h 1295400"/>
              <a:gd name="connsiteX4515" fmla="*/ 3462210 w 5600700"/>
              <a:gd name="connsiteY4515" fmla="*/ 1006133 h 1295400"/>
              <a:gd name="connsiteX4516" fmla="*/ 3461829 w 5600700"/>
              <a:gd name="connsiteY4516" fmla="*/ 1001942 h 1295400"/>
              <a:gd name="connsiteX4517" fmla="*/ 1865058 w 5600700"/>
              <a:gd name="connsiteY4517" fmla="*/ 1138912 h 1295400"/>
              <a:gd name="connsiteX4518" fmla="*/ 1886489 w 5600700"/>
              <a:gd name="connsiteY4518" fmla="*/ 1143484 h 1295400"/>
              <a:gd name="connsiteX4519" fmla="*/ 1865058 w 5600700"/>
              <a:gd name="connsiteY4519" fmla="*/ 1138912 h 1295400"/>
              <a:gd name="connsiteX4520" fmla="*/ 604138 w 5600700"/>
              <a:gd name="connsiteY4520" fmla="*/ 1264451 h 1295400"/>
              <a:gd name="connsiteX4521" fmla="*/ 604138 w 5600700"/>
              <a:gd name="connsiteY4521" fmla="*/ 1264451 h 1295400"/>
              <a:gd name="connsiteX4522" fmla="*/ 604138 w 5600700"/>
              <a:gd name="connsiteY4522" fmla="*/ 1264451 h 1295400"/>
              <a:gd name="connsiteX4523" fmla="*/ 5289867 w 5600700"/>
              <a:gd name="connsiteY4523" fmla="*/ 261945 h 1295400"/>
              <a:gd name="connsiteX4524" fmla="*/ 5256244 w 5600700"/>
              <a:gd name="connsiteY4524" fmla="*/ 262707 h 1295400"/>
              <a:gd name="connsiteX4525" fmla="*/ 5248052 w 5600700"/>
              <a:gd name="connsiteY4525" fmla="*/ 265469 h 1295400"/>
              <a:gd name="connsiteX4526" fmla="*/ 5289867 w 5600700"/>
              <a:gd name="connsiteY4526" fmla="*/ 261945 h 1295400"/>
              <a:gd name="connsiteX4527" fmla="*/ 5327586 w 5600700"/>
              <a:gd name="connsiteY4527" fmla="*/ 709144 h 1295400"/>
              <a:gd name="connsiteX4528" fmla="*/ 5327776 w 5600700"/>
              <a:gd name="connsiteY4528" fmla="*/ 711239 h 1295400"/>
              <a:gd name="connsiteX4529" fmla="*/ 5352827 w 5600700"/>
              <a:gd name="connsiteY4529" fmla="*/ 709144 h 1295400"/>
              <a:gd name="connsiteX4530" fmla="*/ 5386260 w 5600700"/>
              <a:gd name="connsiteY4530" fmla="*/ 706286 h 1295400"/>
              <a:gd name="connsiteX4531" fmla="*/ 5293772 w 5600700"/>
              <a:gd name="connsiteY4531" fmla="*/ 707715 h 1295400"/>
              <a:gd name="connsiteX4532" fmla="*/ 5327586 w 5600700"/>
              <a:gd name="connsiteY4532" fmla="*/ 709144 h 1295400"/>
              <a:gd name="connsiteX4533" fmla="*/ 508317 w 5600700"/>
              <a:gd name="connsiteY4533" fmla="*/ 1225970 h 1295400"/>
              <a:gd name="connsiteX4534" fmla="*/ 350202 w 5600700"/>
              <a:gd name="connsiteY4534" fmla="*/ 1247783 h 1295400"/>
              <a:gd name="connsiteX4535" fmla="*/ 350868 w 5600700"/>
              <a:gd name="connsiteY4535" fmla="*/ 1256165 h 1295400"/>
              <a:gd name="connsiteX4536" fmla="*/ 342867 w 5600700"/>
              <a:gd name="connsiteY4536" fmla="*/ 1261022 h 1295400"/>
              <a:gd name="connsiteX4537" fmla="*/ 330675 w 5600700"/>
              <a:gd name="connsiteY4537" fmla="*/ 1266261 h 1295400"/>
              <a:gd name="connsiteX4538" fmla="*/ 356107 w 5600700"/>
              <a:gd name="connsiteY4538" fmla="*/ 1268357 h 1295400"/>
              <a:gd name="connsiteX4539" fmla="*/ 368871 w 5600700"/>
              <a:gd name="connsiteY4539" fmla="*/ 1269404 h 1295400"/>
              <a:gd name="connsiteX4540" fmla="*/ 364013 w 5600700"/>
              <a:gd name="connsiteY4540" fmla="*/ 1261403 h 1295400"/>
              <a:gd name="connsiteX4541" fmla="*/ 392016 w 5600700"/>
              <a:gd name="connsiteY4541" fmla="*/ 1244258 h 1295400"/>
              <a:gd name="connsiteX4542" fmla="*/ 405447 w 5600700"/>
              <a:gd name="connsiteY4542" fmla="*/ 1253688 h 1295400"/>
              <a:gd name="connsiteX4543" fmla="*/ 389445 w 5600700"/>
              <a:gd name="connsiteY4543" fmla="*/ 1263499 h 1295400"/>
              <a:gd name="connsiteX4544" fmla="*/ 413829 w 5600700"/>
              <a:gd name="connsiteY4544" fmla="*/ 1253021 h 1295400"/>
              <a:gd name="connsiteX4545" fmla="*/ 442880 w 5600700"/>
              <a:gd name="connsiteY4545" fmla="*/ 1248449 h 1295400"/>
              <a:gd name="connsiteX4546" fmla="*/ 463073 w 5600700"/>
              <a:gd name="connsiteY4546" fmla="*/ 1238258 h 1295400"/>
              <a:gd name="connsiteX4547" fmla="*/ 468693 w 5600700"/>
              <a:gd name="connsiteY4547" fmla="*/ 1254736 h 1295400"/>
              <a:gd name="connsiteX4548" fmla="*/ 496696 w 5600700"/>
              <a:gd name="connsiteY4548" fmla="*/ 1237591 h 1295400"/>
              <a:gd name="connsiteX4549" fmla="*/ 517080 w 5600700"/>
              <a:gd name="connsiteY4549" fmla="*/ 1229495 h 1295400"/>
              <a:gd name="connsiteX4550" fmla="*/ 508317 w 5600700"/>
              <a:gd name="connsiteY4550" fmla="*/ 1225970 h 1295400"/>
              <a:gd name="connsiteX4551" fmla="*/ 4700079 w 5600700"/>
              <a:gd name="connsiteY4551" fmla="*/ 956603 h 1295400"/>
              <a:gd name="connsiteX4552" fmla="*/ 4657883 w 5600700"/>
              <a:gd name="connsiteY4552" fmla="*/ 955936 h 1295400"/>
              <a:gd name="connsiteX4553" fmla="*/ 4704365 w 5600700"/>
              <a:gd name="connsiteY4553" fmla="*/ 958318 h 1295400"/>
              <a:gd name="connsiteX4554" fmla="*/ 4704175 w 5600700"/>
              <a:gd name="connsiteY4554" fmla="*/ 956222 h 1295400"/>
              <a:gd name="connsiteX4555" fmla="*/ 4716367 w 5600700"/>
              <a:gd name="connsiteY4555" fmla="*/ 950983 h 1295400"/>
              <a:gd name="connsiteX4556" fmla="*/ 4700079 w 5600700"/>
              <a:gd name="connsiteY4556" fmla="*/ 956603 h 1295400"/>
              <a:gd name="connsiteX4557" fmla="*/ 5028691 w 5600700"/>
              <a:gd name="connsiteY4557" fmla="*/ 958508 h 1295400"/>
              <a:gd name="connsiteX4558" fmla="*/ 4982400 w 5600700"/>
              <a:gd name="connsiteY4558" fmla="*/ 958222 h 1295400"/>
              <a:gd name="connsiteX4559" fmla="*/ 4978590 w 5600700"/>
              <a:gd name="connsiteY4559" fmla="*/ 962794 h 1295400"/>
              <a:gd name="connsiteX4560" fmla="*/ 4919344 w 5600700"/>
              <a:gd name="connsiteY4560" fmla="*/ 959365 h 1295400"/>
              <a:gd name="connsiteX4561" fmla="*/ 4935918 w 5600700"/>
              <a:gd name="connsiteY4561" fmla="*/ 955841 h 1295400"/>
              <a:gd name="connsiteX4562" fmla="*/ 4864671 w 5600700"/>
              <a:gd name="connsiteY4562" fmla="*/ 959746 h 1295400"/>
              <a:gd name="connsiteX4563" fmla="*/ 4885721 w 5600700"/>
              <a:gd name="connsiteY4563" fmla="*/ 960128 h 1295400"/>
              <a:gd name="connsiteX4564" fmla="*/ 4898580 w 5600700"/>
              <a:gd name="connsiteY4564" fmla="*/ 963271 h 1295400"/>
              <a:gd name="connsiteX4565" fmla="*/ 4869338 w 5600700"/>
              <a:gd name="connsiteY4565" fmla="*/ 965747 h 1295400"/>
              <a:gd name="connsiteX4566" fmla="*/ 4798662 w 5600700"/>
              <a:gd name="connsiteY4566" fmla="*/ 975939 h 1295400"/>
              <a:gd name="connsiteX4567" fmla="*/ 4777422 w 5600700"/>
              <a:gd name="connsiteY4567" fmla="*/ 973462 h 1295400"/>
              <a:gd name="connsiteX4568" fmla="*/ 4761229 w 5600700"/>
              <a:gd name="connsiteY4568" fmla="*/ 981178 h 1295400"/>
              <a:gd name="connsiteX4569" fmla="*/ 4748180 w 5600700"/>
              <a:gd name="connsiteY4569" fmla="*/ 975939 h 1295400"/>
              <a:gd name="connsiteX4570" fmla="*/ 4722939 w 5600700"/>
              <a:gd name="connsiteY4570" fmla="*/ 975939 h 1295400"/>
              <a:gd name="connsiteX4571" fmla="*/ 4772945 w 5600700"/>
              <a:gd name="connsiteY4571" fmla="*/ 969653 h 1295400"/>
              <a:gd name="connsiteX4572" fmla="*/ 4818760 w 5600700"/>
              <a:gd name="connsiteY4572" fmla="*/ 963652 h 1295400"/>
              <a:gd name="connsiteX4573" fmla="*/ 4709890 w 5600700"/>
              <a:gd name="connsiteY4573" fmla="*/ 970700 h 1295400"/>
              <a:gd name="connsiteX4574" fmla="*/ 4685315 w 5600700"/>
              <a:gd name="connsiteY4574" fmla="*/ 979082 h 1295400"/>
              <a:gd name="connsiteX4575" fmla="*/ 4685886 w 5600700"/>
              <a:gd name="connsiteY4575" fmla="*/ 985369 h 1295400"/>
              <a:gd name="connsiteX4576" fmla="*/ 4668646 w 5600700"/>
              <a:gd name="connsiteY4576" fmla="*/ 980511 h 1295400"/>
              <a:gd name="connsiteX4577" fmla="*/ 4680838 w 5600700"/>
              <a:gd name="connsiteY4577" fmla="*/ 975272 h 1295400"/>
              <a:gd name="connsiteX4578" fmla="*/ 4626641 w 5600700"/>
              <a:gd name="connsiteY4578" fmla="*/ 981940 h 1295400"/>
              <a:gd name="connsiteX4579" fmla="*/ 4643691 w 5600700"/>
              <a:gd name="connsiteY4579" fmla="*/ 984702 h 1295400"/>
              <a:gd name="connsiteX4580" fmla="*/ 4639881 w 5600700"/>
              <a:gd name="connsiteY4580" fmla="*/ 989274 h 1295400"/>
              <a:gd name="connsiteX4581" fmla="*/ 4652644 w 5600700"/>
              <a:gd name="connsiteY4581" fmla="*/ 990322 h 1295400"/>
              <a:gd name="connsiteX4582" fmla="*/ 4657026 w 5600700"/>
              <a:gd name="connsiteY4582" fmla="*/ 992036 h 1295400"/>
              <a:gd name="connsiteX4583" fmla="*/ 4669599 w 5600700"/>
              <a:gd name="connsiteY4583" fmla="*/ 990988 h 1295400"/>
              <a:gd name="connsiteX4584" fmla="*/ 4682648 w 5600700"/>
              <a:gd name="connsiteY4584" fmla="*/ 996227 h 1295400"/>
              <a:gd name="connsiteX4585" fmla="*/ 4707413 w 5600700"/>
              <a:gd name="connsiteY4585" fmla="*/ 989941 h 1295400"/>
              <a:gd name="connsiteX4586" fmla="*/ 4745037 w 5600700"/>
              <a:gd name="connsiteY4586" fmla="*/ 986797 h 1295400"/>
              <a:gd name="connsiteX4587" fmla="*/ 4761801 w 5600700"/>
              <a:gd name="connsiteY4587" fmla="*/ 985369 h 1295400"/>
              <a:gd name="connsiteX4588" fmla="*/ 4774564 w 5600700"/>
              <a:gd name="connsiteY4588" fmla="*/ 986416 h 1295400"/>
              <a:gd name="connsiteX4589" fmla="*/ 4815998 w 5600700"/>
              <a:gd name="connsiteY4589" fmla="*/ 978701 h 1295400"/>
              <a:gd name="connsiteX4590" fmla="*/ 4828761 w 5600700"/>
              <a:gd name="connsiteY4590" fmla="*/ 979749 h 1295400"/>
              <a:gd name="connsiteX4591" fmla="*/ 4874767 w 5600700"/>
              <a:gd name="connsiteY4591" fmla="*/ 975844 h 1295400"/>
              <a:gd name="connsiteX4592" fmla="*/ 4886769 w 5600700"/>
              <a:gd name="connsiteY4592" fmla="*/ 968509 h 1295400"/>
              <a:gd name="connsiteX4593" fmla="*/ 4895627 w 5600700"/>
              <a:gd name="connsiteY4593" fmla="*/ 974129 h 1295400"/>
              <a:gd name="connsiteX4594" fmla="*/ 4904009 w 5600700"/>
              <a:gd name="connsiteY4594" fmla="*/ 973462 h 1295400"/>
              <a:gd name="connsiteX4595" fmla="*/ 4907819 w 5600700"/>
              <a:gd name="connsiteY4595" fmla="*/ 968890 h 1295400"/>
              <a:gd name="connsiteX4596" fmla="*/ 4928584 w 5600700"/>
              <a:gd name="connsiteY4596" fmla="*/ 964985 h 1295400"/>
              <a:gd name="connsiteX4597" fmla="*/ 4933346 w 5600700"/>
              <a:gd name="connsiteY4597" fmla="*/ 970891 h 1295400"/>
              <a:gd name="connsiteX4598" fmla="*/ 4957921 w 5600700"/>
              <a:gd name="connsiteY4598" fmla="*/ 962509 h 1295400"/>
              <a:gd name="connsiteX4599" fmla="*/ 4966779 w 5600700"/>
              <a:gd name="connsiteY4599" fmla="*/ 968128 h 1295400"/>
              <a:gd name="connsiteX4600" fmla="*/ 4991544 w 5600700"/>
              <a:gd name="connsiteY4600" fmla="*/ 961842 h 1295400"/>
              <a:gd name="connsiteX4601" fmla="*/ 4995925 w 5600700"/>
              <a:gd name="connsiteY4601" fmla="*/ 963557 h 1295400"/>
              <a:gd name="connsiteX4602" fmla="*/ 5033739 w 5600700"/>
              <a:gd name="connsiteY4602" fmla="*/ 962509 h 1295400"/>
              <a:gd name="connsiteX4603" fmla="*/ 5054314 w 5600700"/>
              <a:gd name="connsiteY4603" fmla="*/ 956508 h 1295400"/>
              <a:gd name="connsiteX4604" fmla="*/ 5028691 w 5600700"/>
              <a:gd name="connsiteY4604" fmla="*/ 958508 h 1295400"/>
              <a:gd name="connsiteX4605" fmla="*/ 2244057 w 5600700"/>
              <a:gd name="connsiteY4605" fmla="*/ 1189394 h 1295400"/>
              <a:gd name="connsiteX4606" fmla="*/ 2252630 w 5600700"/>
              <a:gd name="connsiteY4606" fmla="*/ 1190823 h 1295400"/>
              <a:gd name="connsiteX4607" fmla="*/ 2253011 w 5600700"/>
              <a:gd name="connsiteY4607" fmla="*/ 1195014 h 1295400"/>
              <a:gd name="connsiteX4608" fmla="*/ 2261202 w 5600700"/>
              <a:gd name="connsiteY4608" fmla="*/ 1192252 h 1295400"/>
              <a:gd name="connsiteX4609" fmla="*/ 2244057 w 5600700"/>
              <a:gd name="connsiteY4609" fmla="*/ 1189394 h 1295400"/>
              <a:gd name="connsiteX4610" fmla="*/ 790828 w 5600700"/>
              <a:gd name="connsiteY4610" fmla="*/ 1181012 h 1295400"/>
              <a:gd name="connsiteX4611" fmla="*/ 853503 w 5600700"/>
              <a:gd name="connsiteY4611" fmla="*/ 1175678 h 1295400"/>
              <a:gd name="connsiteX4612" fmla="*/ 848073 w 5600700"/>
              <a:gd name="connsiteY4612" fmla="*/ 1161295 h 1295400"/>
              <a:gd name="connsiteX4613" fmla="*/ 785399 w 5600700"/>
              <a:gd name="connsiteY4613" fmla="*/ 1166630 h 1295400"/>
              <a:gd name="connsiteX4614" fmla="*/ 790828 w 5600700"/>
              <a:gd name="connsiteY4614" fmla="*/ 1181012 h 1295400"/>
              <a:gd name="connsiteX4615" fmla="*/ 5172805 w 5600700"/>
              <a:gd name="connsiteY4615" fmla="*/ 870211 h 1295400"/>
              <a:gd name="connsiteX4616" fmla="*/ 5185663 w 5600700"/>
              <a:gd name="connsiteY4616" fmla="*/ 873355 h 1295400"/>
              <a:gd name="connsiteX4617" fmla="*/ 5127275 w 5600700"/>
              <a:gd name="connsiteY4617" fmla="*/ 880403 h 1295400"/>
              <a:gd name="connsiteX4618" fmla="*/ 5165280 w 5600700"/>
              <a:gd name="connsiteY4618" fmla="*/ 881451 h 1295400"/>
              <a:gd name="connsiteX4619" fmla="*/ 5178139 w 5600700"/>
              <a:gd name="connsiteY4619" fmla="*/ 884594 h 1295400"/>
              <a:gd name="connsiteX4620" fmla="*/ 5177567 w 5600700"/>
              <a:gd name="connsiteY4620" fmla="*/ 878308 h 1295400"/>
              <a:gd name="connsiteX4621" fmla="*/ 5206809 w 5600700"/>
              <a:gd name="connsiteY4621" fmla="*/ 875831 h 1295400"/>
              <a:gd name="connsiteX4622" fmla="*/ 5228050 w 5600700"/>
              <a:gd name="connsiteY4622" fmla="*/ 878308 h 1295400"/>
              <a:gd name="connsiteX4623" fmla="*/ 5211000 w 5600700"/>
              <a:gd name="connsiteY4623" fmla="*/ 875545 h 1295400"/>
              <a:gd name="connsiteX4624" fmla="*/ 5206428 w 5600700"/>
              <a:gd name="connsiteY4624" fmla="*/ 871735 h 1295400"/>
              <a:gd name="connsiteX4625" fmla="*/ 5265292 w 5600700"/>
              <a:gd name="connsiteY4625" fmla="*/ 870973 h 1295400"/>
              <a:gd name="connsiteX4626" fmla="*/ 5270150 w 5600700"/>
              <a:gd name="connsiteY4626" fmla="*/ 878974 h 1295400"/>
              <a:gd name="connsiteX4627" fmla="*/ 5232145 w 5600700"/>
              <a:gd name="connsiteY4627" fmla="*/ 877927 h 1295400"/>
              <a:gd name="connsiteX4628" fmla="*/ 5261959 w 5600700"/>
              <a:gd name="connsiteY4628" fmla="*/ 881737 h 1295400"/>
              <a:gd name="connsiteX4629" fmla="*/ 5274722 w 5600700"/>
              <a:gd name="connsiteY4629" fmla="*/ 882784 h 1295400"/>
              <a:gd name="connsiteX4630" fmla="*/ 5350636 w 5600700"/>
              <a:gd name="connsiteY4630" fmla="*/ 884785 h 1295400"/>
              <a:gd name="connsiteX4631" fmla="*/ 5359209 w 5600700"/>
              <a:gd name="connsiteY4631" fmla="*/ 886213 h 1295400"/>
              <a:gd name="connsiteX4632" fmla="*/ 5368257 w 5600700"/>
              <a:gd name="connsiteY4632" fmla="*/ 893929 h 1295400"/>
              <a:gd name="connsiteX4633" fmla="*/ 5389212 w 5600700"/>
              <a:gd name="connsiteY4633" fmla="*/ 892119 h 1295400"/>
              <a:gd name="connsiteX4634" fmla="*/ 5385593 w 5600700"/>
              <a:gd name="connsiteY4634" fmla="*/ 898786 h 1295400"/>
              <a:gd name="connsiteX4635" fmla="*/ 5406453 w 5600700"/>
              <a:gd name="connsiteY4635" fmla="*/ 896977 h 1295400"/>
              <a:gd name="connsiteX4636" fmla="*/ 5397023 w 5600700"/>
              <a:gd name="connsiteY4636" fmla="*/ 885070 h 1295400"/>
              <a:gd name="connsiteX4637" fmla="*/ 5413692 w 5600700"/>
              <a:gd name="connsiteY4637" fmla="*/ 883642 h 1295400"/>
              <a:gd name="connsiteX4638" fmla="*/ 5408644 w 5600700"/>
              <a:gd name="connsiteY4638" fmla="*/ 873450 h 1295400"/>
              <a:gd name="connsiteX4639" fmla="*/ 5391784 w 5600700"/>
              <a:gd name="connsiteY4639" fmla="*/ 872783 h 1295400"/>
              <a:gd name="connsiteX4640" fmla="*/ 5399595 w 5600700"/>
              <a:gd name="connsiteY4640" fmla="*/ 865735 h 1295400"/>
              <a:gd name="connsiteX4641" fmla="*/ 5353304 w 5600700"/>
              <a:gd name="connsiteY4641" fmla="*/ 865449 h 1295400"/>
              <a:gd name="connsiteX4642" fmla="*/ 5311489 w 5600700"/>
              <a:gd name="connsiteY4642" fmla="*/ 868973 h 1295400"/>
              <a:gd name="connsiteX4643" fmla="*/ 5290247 w 5600700"/>
              <a:gd name="connsiteY4643" fmla="*/ 866592 h 1295400"/>
              <a:gd name="connsiteX4644" fmla="*/ 5277675 w 5600700"/>
              <a:gd name="connsiteY4644" fmla="*/ 867640 h 1295400"/>
              <a:gd name="connsiteX4645" fmla="*/ 5273293 w 5600700"/>
              <a:gd name="connsiteY4645" fmla="*/ 865925 h 1295400"/>
              <a:gd name="connsiteX4646" fmla="*/ 5231288 w 5600700"/>
              <a:gd name="connsiteY4646" fmla="*/ 867354 h 1295400"/>
              <a:gd name="connsiteX4647" fmla="*/ 5168042 w 5600700"/>
              <a:gd name="connsiteY4647" fmla="*/ 866306 h 1295400"/>
              <a:gd name="connsiteX4648" fmla="*/ 5138800 w 5600700"/>
              <a:gd name="connsiteY4648" fmla="*/ 868783 h 1295400"/>
              <a:gd name="connsiteX4649" fmla="*/ 5122036 w 5600700"/>
              <a:gd name="connsiteY4649" fmla="*/ 870211 h 1295400"/>
              <a:gd name="connsiteX4650" fmla="*/ 5172805 w 5600700"/>
              <a:gd name="connsiteY4650" fmla="*/ 870211 h 1295400"/>
              <a:gd name="connsiteX4651" fmla="*/ 5303773 w 5600700"/>
              <a:gd name="connsiteY4651" fmla="*/ 876022 h 1295400"/>
              <a:gd name="connsiteX4652" fmla="*/ 5325014 w 5600700"/>
              <a:gd name="connsiteY4652" fmla="*/ 878498 h 1295400"/>
              <a:gd name="connsiteX4653" fmla="*/ 5303773 w 5600700"/>
              <a:gd name="connsiteY4653" fmla="*/ 876022 h 1295400"/>
              <a:gd name="connsiteX4654" fmla="*/ 3567842 w 5600700"/>
              <a:gd name="connsiteY4654" fmla="*/ 1009943 h 1295400"/>
              <a:gd name="connsiteX4655" fmla="*/ 3421728 w 5600700"/>
              <a:gd name="connsiteY4655" fmla="*/ 1024421 h 1295400"/>
              <a:gd name="connsiteX4656" fmla="*/ 3405345 w 5600700"/>
              <a:gd name="connsiteY4656" fmla="*/ 1030041 h 1295400"/>
              <a:gd name="connsiteX4657" fmla="*/ 3439159 w 5600700"/>
              <a:gd name="connsiteY4657" fmla="*/ 1031374 h 1295400"/>
              <a:gd name="connsiteX4658" fmla="*/ 3397154 w 5600700"/>
              <a:gd name="connsiteY4658" fmla="*/ 1032803 h 1295400"/>
              <a:gd name="connsiteX4659" fmla="*/ 3380961 w 5600700"/>
              <a:gd name="connsiteY4659" fmla="*/ 1040518 h 1295400"/>
              <a:gd name="connsiteX4660" fmla="*/ 3379914 w 5600700"/>
              <a:gd name="connsiteY4660" fmla="*/ 1027945 h 1295400"/>
              <a:gd name="connsiteX4661" fmla="*/ 3342290 w 5600700"/>
              <a:gd name="connsiteY4661" fmla="*/ 1031089 h 1295400"/>
              <a:gd name="connsiteX4662" fmla="*/ 3363721 w 5600700"/>
              <a:gd name="connsiteY4662" fmla="*/ 1035661 h 1295400"/>
              <a:gd name="connsiteX4663" fmla="*/ 3297046 w 5600700"/>
              <a:gd name="connsiteY4663" fmla="*/ 1043376 h 1295400"/>
              <a:gd name="connsiteX4664" fmla="*/ 3292665 w 5600700"/>
              <a:gd name="connsiteY4664" fmla="*/ 1041661 h 1295400"/>
              <a:gd name="connsiteX4665" fmla="*/ 3271900 w 5600700"/>
              <a:gd name="connsiteY4665" fmla="*/ 1045567 h 1295400"/>
              <a:gd name="connsiteX4666" fmla="*/ 3238467 w 5600700"/>
              <a:gd name="connsiteY4666" fmla="*/ 1048424 h 1295400"/>
              <a:gd name="connsiteX4667" fmla="*/ 3209035 w 5600700"/>
              <a:gd name="connsiteY4667" fmla="*/ 1048805 h 1295400"/>
              <a:gd name="connsiteX4668" fmla="*/ 3217036 w 5600700"/>
              <a:gd name="connsiteY4668" fmla="*/ 1043947 h 1295400"/>
              <a:gd name="connsiteX4669" fmla="*/ 3179412 w 5600700"/>
              <a:gd name="connsiteY4669" fmla="*/ 1047091 h 1295400"/>
              <a:gd name="connsiteX4670" fmla="*/ 3179984 w 5600700"/>
              <a:gd name="connsiteY4670" fmla="*/ 1053377 h 1295400"/>
              <a:gd name="connsiteX4671" fmla="*/ 3151123 w 5600700"/>
              <a:gd name="connsiteY4671" fmla="*/ 1060045 h 1295400"/>
              <a:gd name="connsiteX4672" fmla="*/ 3142551 w 5600700"/>
              <a:gd name="connsiteY4672" fmla="*/ 1058616 h 1295400"/>
              <a:gd name="connsiteX4673" fmla="*/ 3050539 w 5600700"/>
              <a:gd name="connsiteY4673" fmla="*/ 1066426 h 1295400"/>
              <a:gd name="connsiteX4674" fmla="*/ 3038157 w 5600700"/>
              <a:gd name="connsiteY4674" fmla="*/ 1069570 h 1295400"/>
              <a:gd name="connsiteX4675" fmla="*/ 2996723 w 5600700"/>
              <a:gd name="connsiteY4675" fmla="*/ 1077285 h 1295400"/>
              <a:gd name="connsiteX4676" fmla="*/ 3047110 w 5600700"/>
              <a:gd name="connsiteY4676" fmla="*/ 1075189 h 1295400"/>
              <a:gd name="connsiteX4677" fmla="*/ 3018059 w 5600700"/>
              <a:gd name="connsiteY4677" fmla="*/ 1079762 h 1295400"/>
              <a:gd name="connsiteX4678" fmla="*/ 2989103 w 5600700"/>
              <a:gd name="connsiteY4678" fmla="*/ 1086429 h 1295400"/>
              <a:gd name="connsiteX4679" fmla="*/ 3072732 w 5600700"/>
              <a:gd name="connsiteY4679" fmla="*/ 1079381 h 1295400"/>
              <a:gd name="connsiteX4680" fmla="*/ 3069208 w 5600700"/>
              <a:gd name="connsiteY4680" fmla="*/ 1088143 h 1295400"/>
              <a:gd name="connsiteX4681" fmla="*/ 3106260 w 5600700"/>
              <a:gd name="connsiteY4681" fmla="*/ 1078714 h 1295400"/>
              <a:gd name="connsiteX4682" fmla="*/ 3097688 w 5600700"/>
              <a:gd name="connsiteY4682" fmla="*/ 1077285 h 1295400"/>
              <a:gd name="connsiteX4683" fmla="*/ 3110070 w 5600700"/>
              <a:gd name="connsiteY4683" fmla="*/ 1074142 h 1295400"/>
              <a:gd name="connsiteX4684" fmla="*/ 3119310 w 5600700"/>
              <a:gd name="connsiteY4684" fmla="*/ 1083953 h 1295400"/>
              <a:gd name="connsiteX4685" fmla="*/ 3165315 w 5600700"/>
              <a:gd name="connsiteY4685" fmla="*/ 1080047 h 1295400"/>
              <a:gd name="connsiteX4686" fmla="*/ 3177126 w 5600700"/>
              <a:gd name="connsiteY4686" fmla="*/ 1070618 h 1295400"/>
              <a:gd name="connsiteX4687" fmla="*/ 3194557 w 5600700"/>
              <a:gd name="connsiteY4687" fmla="*/ 1077571 h 1295400"/>
              <a:gd name="connsiteX4688" fmla="*/ 3215131 w 5600700"/>
              <a:gd name="connsiteY4688" fmla="*/ 1071570 h 1295400"/>
              <a:gd name="connsiteX4689" fmla="*/ 3236372 w 5600700"/>
              <a:gd name="connsiteY4689" fmla="*/ 1074047 h 1295400"/>
              <a:gd name="connsiteX4690" fmla="*/ 3273615 w 5600700"/>
              <a:gd name="connsiteY4690" fmla="*/ 1066712 h 1295400"/>
              <a:gd name="connsiteX4691" fmla="*/ 3328002 w 5600700"/>
              <a:gd name="connsiteY4691" fmla="*/ 1062140 h 1295400"/>
              <a:gd name="connsiteX4692" fmla="*/ 3370008 w 5600700"/>
              <a:gd name="connsiteY4692" fmla="*/ 1060712 h 1295400"/>
              <a:gd name="connsiteX4693" fmla="*/ 3390772 w 5600700"/>
              <a:gd name="connsiteY4693" fmla="*/ 1056806 h 1295400"/>
              <a:gd name="connsiteX4694" fmla="*/ 3395154 w 5600700"/>
              <a:gd name="connsiteY4694" fmla="*/ 1058521 h 1295400"/>
              <a:gd name="connsiteX4695" fmla="*/ 3453637 w 5600700"/>
              <a:gd name="connsiteY4695" fmla="*/ 1053568 h 1295400"/>
              <a:gd name="connsiteX4696" fmla="*/ 3470211 w 5600700"/>
              <a:gd name="connsiteY4696" fmla="*/ 1050043 h 1295400"/>
              <a:gd name="connsiteX4697" fmla="*/ 3482974 w 5600700"/>
              <a:gd name="connsiteY4697" fmla="*/ 1051091 h 1295400"/>
              <a:gd name="connsiteX4698" fmla="*/ 3486975 w 5600700"/>
              <a:gd name="connsiteY4698" fmla="*/ 1048615 h 1295400"/>
              <a:gd name="connsiteX4699" fmla="*/ 3562222 w 5600700"/>
              <a:gd name="connsiteY4699" fmla="*/ 1042233 h 1295400"/>
              <a:gd name="connsiteX4700" fmla="*/ 3574605 w 5600700"/>
              <a:gd name="connsiteY4700" fmla="*/ 1039090 h 1295400"/>
              <a:gd name="connsiteX4701" fmla="*/ 3649852 w 5600700"/>
              <a:gd name="connsiteY4701" fmla="*/ 1032708 h 1295400"/>
              <a:gd name="connsiteX4702" fmla="*/ 3653852 w 5600700"/>
              <a:gd name="connsiteY4702" fmla="*/ 1030232 h 1295400"/>
              <a:gd name="connsiteX4703" fmla="*/ 3662425 w 5600700"/>
              <a:gd name="connsiteY4703" fmla="*/ 1031660 h 1295400"/>
              <a:gd name="connsiteX4704" fmla="*/ 3678999 w 5600700"/>
              <a:gd name="connsiteY4704" fmla="*/ 1028136 h 1295400"/>
              <a:gd name="connsiteX4705" fmla="*/ 3695763 w 5600700"/>
              <a:gd name="connsiteY4705" fmla="*/ 1026707 h 1295400"/>
              <a:gd name="connsiteX4706" fmla="*/ 3729195 w 5600700"/>
              <a:gd name="connsiteY4706" fmla="*/ 1023850 h 1295400"/>
              <a:gd name="connsiteX4707" fmla="*/ 3741578 w 5600700"/>
              <a:gd name="connsiteY4707" fmla="*/ 1020707 h 1295400"/>
              <a:gd name="connsiteX4708" fmla="*/ 3758532 w 5600700"/>
              <a:gd name="connsiteY4708" fmla="*/ 1021373 h 1295400"/>
              <a:gd name="connsiteX4709" fmla="*/ 3775106 w 5600700"/>
              <a:gd name="connsiteY4709" fmla="*/ 1017849 h 1295400"/>
              <a:gd name="connsiteX4710" fmla="*/ 3791965 w 5600700"/>
              <a:gd name="connsiteY4710" fmla="*/ 1018516 h 1295400"/>
              <a:gd name="connsiteX4711" fmla="*/ 3838352 w 5600700"/>
              <a:gd name="connsiteY4711" fmla="*/ 1018801 h 1295400"/>
              <a:gd name="connsiteX4712" fmla="*/ 3817587 w 5600700"/>
              <a:gd name="connsiteY4712" fmla="*/ 1022707 h 1295400"/>
              <a:gd name="connsiteX4713" fmla="*/ 3842638 w 5600700"/>
              <a:gd name="connsiteY4713" fmla="*/ 1020611 h 1295400"/>
              <a:gd name="connsiteX4714" fmla="*/ 3863022 w 5600700"/>
              <a:gd name="connsiteY4714" fmla="*/ 1012515 h 1295400"/>
              <a:gd name="connsiteX4715" fmla="*/ 3900645 w 5600700"/>
              <a:gd name="connsiteY4715" fmla="*/ 1009372 h 1295400"/>
              <a:gd name="connsiteX4716" fmla="*/ 3913218 w 5600700"/>
              <a:gd name="connsiteY4716" fmla="*/ 1008324 h 1295400"/>
              <a:gd name="connsiteX4717" fmla="*/ 3951223 w 5600700"/>
              <a:gd name="connsiteY4717" fmla="*/ 1009372 h 1295400"/>
              <a:gd name="connsiteX4718" fmla="*/ 3902455 w 5600700"/>
              <a:gd name="connsiteY4718" fmla="*/ 1030422 h 1295400"/>
              <a:gd name="connsiteX4719" fmla="*/ 3935221 w 5600700"/>
              <a:gd name="connsiteY4719" fmla="*/ 1019182 h 1295400"/>
              <a:gd name="connsiteX4720" fmla="*/ 3959986 w 5600700"/>
              <a:gd name="connsiteY4720" fmla="*/ 1012896 h 1295400"/>
              <a:gd name="connsiteX4721" fmla="*/ 3975798 w 5600700"/>
              <a:gd name="connsiteY4721" fmla="*/ 1000990 h 1295400"/>
              <a:gd name="connsiteX4722" fmla="*/ 3996752 w 5600700"/>
              <a:gd name="connsiteY4722" fmla="*/ 999180 h 1295400"/>
              <a:gd name="connsiteX4723" fmla="*/ 4021803 w 5600700"/>
              <a:gd name="connsiteY4723" fmla="*/ 997084 h 1295400"/>
              <a:gd name="connsiteX4724" fmla="*/ 4092860 w 5600700"/>
              <a:gd name="connsiteY4724" fmla="*/ 991084 h 1295400"/>
              <a:gd name="connsiteX4725" fmla="*/ 4109719 w 5600700"/>
              <a:gd name="connsiteY4725" fmla="*/ 991751 h 1295400"/>
              <a:gd name="connsiteX4726" fmla="*/ 4138961 w 5600700"/>
              <a:gd name="connsiteY4726" fmla="*/ 989274 h 1295400"/>
              <a:gd name="connsiteX4727" fmla="*/ 4089336 w 5600700"/>
              <a:gd name="connsiteY4727" fmla="*/ 999847 h 1295400"/>
              <a:gd name="connsiteX4728" fmla="*/ 4198016 w 5600700"/>
              <a:gd name="connsiteY4728" fmla="*/ 990703 h 1295400"/>
              <a:gd name="connsiteX4729" fmla="*/ 4176394 w 5600700"/>
              <a:gd name="connsiteY4729" fmla="*/ 984035 h 1295400"/>
              <a:gd name="connsiteX4730" fmla="*/ 4209827 w 5600700"/>
              <a:gd name="connsiteY4730" fmla="*/ 981178 h 1295400"/>
              <a:gd name="connsiteX4731" fmla="*/ 4226401 w 5600700"/>
              <a:gd name="connsiteY4731" fmla="*/ 977653 h 1295400"/>
              <a:gd name="connsiteX4732" fmla="*/ 4230782 w 5600700"/>
              <a:gd name="connsiteY4732" fmla="*/ 979368 h 1295400"/>
              <a:gd name="connsiteX4733" fmla="*/ 4238974 w 5600700"/>
              <a:gd name="connsiteY4733" fmla="*/ 976606 h 1295400"/>
              <a:gd name="connsiteX4734" fmla="*/ 4318412 w 5600700"/>
              <a:gd name="connsiteY4734" fmla="*/ 969938 h 1295400"/>
              <a:gd name="connsiteX4735" fmla="*/ 4335462 w 5600700"/>
              <a:gd name="connsiteY4735" fmla="*/ 972701 h 1295400"/>
              <a:gd name="connsiteX4736" fmla="*/ 4356036 w 5600700"/>
              <a:gd name="connsiteY4736" fmla="*/ 966700 h 1295400"/>
              <a:gd name="connsiteX4737" fmla="*/ 4398232 w 5600700"/>
              <a:gd name="connsiteY4737" fmla="*/ 967366 h 1295400"/>
              <a:gd name="connsiteX4738" fmla="*/ 4411281 w 5600700"/>
              <a:gd name="connsiteY4738" fmla="*/ 972605 h 1295400"/>
              <a:gd name="connsiteX4739" fmla="*/ 4490719 w 5600700"/>
              <a:gd name="connsiteY4739" fmla="*/ 965938 h 1295400"/>
              <a:gd name="connsiteX4740" fmla="*/ 4511293 w 5600700"/>
              <a:gd name="connsiteY4740" fmla="*/ 959937 h 1295400"/>
              <a:gd name="connsiteX4741" fmla="*/ 4528343 w 5600700"/>
              <a:gd name="connsiteY4741" fmla="*/ 962699 h 1295400"/>
              <a:gd name="connsiteX4742" fmla="*/ 4531772 w 5600700"/>
              <a:gd name="connsiteY4742" fmla="*/ 953936 h 1295400"/>
              <a:gd name="connsiteX4743" fmla="*/ 4561014 w 5600700"/>
              <a:gd name="connsiteY4743" fmla="*/ 951460 h 1295400"/>
              <a:gd name="connsiteX4744" fmla="*/ 4561681 w 5600700"/>
              <a:gd name="connsiteY4744" fmla="*/ 959842 h 1295400"/>
              <a:gd name="connsiteX4745" fmla="*/ 4590922 w 5600700"/>
              <a:gd name="connsiteY4745" fmla="*/ 957365 h 1295400"/>
              <a:gd name="connsiteX4746" fmla="*/ 4586065 w 5600700"/>
              <a:gd name="connsiteY4746" fmla="*/ 949364 h 1295400"/>
              <a:gd name="connsiteX4747" fmla="*/ 4602828 w 5600700"/>
              <a:gd name="connsiteY4747" fmla="*/ 947935 h 1295400"/>
              <a:gd name="connsiteX4748" fmla="*/ 4607401 w 5600700"/>
              <a:gd name="connsiteY4748" fmla="*/ 951745 h 1295400"/>
              <a:gd name="connsiteX4749" fmla="*/ 4615783 w 5600700"/>
              <a:gd name="connsiteY4749" fmla="*/ 951079 h 1295400"/>
              <a:gd name="connsiteX4750" fmla="*/ 4624355 w 5600700"/>
              <a:gd name="connsiteY4750" fmla="*/ 952507 h 1295400"/>
              <a:gd name="connsiteX4751" fmla="*/ 4615497 w 5600700"/>
              <a:gd name="connsiteY4751" fmla="*/ 946888 h 1295400"/>
              <a:gd name="connsiteX4752" fmla="*/ 4698936 w 5600700"/>
              <a:gd name="connsiteY4752" fmla="*/ 937744 h 1295400"/>
              <a:gd name="connsiteX4753" fmla="*/ 4703984 w 5600700"/>
              <a:gd name="connsiteY4753" fmla="*/ 947935 h 1295400"/>
              <a:gd name="connsiteX4754" fmla="*/ 4711985 w 5600700"/>
              <a:gd name="connsiteY4754" fmla="*/ 942982 h 1295400"/>
              <a:gd name="connsiteX4755" fmla="*/ 4724177 w 5600700"/>
              <a:gd name="connsiteY4755" fmla="*/ 937744 h 1295400"/>
              <a:gd name="connsiteX4756" fmla="*/ 4757610 w 5600700"/>
              <a:gd name="connsiteY4756" fmla="*/ 934886 h 1295400"/>
              <a:gd name="connsiteX4757" fmla="*/ 4874672 w 5600700"/>
              <a:gd name="connsiteY4757" fmla="*/ 924980 h 1295400"/>
              <a:gd name="connsiteX4758" fmla="*/ 4891531 w 5600700"/>
              <a:gd name="connsiteY4758" fmla="*/ 925647 h 1295400"/>
              <a:gd name="connsiteX4759" fmla="*/ 4920582 w 5600700"/>
              <a:gd name="connsiteY4759" fmla="*/ 921075 h 1295400"/>
              <a:gd name="connsiteX4760" fmla="*/ 4962397 w 5600700"/>
              <a:gd name="connsiteY4760" fmla="*/ 917551 h 1295400"/>
              <a:gd name="connsiteX4761" fmla="*/ 4987163 w 5600700"/>
              <a:gd name="connsiteY4761" fmla="*/ 911264 h 1295400"/>
              <a:gd name="connsiteX4762" fmla="*/ 5054028 w 5600700"/>
              <a:gd name="connsiteY4762" fmla="*/ 905644 h 1295400"/>
              <a:gd name="connsiteX4763" fmla="*/ 5066887 w 5600700"/>
              <a:gd name="connsiteY4763" fmla="*/ 908788 h 1295400"/>
              <a:gd name="connsiteX4764" fmla="*/ 5104320 w 5600700"/>
              <a:gd name="connsiteY4764" fmla="*/ 903549 h 1295400"/>
              <a:gd name="connsiteX4765" fmla="*/ 5121274 w 5600700"/>
              <a:gd name="connsiteY4765" fmla="*/ 904216 h 1295400"/>
              <a:gd name="connsiteX4766" fmla="*/ 5121084 w 5600700"/>
              <a:gd name="connsiteY4766" fmla="*/ 902120 h 1295400"/>
              <a:gd name="connsiteX4767" fmla="*/ 5129466 w 5600700"/>
              <a:gd name="connsiteY4767" fmla="*/ 901453 h 1295400"/>
              <a:gd name="connsiteX4768" fmla="*/ 5141848 w 5600700"/>
              <a:gd name="connsiteY4768" fmla="*/ 898310 h 1295400"/>
              <a:gd name="connsiteX4769" fmla="*/ 5074030 w 5600700"/>
              <a:gd name="connsiteY4769" fmla="*/ 893453 h 1295400"/>
              <a:gd name="connsiteX4770" fmla="*/ 5044598 w 5600700"/>
              <a:gd name="connsiteY4770" fmla="*/ 893833 h 1295400"/>
              <a:gd name="connsiteX4771" fmla="*/ 5022976 w 5600700"/>
              <a:gd name="connsiteY4771" fmla="*/ 887166 h 1295400"/>
              <a:gd name="connsiteX4772" fmla="*/ 5039550 w 5600700"/>
              <a:gd name="connsiteY4772" fmla="*/ 883642 h 1295400"/>
              <a:gd name="connsiteX4773" fmla="*/ 4997925 w 5600700"/>
              <a:gd name="connsiteY4773" fmla="*/ 889261 h 1295400"/>
              <a:gd name="connsiteX4774" fmla="*/ 4989162 w 5600700"/>
              <a:gd name="connsiteY4774" fmla="*/ 885737 h 1295400"/>
              <a:gd name="connsiteX4775" fmla="*/ 4972304 w 5600700"/>
              <a:gd name="connsiteY4775" fmla="*/ 885070 h 1295400"/>
              <a:gd name="connsiteX4776" fmla="*/ 4951729 w 5600700"/>
              <a:gd name="connsiteY4776" fmla="*/ 891071 h 1295400"/>
              <a:gd name="connsiteX4777" fmla="*/ 4930679 w 5600700"/>
              <a:gd name="connsiteY4777" fmla="*/ 890785 h 1295400"/>
              <a:gd name="connsiteX4778" fmla="*/ 4926298 w 5600700"/>
              <a:gd name="connsiteY4778" fmla="*/ 889071 h 1295400"/>
              <a:gd name="connsiteX4779" fmla="*/ 4901438 w 5600700"/>
              <a:gd name="connsiteY4779" fmla="*/ 893262 h 1295400"/>
              <a:gd name="connsiteX4780" fmla="*/ 4884483 w 5600700"/>
              <a:gd name="connsiteY4780" fmla="*/ 892595 h 1295400"/>
              <a:gd name="connsiteX4781" fmla="*/ 4867909 w 5600700"/>
              <a:gd name="connsiteY4781" fmla="*/ 896119 h 1295400"/>
              <a:gd name="connsiteX4782" fmla="*/ 4855241 w 5600700"/>
              <a:gd name="connsiteY4782" fmla="*/ 895072 h 1295400"/>
              <a:gd name="connsiteX4783" fmla="*/ 4838668 w 5600700"/>
              <a:gd name="connsiteY4783" fmla="*/ 898596 h 1295400"/>
              <a:gd name="connsiteX4784" fmla="*/ 4825904 w 5600700"/>
              <a:gd name="connsiteY4784" fmla="*/ 897548 h 1295400"/>
              <a:gd name="connsiteX4785" fmla="*/ 4813331 w 5600700"/>
              <a:gd name="connsiteY4785" fmla="*/ 898596 h 1295400"/>
              <a:gd name="connsiteX4786" fmla="*/ 4792567 w 5600700"/>
              <a:gd name="connsiteY4786" fmla="*/ 902501 h 1295400"/>
              <a:gd name="connsiteX4787" fmla="*/ 4834762 w 5600700"/>
              <a:gd name="connsiteY4787" fmla="*/ 903168 h 1295400"/>
              <a:gd name="connsiteX4788" fmla="*/ 4864004 w 5600700"/>
              <a:gd name="connsiteY4788" fmla="*/ 900691 h 1295400"/>
              <a:gd name="connsiteX4789" fmla="*/ 4880863 w 5600700"/>
              <a:gd name="connsiteY4789" fmla="*/ 901358 h 1295400"/>
              <a:gd name="connsiteX4790" fmla="*/ 4897437 w 5600700"/>
              <a:gd name="connsiteY4790" fmla="*/ 897834 h 1295400"/>
              <a:gd name="connsiteX4791" fmla="*/ 4943919 w 5600700"/>
              <a:gd name="connsiteY4791" fmla="*/ 900215 h 1295400"/>
              <a:gd name="connsiteX4792" fmla="*/ 4864290 w 5600700"/>
              <a:gd name="connsiteY4792" fmla="*/ 904787 h 1295400"/>
              <a:gd name="connsiteX4793" fmla="*/ 4843240 w 5600700"/>
              <a:gd name="connsiteY4793" fmla="*/ 904501 h 1295400"/>
              <a:gd name="connsiteX4794" fmla="*/ 4818284 w 5600700"/>
              <a:gd name="connsiteY4794" fmla="*/ 908692 h 1295400"/>
              <a:gd name="connsiteX4795" fmla="*/ 4797234 w 5600700"/>
              <a:gd name="connsiteY4795" fmla="*/ 908407 h 1295400"/>
              <a:gd name="connsiteX4796" fmla="*/ 4625974 w 5600700"/>
              <a:gd name="connsiteY4796" fmla="*/ 924980 h 1295400"/>
              <a:gd name="connsiteX4797" fmla="*/ 4605115 w 5600700"/>
              <a:gd name="connsiteY4797" fmla="*/ 926790 h 1295400"/>
              <a:gd name="connsiteX4798" fmla="*/ 4596351 w 5600700"/>
              <a:gd name="connsiteY4798" fmla="*/ 923266 h 1295400"/>
              <a:gd name="connsiteX4799" fmla="*/ 4583969 w 5600700"/>
              <a:gd name="connsiteY4799" fmla="*/ 926409 h 1295400"/>
              <a:gd name="connsiteX4800" fmla="*/ 4571301 w 5600700"/>
              <a:gd name="connsiteY4800" fmla="*/ 925361 h 1295400"/>
              <a:gd name="connsiteX4801" fmla="*/ 4508626 w 5600700"/>
              <a:gd name="connsiteY4801" fmla="*/ 930695 h 1295400"/>
              <a:gd name="connsiteX4802" fmla="*/ 4492053 w 5600700"/>
              <a:gd name="connsiteY4802" fmla="*/ 934219 h 1295400"/>
              <a:gd name="connsiteX4803" fmla="*/ 4466811 w 5600700"/>
              <a:gd name="connsiteY4803" fmla="*/ 934219 h 1295400"/>
              <a:gd name="connsiteX4804" fmla="*/ 4429378 w 5600700"/>
              <a:gd name="connsiteY4804" fmla="*/ 939458 h 1295400"/>
              <a:gd name="connsiteX4805" fmla="*/ 4424616 w 5600700"/>
              <a:gd name="connsiteY4805" fmla="*/ 933553 h 1295400"/>
              <a:gd name="connsiteX4806" fmla="*/ 4412233 w 5600700"/>
              <a:gd name="connsiteY4806" fmla="*/ 936696 h 1295400"/>
              <a:gd name="connsiteX4807" fmla="*/ 4412614 w 5600700"/>
              <a:gd name="connsiteY4807" fmla="*/ 940887 h 1295400"/>
              <a:gd name="connsiteX4808" fmla="*/ 4366609 w 5600700"/>
              <a:gd name="connsiteY4808" fmla="*/ 944792 h 1295400"/>
              <a:gd name="connsiteX4809" fmla="*/ 4349368 w 5600700"/>
              <a:gd name="connsiteY4809" fmla="*/ 939934 h 1295400"/>
              <a:gd name="connsiteX4810" fmla="*/ 4227925 w 5600700"/>
              <a:gd name="connsiteY4810" fmla="*/ 948031 h 1295400"/>
              <a:gd name="connsiteX4811" fmla="*/ 4148486 w 5600700"/>
              <a:gd name="connsiteY4811" fmla="*/ 954698 h 1295400"/>
              <a:gd name="connsiteX4812" fmla="*/ 4132103 w 5600700"/>
              <a:gd name="connsiteY4812" fmla="*/ 960318 h 1295400"/>
              <a:gd name="connsiteX4813" fmla="*/ 4127721 w 5600700"/>
              <a:gd name="connsiteY4813" fmla="*/ 958603 h 1295400"/>
              <a:gd name="connsiteX4814" fmla="*/ 4081716 w 5600700"/>
              <a:gd name="connsiteY4814" fmla="*/ 962509 h 1295400"/>
              <a:gd name="connsiteX4815" fmla="*/ 4048283 w 5600700"/>
              <a:gd name="connsiteY4815" fmla="*/ 965366 h 1295400"/>
              <a:gd name="connsiteX4816" fmla="*/ 4023232 w 5600700"/>
              <a:gd name="connsiteY4816" fmla="*/ 967462 h 1295400"/>
              <a:gd name="connsiteX4817" fmla="*/ 4014660 w 5600700"/>
              <a:gd name="connsiteY4817" fmla="*/ 966033 h 1295400"/>
              <a:gd name="connsiteX4818" fmla="*/ 3985608 w 5600700"/>
              <a:gd name="connsiteY4818" fmla="*/ 970605 h 1295400"/>
              <a:gd name="connsiteX4819" fmla="*/ 3922934 w 5600700"/>
              <a:gd name="connsiteY4819" fmla="*/ 975939 h 1295400"/>
              <a:gd name="connsiteX4820" fmla="*/ 3948747 w 5600700"/>
              <a:gd name="connsiteY4820" fmla="*/ 982226 h 1295400"/>
              <a:gd name="connsiteX4821" fmla="*/ 3886072 w 5600700"/>
              <a:gd name="connsiteY4821" fmla="*/ 987559 h 1295400"/>
              <a:gd name="connsiteX4822" fmla="*/ 3869308 w 5600700"/>
              <a:gd name="connsiteY4822" fmla="*/ 988988 h 1295400"/>
              <a:gd name="connsiteX4823" fmla="*/ 3885501 w 5600700"/>
              <a:gd name="connsiteY4823" fmla="*/ 981273 h 1295400"/>
              <a:gd name="connsiteX4824" fmla="*/ 3847496 w 5600700"/>
              <a:gd name="connsiteY4824" fmla="*/ 980225 h 1295400"/>
              <a:gd name="connsiteX4825" fmla="*/ 3839971 w 5600700"/>
              <a:gd name="connsiteY4825" fmla="*/ 991465 h 1295400"/>
              <a:gd name="connsiteX4826" fmla="*/ 3814920 w 5600700"/>
              <a:gd name="connsiteY4826" fmla="*/ 993560 h 1295400"/>
              <a:gd name="connsiteX4827" fmla="*/ 3830922 w 5600700"/>
              <a:gd name="connsiteY4827" fmla="*/ 983749 h 1295400"/>
              <a:gd name="connsiteX4828" fmla="*/ 3809872 w 5600700"/>
              <a:gd name="connsiteY4828" fmla="*/ 983368 h 1295400"/>
              <a:gd name="connsiteX4829" fmla="*/ 3768248 w 5600700"/>
              <a:gd name="connsiteY4829" fmla="*/ 988988 h 1295400"/>
              <a:gd name="connsiteX4830" fmla="*/ 3747198 w 5600700"/>
              <a:gd name="connsiteY4830" fmla="*/ 988607 h 1295400"/>
              <a:gd name="connsiteX4831" fmla="*/ 3734815 w 5600700"/>
              <a:gd name="connsiteY4831" fmla="*/ 991751 h 1295400"/>
              <a:gd name="connsiteX4832" fmla="*/ 3730434 w 5600700"/>
              <a:gd name="connsiteY4832" fmla="*/ 990036 h 1295400"/>
              <a:gd name="connsiteX4833" fmla="*/ 3701382 w 5600700"/>
              <a:gd name="connsiteY4833" fmla="*/ 994608 h 1295400"/>
              <a:gd name="connsiteX4834" fmla="*/ 3659568 w 5600700"/>
              <a:gd name="connsiteY4834" fmla="*/ 998132 h 1295400"/>
              <a:gd name="connsiteX4835" fmla="*/ 3680808 w 5600700"/>
              <a:gd name="connsiteY4835" fmla="*/ 1000609 h 1295400"/>
              <a:gd name="connsiteX4836" fmla="*/ 3685190 w 5600700"/>
              <a:gd name="connsiteY4836" fmla="*/ 1002323 h 1295400"/>
              <a:gd name="connsiteX4837" fmla="*/ 3701764 w 5600700"/>
              <a:gd name="connsiteY4837" fmla="*/ 998799 h 1295400"/>
              <a:gd name="connsiteX4838" fmla="*/ 3718623 w 5600700"/>
              <a:gd name="connsiteY4838" fmla="*/ 999466 h 1295400"/>
              <a:gd name="connsiteX4839" fmla="*/ 3735196 w 5600700"/>
              <a:gd name="connsiteY4839" fmla="*/ 995941 h 1295400"/>
              <a:gd name="connsiteX4840" fmla="*/ 3768629 w 5600700"/>
              <a:gd name="connsiteY4840" fmla="*/ 993084 h 1295400"/>
              <a:gd name="connsiteX4841" fmla="*/ 3798061 w 5600700"/>
              <a:gd name="connsiteY4841" fmla="*/ 992703 h 1295400"/>
              <a:gd name="connsiteX4842" fmla="*/ 3764819 w 5600700"/>
              <a:gd name="connsiteY4842" fmla="*/ 997656 h 1295400"/>
              <a:gd name="connsiteX4843" fmla="*/ 3743959 w 5600700"/>
              <a:gd name="connsiteY4843" fmla="*/ 999466 h 1295400"/>
              <a:gd name="connsiteX4844" fmla="*/ 3727195 w 5600700"/>
              <a:gd name="connsiteY4844" fmla="*/ 1000894 h 1295400"/>
              <a:gd name="connsiteX4845" fmla="*/ 3702144 w 5600700"/>
              <a:gd name="connsiteY4845" fmla="*/ 1002990 h 1295400"/>
              <a:gd name="connsiteX4846" fmla="*/ 3686142 w 5600700"/>
              <a:gd name="connsiteY4846" fmla="*/ 1012801 h 1295400"/>
              <a:gd name="connsiteX4847" fmla="*/ 3639946 w 5600700"/>
              <a:gd name="connsiteY4847" fmla="*/ 1014610 h 1295400"/>
              <a:gd name="connsiteX4848" fmla="*/ 3656329 w 5600700"/>
              <a:gd name="connsiteY4848" fmla="*/ 1008991 h 1295400"/>
              <a:gd name="connsiteX4849" fmla="*/ 3635469 w 5600700"/>
              <a:gd name="connsiteY4849" fmla="*/ 1010801 h 1295400"/>
              <a:gd name="connsiteX4850" fmla="*/ 3623468 w 5600700"/>
              <a:gd name="connsiteY4850" fmla="*/ 1018135 h 1295400"/>
              <a:gd name="connsiteX4851" fmla="*/ 3581844 w 5600700"/>
              <a:gd name="connsiteY4851" fmla="*/ 1023755 h 1295400"/>
              <a:gd name="connsiteX4852" fmla="*/ 3572985 w 5600700"/>
              <a:gd name="connsiteY4852" fmla="*/ 1018135 h 1295400"/>
              <a:gd name="connsiteX4853" fmla="*/ 3522789 w 5600700"/>
              <a:gd name="connsiteY4853" fmla="*/ 1022326 h 1295400"/>
              <a:gd name="connsiteX4854" fmla="*/ 3567842 w 5600700"/>
              <a:gd name="connsiteY4854" fmla="*/ 1009943 h 1295400"/>
              <a:gd name="connsiteX4855" fmla="*/ 4107243 w 5600700"/>
              <a:gd name="connsiteY4855" fmla="*/ 966509 h 1295400"/>
              <a:gd name="connsiteX4856" fmla="*/ 4128007 w 5600700"/>
              <a:gd name="connsiteY4856" fmla="*/ 962604 h 1295400"/>
              <a:gd name="connsiteX4857" fmla="*/ 4107243 w 5600700"/>
              <a:gd name="connsiteY4857" fmla="*/ 966509 h 1295400"/>
              <a:gd name="connsiteX4858" fmla="*/ 4174013 w 5600700"/>
              <a:gd name="connsiteY4858" fmla="*/ 958794 h 1295400"/>
              <a:gd name="connsiteX4859" fmla="*/ 4145152 w 5600700"/>
              <a:gd name="connsiteY4859" fmla="*/ 965461 h 1295400"/>
              <a:gd name="connsiteX4860" fmla="*/ 4174013 w 5600700"/>
              <a:gd name="connsiteY4860" fmla="*/ 958794 h 1295400"/>
              <a:gd name="connsiteX4861" fmla="*/ 5010404 w 5600700"/>
              <a:gd name="connsiteY4861" fmla="*/ 892405 h 1295400"/>
              <a:gd name="connsiteX4862" fmla="*/ 4981352 w 5600700"/>
              <a:gd name="connsiteY4862" fmla="*/ 896977 h 1295400"/>
              <a:gd name="connsiteX4863" fmla="*/ 5010404 w 5600700"/>
              <a:gd name="connsiteY4863" fmla="*/ 892405 h 1295400"/>
              <a:gd name="connsiteX4864" fmla="*/ 4601114 w 5600700"/>
              <a:gd name="connsiteY4864" fmla="*/ 931171 h 1295400"/>
              <a:gd name="connsiteX4865" fmla="*/ 4542726 w 5600700"/>
              <a:gd name="connsiteY4865" fmla="*/ 938220 h 1295400"/>
              <a:gd name="connsiteX4866" fmla="*/ 4534153 w 5600700"/>
              <a:gd name="connsiteY4866" fmla="*/ 936791 h 1295400"/>
              <a:gd name="connsiteX4867" fmla="*/ 4601114 w 5600700"/>
              <a:gd name="connsiteY4867" fmla="*/ 931171 h 1295400"/>
              <a:gd name="connsiteX4868" fmla="*/ 3459828 w 5600700"/>
              <a:gd name="connsiteY4868" fmla="*/ 1027469 h 1295400"/>
              <a:gd name="connsiteX4869" fmla="*/ 3497262 w 5600700"/>
              <a:gd name="connsiteY4869" fmla="*/ 1022230 h 1295400"/>
              <a:gd name="connsiteX4870" fmla="*/ 3480688 w 5600700"/>
              <a:gd name="connsiteY4870" fmla="*/ 1025755 h 1295400"/>
              <a:gd name="connsiteX4871" fmla="*/ 3473068 w 5600700"/>
              <a:gd name="connsiteY4871" fmla="*/ 1034899 h 1295400"/>
              <a:gd name="connsiteX4872" fmla="*/ 3459828 w 5600700"/>
              <a:gd name="connsiteY4872" fmla="*/ 1027469 h 1295400"/>
              <a:gd name="connsiteX4873" fmla="*/ 3999134 w 5600700"/>
              <a:gd name="connsiteY4873" fmla="*/ 981940 h 1295400"/>
              <a:gd name="connsiteX4874" fmla="*/ 4020184 w 5600700"/>
              <a:gd name="connsiteY4874" fmla="*/ 982226 h 1295400"/>
              <a:gd name="connsiteX4875" fmla="*/ 3999134 w 5600700"/>
              <a:gd name="connsiteY4875" fmla="*/ 981940 h 1295400"/>
              <a:gd name="connsiteX4876" fmla="*/ 3334765 w 5600700"/>
              <a:gd name="connsiteY4876" fmla="*/ 1042328 h 1295400"/>
              <a:gd name="connsiteX4877" fmla="*/ 3301714 w 5600700"/>
              <a:gd name="connsiteY4877" fmla="*/ 1049377 h 1295400"/>
              <a:gd name="connsiteX4878" fmla="*/ 3264090 w 5600700"/>
              <a:gd name="connsiteY4878" fmla="*/ 1052520 h 1295400"/>
              <a:gd name="connsiteX4879" fmla="*/ 3284854 w 5600700"/>
              <a:gd name="connsiteY4879" fmla="*/ 1048615 h 1295400"/>
              <a:gd name="connsiteX4880" fmla="*/ 3334765 w 5600700"/>
              <a:gd name="connsiteY4880" fmla="*/ 1042328 h 1295400"/>
              <a:gd name="connsiteX4881" fmla="*/ 2875089 w 5600700"/>
              <a:gd name="connsiteY4881" fmla="*/ 1083191 h 1295400"/>
              <a:gd name="connsiteX4882" fmla="*/ 2870517 w 5600700"/>
              <a:gd name="connsiteY4882" fmla="*/ 1079381 h 1295400"/>
              <a:gd name="connsiteX4883" fmla="*/ 2853467 w 5600700"/>
              <a:gd name="connsiteY4883" fmla="*/ 1076618 h 1295400"/>
              <a:gd name="connsiteX4884" fmla="*/ 2832702 w 5600700"/>
              <a:gd name="connsiteY4884" fmla="*/ 1080524 h 1295400"/>
              <a:gd name="connsiteX4885" fmla="*/ 2828321 w 5600700"/>
              <a:gd name="connsiteY4885" fmla="*/ 1078809 h 1295400"/>
              <a:gd name="connsiteX4886" fmla="*/ 2824511 w 5600700"/>
              <a:gd name="connsiteY4886" fmla="*/ 1083381 h 1295400"/>
              <a:gd name="connsiteX4887" fmla="*/ 2837370 w 5600700"/>
              <a:gd name="connsiteY4887" fmla="*/ 1086524 h 1295400"/>
              <a:gd name="connsiteX4888" fmla="*/ 2791364 w 5600700"/>
              <a:gd name="connsiteY4888" fmla="*/ 1090430 h 1295400"/>
              <a:gd name="connsiteX4889" fmla="*/ 2762122 w 5600700"/>
              <a:gd name="connsiteY4889" fmla="*/ 1092906 h 1295400"/>
              <a:gd name="connsiteX4890" fmla="*/ 2707734 w 5600700"/>
              <a:gd name="connsiteY4890" fmla="*/ 1097478 h 1295400"/>
              <a:gd name="connsiteX4891" fmla="*/ 2695352 w 5600700"/>
              <a:gd name="connsiteY4891" fmla="*/ 1100621 h 1295400"/>
              <a:gd name="connsiteX4892" fmla="*/ 2678493 w 5600700"/>
              <a:gd name="connsiteY4892" fmla="*/ 1099955 h 1295400"/>
              <a:gd name="connsiteX4893" fmla="*/ 2662110 w 5600700"/>
              <a:gd name="connsiteY4893" fmla="*/ 1105574 h 1295400"/>
              <a:gd name="connsiteX4894" fmla="*/ 2653537 w 5600700"/>
              <a:gd name="connsiteY4894" fmla="*/ 1104145 h 1295400"/>
              <a:gd name="connsiteX4895" fmla="*/ 2624486 w 5600700"/>
              <a:gd name="connsiteY4895" fmla="*/ 1108718 h 1295400"/>
              <a:gd name="connsiteX4896" fmla="*/ 2595435 w 5600700"/>
              <a:gd name="connsiteY4896" fmla="*/ 1113289 h 1295400"/>
              <a:gd name="connsiteX4897" fmla="*/ 2616675 w 5600700"/>
              <a:gd name="connsiteY4897" fmla="*/ 1115766 h 1295400"/>
              <a:gd name="connsiteX4898" fmla="*/ 2587815 w 5600700"/>
              <a:gd name="connsiteY4898" fmla="*/ 1122433 h 1295400"/>
              <a:gd name="connsiteX4899" fmla="*/ 2629439 w 5600700"/>
              <a:gd name="connsiteY4899" fmla="*/ 1116814 h 1295400"/>
              <a:gd name="connsiteX4900" fmla="*/ 2638202 w 5600700"/>
              <a:gd name="connsiteY4900" fmla="*/ 1120338 h 1295400"/>
              <a:gd name="connsiteX4901" fmla="*/ 2654775 w 5600700"/>
              <a:gd name="connsiteY4901" fmla="*/ 1116814 h 1295400"/>
              <a:gd name="connsiteX4902" fmla="*/ 2725832 w 5600700"/>
              <a:gd name="connsiteY4902" fmla="*/ 1110813 h 1295400"/>
              <a:gd name="connsiteX4903" fmla="*/ 2742406 w 5600700"/>
              <a:gd name="connsiteY4903" fmla="*/ 1107289 h 1295400"/>
              <a:gd name="connsiteX4904" fmla="*/ 2755074 w 5600700"/>
              <a:gd name="connsiteY4904" fmla="*/ 1108337 h 1295400"/>
              <a:gd name="connsiteX4905" fmla="*/ 2767456 w 5600700"/>
              <a:gd name="connsiteY4905" fmla="*/ 1105193 h 1295400"/>
              <a:gd name="connsiteX4906" fmla="*/ 2859468 w 5600700"/>
              <a:gd name="connsiteY4906" fmla="*/ 1097383 h 1295400"/>
              <a:gd name="connsiteX4907" fmla="*/ 2871850 w 5600700"/>
              <a:gd name="connsiteY4907" fmla="*/ 1094239 h 1295400"/>
              <a:gd name="connsiteX4908" fmla="*/ 2896901 w 5600700"/>
              <a:gd name="connsiteY4908" fmla="*/ 1092144 h 1295400"/>
              <a:gd name="connsiteX4909" fmla="*/ 2921761 w 5600700"/>
              <a:gd name="connsiteY4909" fmla="*/ 1087953 h 1295400"/>
              <a:gd name="connsiteX4910" fmla="*/ 2904902 w 5600700"/>
              <a:gd name="connsiteY4910" fmla="*/ 1087286 h 1295400"/>
              <a:gd name="connsiteX4911" fmla="*/ 2888138 w 5600700"/>
              <a:gd name="connsiteY4911" fmla="*/ 1088715 h 1295400"/>
              <a:gd name="connsiteX4912" fmla="*/ 2896139 w 5600700"/>
              <a:gd name="connsiteY4912" fmla="*/ 1083762 h 1295400"/>
              <a:gd name="connsiteX4913" fmla="*/ 2883566 w 5600700"/>
              <a:gd name="connsiteY4913" fmla="*/ 1084810 h 1295400"/>
              <a:gd name="connsiteX4914" fmla="*/ 2867183 w 5600700"/>
              <a:gd name="connsiteY4914" fmla="*/ 1090430 h 1295400"/>
              <a:gd name="connsiteX4915" fmla="*/ 2875089 w 5600700"/>
              <a:gd name="connsiteY4915" fmla="*/ 1083191 h 1295400"/>
              <a:gd name="connsiteX4916" fmla="*/ 2841656 w 5600700"/>
              <a:gd name="connsiteY4916" fmla="*/ 1086048 h 1295400"/>
              <a:gd name="connsiteX4917" fmla="*/ 2854039 w 5600700"/>
              <a:gd name="connsiteY4917" fmla="*/ 1082905 h 1295400"/>
              <a:gd name="connsiteX4918" fmla="*/ 2866611 w 5600700"/>
              <a:gd name="connsiteY4918" fmla="*/ 1081857 h 1295400"/>
              <a:gd name="connsiteX4919" fmla="*/ 2841656 w 5600700"/>
              <a:gd name="connsiteY4919" fmla="*/ 1086048 h 1295400"/>
              <a:gd name="connsiteX4920" fmla="*/ 2675159 w 5600700"/>
              <a:gd name="connsiteY4920" fmla="*/ 1108527 h 1295400"/>
              <a:gd name="connsiteX4921" fmla="*/ 2650299 w 5600700"/>
              <a:gd name="connsiteY4921" fmla="*/ 1112718 h 1295400"/>
              <a:gd name="connsiteX4922" fmla="*/ 2675159 w 5600700"/>
              <a:gd name="connsiteY4922" fmla="*/ 1108527 h 1295400"/>
              <a:gd name="connsiteX4923" fmla="*/ 4221067 w 5600700"/>
              <a:gd name="connsiteY4923" fmla="*/ 1018230 h 1295400"/>
              <a:gd name="connsiteX4924" fmla="*/ 4187634 w 5600700"/>
              <a:gd name="connsiteY4924" fmla="*/ 1021087 h 1295400"/>
              <a:gd name="connsiteX4925" fmla="*/ 4175061 w 5600700"/>
              <a:gd name="connsiteY4925" fmla="*/ 1022135 h 1295400"/>
              <a:gd name="connsiteX4926" fmla="*/ 4137627 w 5600700"/>
              <a:gd name="connsiteY4926" fmla="*/ 1027374 h 1295400"/>
              <a:gd name="connsiteX4927" fmla="*/ 4150486 w 5600700"/>
              <a:gd name="connsiteY4927" fmla="*/ 1030517 h 1295400"/>
              <a:gd name="connsiteX4928" fmla="*/ 4134294 w 5600700"/>
              <a:gd name="connsiteY4928" fmla="*/ 1038232 h 1295400"/>
              <a:gd name="connsiteX4929" fmla="*/ 4155153 w 5600700"/>
              <a:gd name="connsiteY4929" fmla="*/ 1036423 h 1295400"/>
              <a:gd name="connsiteX4930" fmla="*/ 4158677 w 5600700"/>
              <a:gd name="connsiteY4930" fmla="*/ 1027660 h 1295400"/>
              <a:gd name="connsiteX4931" fmla="*/ 4175537 w 5600700"/>
              <a:gd name="connsiteY4931" fmla="*/ 1028326 h 1295400"/>
              <a:gd name="connsiteX4932" fmla="*/ 4163916 w 5600700"/>
              <a:gd name="connsiteY4932" fmla="*/ 1039852 h 1295400"/>
              <a:gd name="connsiteX4933" fmla="*/ 4230973 w 5600700"/>
              <a:gd name="connsiteY4933" fmla="*/ 1036328 h 1295400"/>
              <a:gd name="connsiteX4934" fmla="*/ 4242593 w 5600700"/>
              <a:gd name="connsiteY4934" fmla="*/ 1024802 h 1295400"/>
              <a:gd name="connsiteX4935" fmla="*/ 4233735 w 5600700"/>
              <a:gd name="connsiteY4935" fmla="*/ 1019182 h 1295400"/>
              <a:gd name="connsiteX4936" fmla="*/ 4241355 w 5600700"/>
              <a:gd name="connsiteY4936" fmla="*/ 1010038 h 1295400"/>
              <a:gd name="connsiteX4937" fmla="*/ 4221067 w 5600700"/>
              <a:gd name="connsiteY4937" fmla="*/ 101823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</a:cxnLst>
            <a:rect l="l" t="t" r="r" b="b"/>
            <a:pathLst>
              <a:path w="5600700" h="1295400">
                <a:moveTo>
                  <a:pt x="2124519" y="72493"/>
                </a:moveTo>
                <a:cubicBezTo>
                  <a:pt x="2124995" y="81541"/>
                  <a:pt x="2098611" y="81065"/>
                  <a:pt x="2087276" y="79827"/>
                </a:cubicBezTo>
                <a:cubicBezTo>
                  <a:pt x="2056605" y="83637"/>
                  <a:pt x="2033841" y="84018"/>
                  <a:pt x="1999646" y="89352"/>
                </a:cubicBezTo>
                <a:cubicBezTo>
                  <a:pt x="1996884" y="82494"/>
                  <a:pt x="2014886" y="84018"/>
                  <a:pt x="2020220" y="83351"/>
                </a:cubicBezTo>
                <a:cubicBezTo>
                  <a:pt x="2026792" y="82589"/>
                  <a:pt x="2050319" y="82970"/>
                  <a:pt x="2053653" y="80494"/>
                </a:cubicBezTo>
                <a:cubicBezTo>
                  <a:pt x="2059558" y="76207"/>
                  <a:pt x="2060701" y="79827"/>
                  <a:pt x="2074608" y="78684"/>
                </a:cubicBezTo>
                <a:cubicBezTo>
                  <a:pt x="2091753" y="77446"/>
                  <a:pt x="2108136" y="75160"/>
                  <a:pt x="2124519" y="72493"/>
                </a:cubicBezTo>
                <a:close/>
                <a:moveTo>
                  <a:pt x="2154141" y="74207"/>
                </a:moveTo>
                <a:cubicBezTo>
                  <a:pt x="2161380" y="73731"/>
                  <a:pt x="2164714" y="71731"/>
                  <a:pt x="2166333" y="68968"/>
                </a:cubicBezTo>
                <a:cubicBezTo>
                  <a:pt x="2159094" y="69445"/>
                  <a:pt x="2155761" y="71445"/>
                  <a:pt x="2154141" y="74207"/>
                </a:cubicBezTo>
                <a:close/>
                <a:moveTo>
                  <a:pt x="1957641" y="90781"/>
                </a:moveTo>
                <a:cubicBezTo>
                  <a:pt x="1958403" y="90209"/>
                  <a:pt x="1964594" y="90400"/>
                  <a:pt x="1966023" y="90114"/>
                </a:cubicBezTo>
                <a:cubicBezTo>
                  <a:pt x="1992883" y="84113"/>
                  <a:pt x="1935733" y="89733"/>
                  <a:pt x="1940972" y="92209"/>
                </a:cubicBezTo>
                <a:cubicBezTo>
                  <a:pt x="1953164" y="92305"/>
                  <a:pt x="1953259" y="94019"/>
                  <a:pt x="1957641" y="90781"/>
                </a:cubicBezTo>
                <a:close/>
                <a:moveTo>
                  <a:pt x="1815718" y="104878"/>
                </a:moveTo>
                <a:cubicBezTo>
                  <a:pt x="1803050" y="107449"/>
                  <a:pt x="1800288" y="104020"/>
                  <a:pt x="1790477" y="104878"/>
                </a:cubicBezTo>
                <a:cubicBezTo>
                  <a:pt x="1791620" y="110783"/>
                  <a:pt x="1764569" y="105354"/>
                  <a:pt x="1765712" y="111164"/>
                </a:cubicBezTo>
                <a:cubicBezTo>
                  <a:pt x="1816194" y="104782"/>
                  <a:pt x="1847341" y="109450"/>
                  <a:pt x="1878393" y="99544"/>
                </a:cubicBezTo>
                <a:cubicBezTo>
                  <a:pt x="1883441" y="100877"/>
                  <a:pt x="1889823" y="101353"/>
                  <a:pt x="1899443" y="99925"/>
                </a:cubicBezTo>
                <a:cubicBezTo>
                  <a:pt x="1906777" y="98115"/>
                  <a:pt x="1916683" y="97353"/>
                  <a:pt x="1920017" y="93924"/>
                </a:cubicBezTo>
                <a:cubicBezTo>
                  <a:pt x="1884965" y="97543"/>
                  <a:pt x="1844198" y="98782"/>
                  <a:pt x="1815718" y="104878"/>
                </a:cubicBezTo>
                <a:close/>
                <a:moveTo>
                  <a:pt x="1941829" y="102687"/>
                </a:moveTo>
                <a:cubicBezTo>
                  <a:pt x="1951449" y="102496"/>
                  <a:pt x="1957545" y="100877"/>
                  <a:pt x="1958212" y="97067"/>
                </a:cubicBezTo>
                <a:cubicBezTo>
                  <a:pt x="1950783" y="98210"/>
                  <a:pt x="1937067" y="96781"/>
                  <a:pt x="1941829" y="102687"/>
                </a:cubicBezTo>
                <a:close/>
                <a:moveTo>
                  <a:pt x="1871058" y="112974"/>
                </a:moveTo>
                <a:cubicBezTo>
                  <a:pt x="1855056" y="115546"/>
                  <a:pt x="1814289" y="115165"/>
                  <a:pt x="1808574" y="120403"/>
                </a:cubicBezTo>
                <a:cubicBezTo>
                  <a:pt x="1817147" y="123166"/>
                  <a:pt x="1813908" y="119737"/>
                  <a:pt x="1825338" y="118975"/>
                </a:cubicBezTo>
                <a:cubicBezTo>
                  <a:pt x="1830482" y="122975"/>
                  <a:pt x="1823433" y="127357"/>
                  <a:pt x="1834768" y="130881"/>
                </a:cubicBezTo>
                <a:cubicBezTo>
                  <a:pt x="1827243" y="130214"/>
                  <a:pt x="1822100" y="133929"/>
                  <a:pt x="1818195" y="134405"/>
                </a:cubicBezTo>
                <a:cubicBezTo>
                  <a:pt x="1808003" y="135643"/>
                  <a:pt x="1799621" y="133929"/>
                  <a:pt x="1788762" y="134786"/>
                </a:cubicBezTo>
                <a:cubicBezTo>
                  <a:pt x="1790000" y="134691"/>
                  <a:pt x="1786381" y="136882"/>
                  <a:pt x="1784762" y="137263"/>
                </a:cubicBezTo>
                <a:cubicBezTo>
                  <a:pt x="1769712" y="140406"/>
                  <a:pt x="1741804" y="137739"/>
                  <a:pt x="1738947" y="143263"/>
                </a:cubicBezTo>
                <a:cubicBezTo>
                  <a:pt x="1753234" y="144883"/>
                  <a:pt x="1766950" y="141739"/>
                  <a:pt x="1776570" y="140120"/>
                </a:cubicBezTo>
                <a:cubicBezTo>
                  <a:pt x="1788762" y="138025"/>
                  <a:pt x="1809336" y="134786"/>
                  <a:pt x="1810384" y="141454"/>
                </a:cubicBezTo>
                <a:cubicBezTo>
                  <a:pt x="1806384" y="146597"/>
                  <a:pt x="1784190" y="144502"/>
                  <a:pt x="1772951" y="146692"/>
                </a:cubicBezTo>
                <a:cubicBezTo>
                  <a:pt x="1773427" y="156027"/>
                  <a:pt x="1803145" y="146407"/>
                  <a:pt x="1806574" y="145930"/>
                </a:cubicBezTo>
                <a:cubicBezTo>
                  <a:pt x="1811908" y="145264"/>
                  <a:pt x="1812480" y="147931"/>
                  <a:pt x="1819338" y="146978"/>
                </a:cubicBezTo>
                <a:cubicBezTo>
                  <a:pt x="1825243" y="146121"/>
                  <a:pt x="1832958" y="141835"/>
                  <a:pt x="1840102" y="143073"/>
                </a:cubicBezTo>
                <a:cubicBezTo>
                  <a:pt x="1837721" y="149740"/>
                  <a:pt x="1837530" y="147359"/>
                  <a:pt x="1840959" y="153550"/>
                </a:cubicBezTo>
                <a:cubicBezTo>
                  <a:pt x="1859628" y="152884"/>
                  <a:pt x="1872011" y="149740"/>
                  <a:pt x="1869344" y="140596"/>
                </a:cubicBezTo>
                <a:cubicBezTo>
                  <a:pt x="1868963" y="137167"/>
                  <a:pt x="1857628" y="140406"/>
                  <a:pt x="1856485" y="137453"/>
                </a:cubicBezTo>
                <a:cubicBezTo>
                  <a:pt x="1869725" y="134691"/>
                  <a:pt x="1877059" y="129452"/>
                  <a:pt x="1893633" y="128023"/>
                </a:cubicBezTo>
                <a:cubicBezTo>
                  <a:pt x="1896204" y="127738"/>
                  <a:pt x="1898586" y="127261"/>
                  <a:pt x="1897633" y="125547"/>
                </a:cubicBezTo>
                <a:cubicBezTo>
                  <a:pt x="1881822" y="127928"/>
                  <a:pt x="1870868" y="127166"/>
                  <a:pt x="1863819" y="124213"/>
                </a:cubicBezTo>
                <a:cubicBezTo>
                  <a:pt x="1863819" y="133453"/>
                  <a:pt x="1856866" y="128690"/>
                  <a:pt x="1843245" y="130214"/>
                </a:cubicBezTo>
                <a:cubicBezTo>
                  <a:pt x="1848960" y="124785"/>
                  <a:pt x="1851723" y="125547"/>
                  <a:pt x="1846579" y="119356"/>
                </a:cubicBezTo>
                <a:cubicBezTo>
                  <a:pt x="1861914" y="114879"/>
                  <a:pt x="1880298" y="116784"/>
                  <a:pt x="1892585" y="115450"/>
                </a:cubicBezTo>
                <a:cubicBezTo>
                  <a:pt x="1896871" y="114974"/>
                  <a:pt x="1897347" y="113355"/>
                  <a:pt x="1900776" y="112688"/>
                </a:cubicBezTo>
                <a:cubicBezTo>
                  <a:pt x="1917636" y="109450"/>
                  <a:pt x="1922303" y="112688"/>
                  <a:pt x="1930399" y="114403"/>
                </a:cubicBezTo>
                <a:cubicBezTo>
                  <a:pt x="1923255" y="107449"/>
                  <a:pt x="1944496" y="111926"/>
                  <a:pt x="1942400" y="107068"/>
                </a:cubicBezTo>
                <a:cubicBezTo>
                  <a:pt x="1926208" y="107164"/>
                  <a:pt x="1906682" y="111831"/>
                  <a:pt x="1892204" y="111259"/>
                </a:cubicBezTo>
                <a:cubicBezTo>
                  <a:pt x="1885536" y="110974"/>
                  <a:pt x="1882488" y="106306"/>
                  <a:pt x="1875154" y="108497"/>
                </a:cubicBezTo>
                <a:cubicBezTo>
                  <a:pt x="1874202" y="110307"/>
                  <a:pt x="1875059" y="112307"/>
                  <a:pt x="1871058" y="112974"/>
                </a:cubicBezTo>
                <a:close/>
                <a:moveTo>
                  <a:pt x="1783143" y="118213"/>
                </a:moveTo>
                <a:cubicBezTo>
                  <a:pt x="1782381" y="122594"/>
                  <a:pt x="1767712" y="121546"/>
                  <a:pt x="1766950" y="125928"/>
                </a:cubicBezTo>
                <a:cubicBezTo>
                  <a:pt x="1779523" y="124880"/>
                  <a:pt x="1792001" y="123832"/>
                  <a:pt x="1804574" y="122785"/>
                </a:cubicBezTo>
                <a:cubicBezTo>
                  <a:pt x="1807908" y="114784"/>
                  <a:pt x="1786286" y="122213"/>
                  <a:pt x="1783143" y="118213"/>
                </a:cubicBezTo>
                <a:close/>
                <a:moveTo>
                  <a:pt x="1996312" y="100210"/>
                </a:moveTo>
                <a:cubicBezTo>
                  <a:pt x="1996122" y="100210"/>
                  <a:pt x="1996693" y="102211"/>
                  <a:pt x="1996503" y="102306"/>
                </a:cubicBezTo>
                <a:cubicBezTo>
                  <a:pt x="1988597" y="107164"/>
                  <a:pt x="1957355" y="100591"/>
                  <a:pt x="1954878" y="107926"/>
                </a:cubicBezTo>
                <a:cubicBezTo>
                  <a:pt x="1966308" y="110783"/>
                  <a:pt x="1981358" y="106211"/>
                  <a:pt x="1996693" y="104401"/>
                </a:cubicBezTo>
                <a:cubicBezTo>
                  <a:pt x="2007933" y="103068"/>
                  <a:pt x="2022411" y="104211"/>
                  <a:pt x="2029935" y="99448"/>
                </a:cubicBezTo>
                <a:cubicBezTo>
                  <a:pt x="2019553" y="99829"/>
                  <a:pt x="2009647" y="98972"/>
                  <a:pt x="1996312" y="100210"/>
                </a:cubicBezTo>
                <a:close/>
                <a:moveTo>
                  <a:pt x="2042699" y="100591"/>
                </a:moveTo>
                <a:cubicBezTo>
                  <a:pt x="2046890" y="100210"/>
                  <a:pt x="2051081" y="99925"/>
                  <a:pt x="2055272" y="99544"/>
                </a:cubicBezTo>
                <a:cubicBezTo>
                  <a:pt x="2057844" y="95162"/>
                  <a:pt x="2078608" y="98115"/>
                  <a:pt x="2080037" y="93257"/>
                </a:cubicBezTo>
                <a:cubicBezTo>
                  <a:pt x="2068512" y="96019"/>
                  <a:pt x="2040318" y="92209"/>
                  <a:pt x="2042699" y="100591"/>
                </a:cubicBezTo>
                <a:close/>
                <a:moveTo>
                  <a:pt x="2113374" y="90400"/>
                </a:moveTo>
                <a:cubicBezTo>
                  <a:pt x="2061939" y="95448"/>
                  <a:pt x="2130805" y="93829"/>
                  <a:pt x="2134234" y="88590"/>
                </a:cubicBezTo>
                <a:cubicBezTo>
                  <a:pt x="2127281" y="89257"/>
                  <a:pt x="2120328" y="89638"/>
                  <a:pt x="2113374" y="90400"/>
                </a:cubicBezTo>
                <a:close/>
                <a:moveTo>
                  <a:pt x="2102230" y="108211"/>
                </a:moveTo>
                <a:cubicBezTo>
                  <a:pt x="2116327" y="107259"/>
                  <a:pt x="2124709" y="110497"/>
                  <a:pt x="2131281" y="103639"/>
                </a:cubicBezTo>
                <a:cubicBezTo>
                  <a:pt x="2120042" y="102496"/>
                  <a:pt x="2109850" y="103258"/>
                  <a:pt x="2102230" y="108211"/>
                </a:cubicBezTo>
                <a:close/>
                <a:moveTo>
                  <a:pt x="1985168" y="118117"/>
                </a:moveTo>
                <a:cubicBezTo>
                  <a:pt x="1979167" y="118594"/>
                  <a:pt x="1976214" y="116879"/>
                  <a:pt x="1972500" y="117070"/>
                </a:cubicBezTo>
                <a:cubicBezTo>
                  <a:pt x="1972881" y="117070"/>
                  <a:pt x="1971547" y="119260"/>
                  <a:pt x="1968499" y="119546"/>
                </a:cubicBezTo>
                <a:cubicBezTo>
                  <a:pt x="1966308" y="119737"/>
                  <a:pt x="1962975" y="117927"/>
                  <a:pt x="1964118" y="117832"/>
                </a:cubicBezTo>
                <a:cubicBezTo>
                  <a:pt x="1956498" y="118689"/>
                  <a:pt x="1954878" y="120975"/>
                  <a:pt x="1947544" y="121356"/>
                </a:cubicBezTo>
                <a:cubicBezTo>
                  <a:pt x="1941448" y="121737"/>
                  <a:pt x="1939829" y="119260"/>
                  <a:pt x="1930685" y="120689"/>
                </a:cubicBezTo>
                <a:cubicBezTo>
                  <a:pt x="1930780" y="120689"/>
                  <a:pt x="1929161" y="122594"/>
                  <a:pt x="1926684" y="123166"/>
                </a:cubicBezTo>
                <a:cubicBezTo>
                  <a:pt x="1917159" y="125166"/>
                  <a:pt x="1905729" y="122499"/>
                  <a:pt x="1910301" y="128785"/>
                </a:cubicBezTo>
                <a:cubicBezTo>
                  <a:pt x="1926018" y="130405"/>
                  <a:pt x="1951354" y="124213"/>
                  <a:pt x="1972881" y="121356"/>
                </a:cubicBezTo>
                <a:cubicBezTo>
                  <a:pt x="1985168" y="119737"/>
                  <a:pt x="1997931" y="121451"/>
                  <a:pt x="2006123" y="116403"/>
                </a:cubicBezTo>
                <a:cubicBezTo>
                  <a:pt x="1999836" y="114498"/>
                  <a:pt x="1991931" y="117641"/>
                  <a:pt x="1985168" y="118117"/>
                </a:cubicBezTo>
                <a:close/>
                <a:moveTo>
                  <a:pt x="3373341" y="2960"/>
                </a:moveTo>
                <a:cubicBezTo>
                  <a:pt x="3387915" y="8199"/>
                  <a:pt x="3385343" y="-5803"/>
                  <a:pt x="3373341" y="2960"/>
                </a:cubicBezTo>
                <a:lnTo>
                  <a:pt x="3373341" y="2960"/>
                </a:lnTo>
                <a:close/>
                <a:moveTo>
                  <a:pt x="1969166" y="127928"/>
                </a:moveTo>
                <a:cubicBezTo>
                  <a:pt x="1959641" y="128690"/>
                  <a:pt x="1942972" y="128690"/>
                  <a:pt x="1948592" y="133929"/>
                </a:cubicBezTo>
                <a:cubicBezTo>
                  <a:pt x="1969737" y="132310"/>
                  <a:pt x="1972309" y="129262"/>
                  <a:pt x="1990407" y="130405"/>
                </a:cubicBezTo>
                <a:cubicBezTo>
                  <a:pt x="1995169" y="124213"/>
                  <a:pt x="1978786" y="127071"/>
                  <a:pt x="1969166" y="127928"/>
                </a:cubicBezTo>
                <a:close/>
                <a:moveTo>
                  <a:pt x="1693798" y="157456"/>
                </a:moveTo>
                <a:cubicBezTo>
                  <a:pt x="1695608" y="162218"/>
                  <a:pt x="1698846" y="166123"/>
                  <a:pt x="1707228" y="166885"/>
                </a:cubicBezTo>
                <a:cubicBezTo>
                  <a:pt x="1709324" y="164218"/>
                  <a:pt x="1711991" y="162218"/>
                  <a:pt x="1715039" y="159837"/>
                </a:cubicBezTo>
                <a:cubicBezTo>
                  <a:pt x="1718182" y="157456"/>
                  <a:pt x="1723230" y="156598"/>
                  <a:pt x="1722849" y="152788"/>
                </a:cubicBezTo>
                <a:cubicBezTo>
                  <a:pt x="1710848" y="151455"/>
                  <a:pt x="1705133" y="154027"/>
                  <a:pt x="1693798" y="157456"/>
                </a:cubicBezTo>
                <a:close/>
                <a:moveTo>
                  <a:pt x="1731422" y="154312"/>
                </a:moveTo>
                <a:cubicBezTo>
                  <a:pt x="1739994" y="152312"/>
                  <a:pt x="1759140" y="154598"/>
                  <a:pt x="1760473" y="149740"/>
                </a:cubicBezTo>
                <a:cubicBezTo>
                  <a:pt x="1749615" y="148788"/>
                  <a:pt x="1736565" y="148312"/>
                  <a:pt x="1731422" y="154312"/>
                </a:cubicBezTo>
                <a:close/>
                <a:moveTo>
                  <a:pt x="2270537" y="106687"/>
                </a:moveTo>
                <a:cubicBezTo>
                  <a:pt x="2267679" y="105544"/>
                  <a:pt x="2252535" y="108783"/>
                  <a:pt x="2253963" y="110212"/>
                </a:cubicBezTo>
                <a:cubicBezTo>
                  <a:pt x="2259964" y="113641"/>
                  <a:pt x="2272442" y="107449"/>
                  <a:pt x="2270537" y="106687"/>
                </a:cubicBezTo>
                <a:close/>
                <a:moveTo>
                  <a:pt x="1715610" y="166219"/>
                </a:moveTo>
                <a:cubicBezTo>
                  <a:pt x="1737137" y="165361"/>
                  <a:pt x="1745328" y="166504"/>
                  <a:pt x="1765807" y="162028"/>
                </a:cubicBezTo>
                <a:cubicBezTo>
                  <a:pt x="1774189" y="161361"/>
                  <a:pt x="1782571" y="160599"/>
                  <a:pt x="1790858" y="159932"/>
                </a:cubicBezTo>
                <a:cubicBezTo>
                  <a:pt x="1813527" y="155455"/>
                  <a:pt x="1770570" y="159361"/>
                  <a:pt x="1761425" y="160313"/>
                </a:cubicBezTo>
                <a:cubicBezTo>
                  <a:pt x="1755234" y="159646"/>
                  <a:pt x="1739994" y="164599"/>
                  <a:pt x="1740375" y="160027"/>
                </a:cubicBezTo>
                <a:cubicBezTo>
                  <a:pt x="1747710" y="158884"/>
                  <a:pt x="1761521" y="160408"/>
                  <a:pt x="1756758" y="154408"/>
                </a:cubicBezTo>
                <a:cubicBezTo>
                  <a:pt x="1739042" y="156694"/>
                  <a:pt x="1725326" y="160694"/>
                  <a:pt x="1715610" y="166219"/>
                </a:cubicBezTo>
                <a:close/>
                <a:moveTo>
                  <a:pt x="1932780" y="145740"/>
                </a:moveTo>
                <a:cubicBezTo>
                  <a:pt x="1936114" y="145930"/>
                  <a:pt x="1941067" y="145073"/>
                  <a:pt x="1941353" y="147169"/>
                </a:cubicBezTo>
                <a:cubicBezTo>
                  <a:pt x="1954688" y="145073"/>
                  <a:pt x="1976024" y="143073"/>
                  <a:pt x="1978596" y="139834"/>
                </a:cubicBezTo>
                <a:cubicBezTo>
                  <a:pt x="1961165" y="143263"/>
                  <a:pt x="1939067" y="135739"/>
                  <a:pt x="1932780" y="145740"/>
                </a:cubicBezTo>
                <a:close/>
                <a:moveTo>
                  <a:pt x="1661413" y="172886"/>
                </a:moveTo>
                <a:cubicBezTo>
                  <a:pt x="1665604" y="172410"/>
                  <a:pt x="1669795" y="172315"/>
                  <a:pt x="1673986" y="171838"/>
                </a:cubicBezTo>
                <a:cubicBezTo>
                  <a:pt x="1677796" y="171457"/>
                  <a:pt x="1676939" y="169648"/>
                  <a:pt x="1677987" y="169362"/>
                </a:cubicBezTo>
                <a:cubicBezTo>
                  <a:pt x="1684845" y="167838"/>
                  <a:pt x="1698465" y="170029"/>
                  <a:pt x="1694370" y="163742"/>
                </a:cubicBezTo>
                <a:cubicBezTo>
                  <a:pt x="1677796" y="164599"/>
                  <a:pt x="1665318" y="167076"/>
                  <a:pt x="1661413" y="172886"/>
                </a:cubicBezTo>
                <a:close/>
                <a:moveTo>
                  <a:pt x="2242724" y="125928"/>
                </a:moveTo>
                <a:cubicBezTo>
                  <a:pt x="2246343" y="129262"/>
                  <a:pt x="2256535" y="125261"/>
                  <a:pt x="2267775" y="123832"/>
                </a:cubicBezTo>
                <a:cubicBezTo>
                  <a:pt x="2278252" y="122499"/>
                  <a:pt x="2302065" y="122785"/>
                  <a:pt x="2292635" y="119641"/>
                </a:cubicBezTo>
                <a:cubicBezTo>
                  <a:pt x="2269680" y="122404"/>
                  <a:pt x="2257011" y="118403"/>
                  <a:pt x="2242724" y="125928"/>
                </a:cubicBezTo>
                <a:close/>
                <a:moveTo>
                  <a:pt x="2192527" y="130214"/>
                </a:moveTo>
                <a:cubicBezTo>
                  <a:pt x="2183383" y="129833"/>
                  <a:pt x="2157856" y="128119"/>
                  <a:pt x="2150712" y="133738"/>
                </a:cubicBezTo>
                <a:cubicBezTo>
                  <a:pt x="2166905" y="129833"/>
                  <a:pt x="2182716" y="137453"/>
                  <a:pt x="2192527" y="130214"/>
                </a:cubicBezTo>
                <a:close/>
                <a:moveTo>
                  <a:pt x="2322162" y="119260"/>
                </a:moveTo>
                <a:cubicBezTo>
                  <a:pt x="2327782" y="118784"/>
                  <a:pt x="2333307" y="118308"/>
                  <a:pt x="2338926" y="117832"/>
                </a:cubicBezTo>
                <a:cubicBezTo>
                  <a:pt x="2368263" y="113260"/>
                  <a:pt x="2294635" y="116593"/>
                  <a:pt x="2318162" y="121737"/>
                </a:cubicBezTo>
                <a:cubicBezTo>
                  <a:pt x="2318257" y="120403"/>
                  <a:pt x="2318543" y="119165"/>
                  <a:pt x="2322162" y="119260"/>
                </a:cubicBezTo>
                <a:close/>
                <a:moveTo>
                  <a:pt x="1870963" y="161551"/>
                </a:moveTo>
                <a:cubicBezTo>
                  <a:pt x="1878774" y="159932"/>
                  <a:pt x="1896395" y="162313"/>
                  <a:pt x="1891537" y="155551"/>
                </a:cubicBezTo>
                <a:cubicBezTo>
                  <a:pt x="1881155" y="156122"/>
                  <a:pt x="1871249" y="156884"/>
                  <a:pt x="1870963" y="161551"/>
                </a:cubicBezTo>
                <a:close/>
                <a:moveTo>
                  <a:pt x="1912778" y="158027"/>
                </a:moveTo>
                <a:cubicBezTo>
                  <a:pt x="1915540" y="157837"/>
                  <a:pt x="1918398" y="157551"/>
                  <a:pt x="1921160" y="157360"/>
                </a:cubicBezTo>
                <a:cubicBezTo>
                  <a:pt x="1927256" y="151645"/>
                  <a:pt x="1906491" y="152407"/>
                  <a:pt x="1908492" y="156313"/>
                </a:cubicBezTo>
                <a:cubicBezTo>
                  <a:pt x="1910968" y="156217"/>
                  <a:pt x="1913445" y="156217"/>
                  <a:pt x="1912778" y="158027"/>
                </a:cubicBezTo>
                <a:close/>
                <a:moveTo>
                  <a:pt x="1987644" y="147454"/>
                </a:moveTo>
                <a:cubicBezTo>
                  <a:pt x="1979072" y="149455"/>
                  <a:pt x="1959927" y="147169"/>
                  <a:pt x="1958593" y="152026"/>
                </a:cubicBezTo>
                <a:cubicBezTo>
                  <a:pt x="1966118" y="155074"/>
                  <a:pt x="1984596" y="152217"/>
                  <a:pt x="1987644" y="147454"/>
                </a:cubicBezTo>
                <a:close/>
                <a:moveTo>
                  <a:pt x="2766313" y="94400"/>
                </a:moveTo>
                <a:cubicBezTo>
                  <a:pt x="2745834" y="90304"/>
                  <a:pt x="2756788" y="102211"/>
                  <a:pt x="2766313" y="94400"/>
                </a:cubicBezTo>
                <a:lnTo>
                  <a:pt x="2766313" y="94400"/>
                </a:lnTo>
                <a:close/>
                <a:moveTo>
                  <a:pt x="2795745" y="94019"/>
                </a:moveTo>
                <a:cubicBezTo>
                  <a:pt x="2802318" y="93257"/>
                  <a:pt x="2810223" y="93067"/>
                  <a:pt x="2807937" y="88780"/>
                </a:cubicBezTo>
                <a:cubicBezTo>
                  <a:pt x="2805175" y="88971"/>
                  <a:pt x="2802318" y="89257"/>
                  <a:pt x="2799556" y="89447"/>
                </a:cubicBezTo>
                <a:cubicBezTo>
                  <a:pt x="2799746" y="91638"/>
                  <a:pt x="2796412" y="92305"/>
                  <a:pt x="2795745" y="94019"/>
                </a:cubicBezTo>
                <a:close/>
                <a:moveTo>
                  <a:pt x="2887566" y="84208"/>
                </a:moveTo>
                <a:cubicBezTo>
                  <a:pt x="2878041" y="85732"/>
                  <a:pt x="2861754" y="86780"/>
                  <a:pt x="2879375" y="86971"/>
                </a:cubicBezTo>
                <a:cubicBezTo>
                  <a:pt x="2886614" y="85161"/>
                  <a:pt x="2904140" y="87447"/>
                  <a:pt x="2904235" y="82780"/>
                </a:cubicBezTo>
                <a:cubicBezTo>
                  <a:pt x="2898615" y="79732"/>
                  <a:pt x="2898806" y="82399"/>
                  <a:pt x="2887566" y="84208"/>
                </a:cubicBezTo>
                <a:close/>
                <a:moveTo>
                  <a:pt x="2933572" y="80303"/>
                </a:moveTo>
                <a:cubicBezTo>
                  <a:pt x="2928238" y="80684"/>
                  <a:pt x="2927571" y="78112"/>
                  <a:pt x="2920809" y="79255"/>
                </a:cubicBezTo>
                <a:cubicBezTo>
                  <a:pt x="2914808" y="84970"/>
                  <a:pt x="2935572" y="84208"/>
                  <a:pt x="2933572" y="80303"/>
                </a:cubicBezTo>
                <a:close/>
                <a:moveTo>
                  <a:pt x="2741262" y="96591"/>
                </a:moveTo>
                <a:cubicBezTo>
                  <a:pt x="2738500" y="96781"/>
                  <a:pt x="2735643" y="97067"/>
                  <a:pt x="2732881" y="97258"/>
                </a:cubicBezTo>
                <a:cubicBezTo>
                  <a:pt x="2729642" y="98020"/>
                  <a:pt x="2724594" y="98020"/>
                  <a:pt x="2724689" y="100020"/>
                </a:cubicBezTo>
                <a:cubicBezTo>
                  <a:pt x="2730880" y="99163"/>
                  <a:pt x="2740215" y="99544"/>
                  <a:pt x="2741262" y="96591"/>
                </a:cubicBezTo>
                <a:close/>
                <a:moveTo>
                  <a:pt x="2787268" y="92686"/>
                </a:moveTo>
                <a:cubicBezTo>
                  <a:pt x="2784506" y="92876"/>
                  <a:pt x="2781648" y="93162"/>
                  <a:pt x="2778886" y="93352"/>
                </a:cubicBezTo>
                <a:cubicBezTo>
                  <a:pt x="2775648" y="94114"/>
                  <a:pt x="2770599" y="94114"/>
                  <a:pt x="2770695" y="96115"/>
                </a:cubicBezTo>
                <a:cubicBezTo>
                  <a:pt x="2776886" y="95257"/>
                  <a:pt x="2786220" y="95638"/>
                  <a:pt x="2787268" y="92686"/>
                </a:cubicBezTo>
                <a:close/>
                <a:moveTo>
                  <a:pt x="3221989" y="55919"/>
                </a:moveTo>
                <a:cubicBezTo>
                  <a:pt x="3219227" y="56110"/>
                  <a:pt x="3216369" y="56395"/>
                  <a:pt x="3213607" y="56586"/>
                </a:cubicBezTo>
                <a:cubicBezTo>
                  <a:pt x="3210369" y="57348"/>
                  <a:pt x="3205320" y="57348"/>
                  <a:pt x="3205416" y="59348"/>
                </a:cubicBezTo>
                <a:cubicBezTo>
                  <a:pt x="3211702" y="58586"/>
                  <a:pt x="3220941" y="58872"/>
                  <a:pt x="3221989" y="55919"/>
                </a:cubicBezTo>
                <a:close/>
                <a:moveTo>
                  <a:pt x="2504185" y="131357"/>
                </a:moveTo>
                <a:cubicBezTo>
                  <a:pt x="2510757" y="130214"/>
                  <a:pt x="2518568" y="130976"/>
                  <a:pt x="2525140" y="129547"/>
                </a:cubicBezTo>
                <a:cubicBezTo>
                  <a:pt x="2526855" y="129166"/>
                  <a:pt x="2529998" y="126976"/>
                  <a:pt x="2529141" y="127071"/>
                </a:cubicBezTo>
                <a:cubicBezTo>
                  <a:pt x="2537999" y="125642"/>
                  <a:pt x="2549048" y="127642"/>
                  <a:pt x="2554096" y="122880"/>
                </a:cubicBezTo>
                <a:cubicBezTo>
                  <a:pt x="2541237" y="119737"/>
                  <a:pt x="2514567" y="125071"/>
                  <a:pt x="2495422" y="125737"/>
                </a:cubicBezTo>
                <a:cubicBezTo>
                  <a:pt x="2494374" y="130024"/>
                  <a:pt x="2501327" y="129452"/>
                  <a:pt x="2504185" y="131357"/>
                </a:cubicBezTo>
                <a:close/>
                <a:moveTo>
                  <a:pt x="2479420" y="137644"/>
                </a:moveTo>
                <a:cubicBezTo>
                  <a:pt x="2485802" y="137263"/>
                  <a:pt x="2483992" y="139739"/>
                  <a:pt x="2487802" y="136977"/>
                </a:cubicBezTo>
                <a:cubicBezTo>
                  <a:pt x="2491136" y="134500"/>
                  <a:pt x="2515806" y="136691"/>
                  <a:pt x="2517234" y="136596"/>
                </a:cubicBezTo>
                <a:cubicBezTo>
                  <a:pt x="2521425" y="136215"/>
                  <a:pt x="2521997" y="134500"/>
                  <a:pt x="2525426" y="133834"/>
                </a:cubicBezTo>
                <a:cubicBezTo>
                  <a:pt x="2551048" y="128595"/>
                  <a:pt x="2568955" y="131071"/>
                  <a:pt x="2592482" y="130309"/>
                </a:cubicBezTo>
                <a:cubicBezTo>
                  <a:pt x="2591434" y="125833"/>
                  <a:pt x="2607246" y="128119"/>
                  <a:pt x="2613246" y="126404"/>
                </a:cubicBezTo>
                <a:cubicBezTo>
                  <a:pt x="2620676" y="125833"/>
                  <a:pt x="2640202" y="123737"/>
                  <a:pt x="2621438" y="123642"/>
                </a:cubicBezTo>
                <a:cubicBezTo>
                  <a:pt x="2581147" y="123356"/>
                  <a:pt x="2483230" y="138025"/>
                  <a:pt x="2433319" y="139549"/>
                </a:cubicBezTo>
                <a:cubicBezTo>
                  <a:pt x="2431033" y="139739"/>
                  <a:pt x="2428747" y="141644"/>
                  <a:pt x="2433510" y="141644"/>
                </a:cubicBezTo>
                <a:cubicBezTo>
                  <a:pt x="2450845" y="140311"/>
                  <a:pt x="2464847" y="138596"/>
                  <a:pt x="2479420" y="137644"/>
                </a:cubicBezTo>
                <a:close/>
                <a:moveTo>
                  <a:pt x="2667444" y="119737"/>
                </a:moveTo>
                <a:cubicBezTo>
                  <a:pt x="2663252" y="120118"/>
                  <a:pt x="2659062" y="120403"/>
                  <a:pt x="2654871" y="120784"/>
                </a:cubicBezTo>
                <a:cubicBezTo>
                  <a:pt x="2650013" y="121546"/>
                  <a:pt x="2642964" y="121451"/>
                  <a:pt x="2642488" y="123928"/>
                </a:cubicBezTo>
                <a:cubicBezTo>
                  <a:pt x="2649727" y="122118"/>
                  <a:pt x="2667253" y="124404"/>
                  <a:pt x="2667444" y="119737"/>
                </a:cubicBezTo>
                <a:close/>
                <a:moveTo>
                  <a:pt x="2700876" y="116879"/>
                </a:moveTo>
                <a:cubicBezTo>
                  <a:pt x="2692304" y="118879"/>
                  <a:pt x="2673159" y="116593"/>
                  <a:pt x="2671825" y="121451"/>
                </a:cubicBezTo>
                <a:cubicBezTo>
                  <a:pt x="2680302" y="119451"/>
                  <a:pt x="2699448" y="121737"/>
                  <a:pt x="2700876" y="116879"/>
                </a:cubicBezTo>
                <a:close/>
                <a:moveTo>
                  <a:pt x="2734309" y="114022"/>
                </a:moveTo>
                <a:cubicBezTo>
                  <a:pt x="2730118" y="114403"/>
                  <a:pt x="2725927" y="114688"/>
                  <a:pt x="2721736" y="115069"/>
                </a:cubicBezTo>
                <a:cubicBezTo>
                  <a:pt x="2718498" y="115831"/>
                  <a:pt x="2713545" y="115831"/>
                  <a:pt x="2713545" y="117832"/>
                </a:cubicBezTo>
                <a:cubicBezTo>
                  <a:pt x="2719545" y="116212"/>
                  <a:pt x="2735357" y="118498"/>
                  <a:pt x="2734309" y="114022"/>
                </a:cubicBezTo>
                <a:close/>
                <a:moveTo>
                  <a:pt x="2326163" y="167552"/>
                </a:moveTo>
                <a:cubicBezTo>
                  <a:pt x="2328925" y="167362"/>
                  <a:pt x="2331783" y="167076"/>
                  <a:pt x="2334545" y="166885"/>
                </a:cubicBezTo>
                <a:cubicBezTo>
                  <a:pt x="2340641" y="161170"/>
                  <a:pt x="2319781" y="161932"/>
                  <a:pt x="2321781" y="165838"/>
                </a:cubicBezTo>
                <a:cubicBezTo>
                  <a:pt x="2324448" y="165647"/>
                  <a:pt x="2326830" y="165647"/>
                  <a:pt x="2326163" y="167552"/>
                </a:cubicBezTo>
                <a:close/>
                <a:moveTo>
                  <a:pt x="2836703" y="130786"/>
                </a:moveTo>
                <a:cubicBezTo>
                  <a:pt x="2852610" y="129357"/>
                  <a:pt x="2866040" y="130119"/>
                  <a:pt x="2874136" y="125547"/>
                </a:cubicBezTo>
                <a:cubicBezTo>
                  <a:pt x="2851848" y="127452"/>
                  <a:pt x="2829559" y="129357"/>
                  <a:pt x="2807271" y="131167"/>
                </a:cubicBezTo>
                <a:cubicBezTo>
                  <a:pt x="2804032" y="131929"/>
                  <a:pt x="2799079" y="131929"/>
                  <a:pt x="2799079" y="133929"/>
                </a:cubicBezTo>
                <a:cubicBezTo>
                  <a:pt x="2809366" y="133072"/>
                  <a:pt x="2824987" y="131833"/>
                  <a:pt x="2836703" y="130786"/>
                </a:cubicBezTo>
                <a:close/>
                <a:moveTo>
                  <a:pt x="2996151" y="123642"/>
                </a:moveTo>
                <a:cubicBezTo>
                  <a:pt x="2968815" y="121261"/>
                  <a:pt x="2985579" y="132119"/>
                  <a:pt x="2996151" y="123642"/>
                </a:cubicBezTo>
                <a:lnTo>
                  <a:pt x="2996151" y="123642"/>
                </a:lnTo>
                <a:close/>
                <a:moveTo>
                  <a:pt x="3393153" y="88018"/>
                </a:moveTo>
                <a:cubicBezTo>
                  <a:pt x="3392963" y="91066"/>
                  <a:pt x="3386295" y="90114"/>
                  <a:pt x="3380771" y="91162"/>
                </a:cubicBezTo>
                <a:cubicBezTo>
                  <a:pt x="3364197" y="94400"/>
                  <a:pt x="3358673" y="93543"/>
                  <a:pt x="3343147" y="94305"/>
                </a:cubicBezTo>
                <a:cubicBezTo>
                  <a:pt x="3335337" y="94686"/>
                  <a:pt x="3316858" y="93733"/>
                  <a:pt x="3318382" y="100591"/>
                </a:cubicBezTo>
                <a:cubicBezTo>
                  <a:pt x="3330574" y="99448"/>
                  <a:pt x="3348291" y="98305"/>
                  <a:pt x="3364388" y="96686"/>
                </a:cubicBezTo>
                <a:cubicBezTo>
                  <a:pt x="3379914" y="95162"/>
                  <a:pt x="3408203" y="96019"/>
                  <a:pt x="3405822" y="88971"/>
                </a:cubicBezTo>
                <a:cubicBezTo>
                  <a:pt x="3400107" y="89638"/>
                  <a:pt x="3396582" y="88876"/>
                  <a:pt x="3393153" y="88018"/>
                </a:cubicBezTo>
                <a:close/>
                <a:moveTo>
                  <a:pt x="3197034" y="108783"/>
                </a:moveTo>
                <a:cubicBezTo>
                  <a:pt x="3199320" y="108688"/>
                  <a:pt x="3202272" y="110497"/>
                  <a:pt x="3201415" y="110497"/>
                </a:cubicBezTo>
                <a:cubicBezTo>
                  <a:pt x="3209511" y="109831"/>
                  <a:pt x="3217703" y="107259"/>
                  <a:pt x="3226275" y="106306"/>
                </a:cubicBezTo>
                <a:cubicBezTo>
                  <a:pt x="3232752" y="105640"/>
                  <a:pt x="3230562" y="108592"/>
                  <a:pt x="3234657" y="105640"/>
                </a:cubicBezTo>
                <a:cubicBezTo>
                  <a:pt x="3235229" y="105259"/>
                  <a:pt x="3241896" y="104973"/>
                  <a:pt x="3243039" y="104973"/>
                </a:cubicBezTo>
                <a:cubicBezTo>
                  <a:pt x="3248183" y="104592"/>
                  <a:pt x="3251898" y="105925"/>
                  <a:pt x="3259899" y="105640"/>
                </a:cubicBezTo>
                <a:cubicBezTo>
                  <a:pt x="3272186" y="105259"/>
                  <a:pt x="3291522" y="104116"/>
                  <a:pt x="3293141" y="100687"/>
                </a:cubicBezTo>
                <a:cubicBezTo>
                  <a:pt x="3272662" y="98972"/>
                  <a:pt x="3231895" y="103449"/>
                  <a:pt x="3209321" y="105640"/>
                </a:cubicBezTo>
                <a:cubicBezTo>
                  <a:pt x="3201129" y="106402"/>
                  <a:pt x="3188366" y="105544"/>
                  <a:pt x="3184365" y="109831"/>
                </a:cubicBezTo>
                <a:cubicBezTo>
                  <a:pt x="3188652" y="109640"/>
                  <a:pt x="3192843" y="109069"/>
                  <a:pt x="3197034" y="108783"/>
                </a:cubicBezTo>
                <a:close/>
                <a:moveTo>
                  <a:pt x="3301714" y="102115"/>
                </a:moveTo>
                <a:cubicBezTo>
                  <a:pt x="3304476" y="101925"/>
                  <a:pt x="3307333" y="101639"/>
                  <a:pt x="3310095" y="101449"/>
                </a:cubicBezTo>
                <a:cubicBezTo>
                  <a:pt x="3316191" y="95734"/>
                  <a:pt x="3295332" y="96496"/>
                  <a:pt x="3297427" y="100401"/>
                </a:cubicBezTo>
                <a:cubicBezTo>
                  <a:pt x="3299904" y="100210"/>
                  <a:pt x="3302285" y="100210"/>
                  <a:pt x="3301714" y="102115"/>
                </a:cubicBezTo>
                <a:close/>
                <a:moveTo>
                  <a:pt x="3481450" y="86875"/>
                </a:moveTo>
                <a:cubicBezTo>
                  <a:pt x="3494118" y="86113"/>
                  <a:pt x="3512216" y="84208"/>
                  <a:pt x="3523265" y="83351"/>
                </a:cubicBezTo>
                <a:cubicBezTo>
                  <a:pt x="3536695" y="82303"/>
                  <a:pt x="3552221" y="86018"/>
                  <a:pt x="3552316" y="78779"/>
                </a:cubicBezTo>
                <a:cubicBezTo>
                  <a:pt x="3516121" y="82589"/>
                  <a:pt x="3483641" y="84113"/>
                  <a:pt x="3451827" y="85161"/>
                </a:cubicBezTo>
                <a:cubicBezTo>
                  <a:pt x="3450875" y="92305"/>
                  <a:pt x="3469353" y="87637"/>
                  <a:pt x="3481450" y="86875"/>
                </a:cubicBezTo>
                <a:close/>
                <a:moveTo>
                  <a:pt x="3151028" y="112688"/>
                </a:moveTo>
                <a:cubicBezTo>
                  <a:pt x="3148266" y="112879"/>
                  <a:pt x="3145408" y="113164"/>
                  <a:pt x="3142646" y="113355"/>
                </a:cubicBezTo>
                <a:cubicBezTo>
                  <a:pt x="3119691" y="114784"/>
                  <a:pt x="3152361" y="118498"/>
                  <a:pt x="3151028" y="112688"/>
                </a:cubicBezTo>
                <a:close/>
                <a:moveTo>
                  <a:pt x="3439445" y="88304"/>
                </a:moveTo>
                <a:cubicBezTo>
                  <a:pt x="3435254" y="88685"/>
                  <a:pt x="3431063" y="88971"/>
                  <a:pt x="3426872" y="89352"/>
                </a:cubicBezTo>
                <a:cubicBezTo>
                  <a:pt x="3422014" y="90114"/>
                  <a:pt x="3414966" y="90019"/>
                  <a:pt x="3414489" y="92495"/>
                </a:cubicBezTo>
                <a:cubicBezTo>
                  <a:pt x="3421824" y="90685"/>
                  <a:pt x="3439350" y="92971"/>
                  <a:pt x="3439445" y="88304"/>
                </a:cubicBezTo>
                <a:close/>
                <a:moveTo>
                  <a:pt x="3648709" y="72778"/>
                </a:moveTo>
                <a:cubicBezTo>
                  <a:pt x="3645947" y="72969"/>
                  <a:pt x="3643185" y="73255"/>
                  <a:pt x="3640327" y="73445"/>
                </a:cubicBezTo>
                <a:cubicBezTo>
                  <a:pt x="3637089" y="74207"/>
                  <a:pt x="3632040" y="74207"/>
                  <a:pt x="3632136" y="76207"/>
                </a:cubicBezTo>
                <a:cubicBezTo>
                  <a:pt x="3638327" y="75445"/>
                  <a:pt x="3647566" y="75731"/>
                  <a:pt x="3648709" y="72778"/>
                </a:cubicBezTo>
                <a:close/>
                <a:moveTo>
                  <a:pt x="2776314" y="163361"/>
                </a:moveTo>
                <a:cubicBezTo>
                  <a:pt x="2773552" y="163552"/>
                  <a:pt x="2770695" y="163837"/>
                  <a:pt x="2767932" y="164028"/>
                </a:cubicBezTo>
                <a:cubicBezTo>
                  <a:pt x="2745072" y="165457"/>
                  <a:pt x="2777648" y="169171"/>
                  <a:pt x="2776314" y="163361"/>
                </a:cubicBezTo>
                <a:close/>
                <a:moveTo>
                  <a:pt x="2897568" y="153074"/>
                </a:moveTo>
                <a:cubicBezTo>
                  <a:pt x="2885566" y="153836"/>
                  <a:pt x="2861087" y="155360"/>
                  <a:pt x="2872612" y="157265"/>
                </a:cubicBezTo>
                <a:cubicBezTo>
                  <a:pt x="2879280" y="157360"/>
                  <a:pt x="2886900" y="155265"/>
                  <a:pt x="2893472" y="155455"/>
                </a:cubicBezTo>
                <a:cubicBezTo>
                  <a:pt x="2904997" y="155932"/>
                  <a:pt x="2897472" y="155074"/>
                  <a:pt x="2910236" y="154027"/>
                </a:cubicBezTo>
                <a:cubicBezTo>
                  <a:pt x="2915951" y="153550"/>
                  <a:pt x="2919475" y="154217"/>
                  <a:pt x="2922999" y="155074"/>
                </a:cubicBezTo>
                <a:cubicBezTo>
                  <a:pt x="2927381" y="148597"/>
                  <a:pt x="2908045" y="152407"/>
                  <a:pt x="2897568" y="153074"/>
                </a:cubicBezTo>
                <a:close/>
                <a:moveTo>
                  <a:pt x="2977387" y="150598"/>
                </a:moveTo>
                <a:cubicBezTo>
                  <a:pt x="2990722" y="147073"/>
                  <a:pt x="2965957" y="149169"/>
                  <a:pt x="2960528" y="149931"/>
                </a:cubicBezTo>
                <a:cubicBezTo>
                  <a:pt x="2960147" y="148693"/>
                  <a:pt x="2959671" y="147454"/>
                  <a:pt x="2956146" y="148216"/>
                </a:cubicBezTo>
                <a:cubicBezTo>
                  <a:pt x="2952432" y="155551"/>
                  <a:pt x="2969386" y="150312"/>
                  <a:pt x="2977387" y="150598"/>
                </a:cubicBezTo>
                <a:close/>
                <a:moveTo>
                  <a:pt x="3052444" y="142120"/>
                </a:moveTo>
                <a:cubicBezTo>
                  <a:pt x="3031870" y="145168"/>
                  <a:pt x="2999104" y="143930"/>
                  <a:pt x="2989865" y="149550"/>
                </a:cubicBezTo>
                <a:cubicBezTo>
                  <a:pt x="3010534" y="146502"/>
                  <a:pt x="3043205" y="147740"/>
                  <a:pt x="3052444" y="142120"/>
                </a:cubicBezTo>
                <a:close/>
                <a:moveTo>
                  <a:pt x="3106832" y="137548"/>
                </a:moveTo>
                <a:cubicBezTo>
                  <a:pt x="3064541" y="141835"/>
                  <a:pt x="3123977" y="140977"/>
                  <a:pt x="3123596" y="136120"/>
                </a:cubicBezTo>
                <a:cubicBezTo>
                  <a:pt x="3117976" y="136691"/>
                  <a:pt x="3112356" y="136977"/>
                  <a:pt x="3106832" y="137548"/>
                </a:cubicBezTo>
                <a:close/>
                <a:moveTo>
                  <a:pt x="3144456" y="134405"/>
                </a:moveTo>
                <a:cubicBezTo>
                  <a:pt x="3141693" y="134596"/>
                  <a:pt x="3138836" y="134881"/>
                  <a:pt x="3136074" y="135072"/>
                </a:cubicBezTo>
                <a:cubicBezTo>
                  <a:pt x="3113118" y="136405"/>
                  <a:pt x="3145789" y="140215"/>
                  <a:pt x="3144456" y="134405"/>
                </a:cubicBezTo>
                <a:close/>
                <a:moveTo>
                  <a:pt x="3290760" y="122023"/>
                </a:moveTo>
                <a:cubicBezTo>
                  <a:pt x="3271138" y="123547"/>
                  <a:pt x="3250659" y="124499"/>
                  <a:pt x="3232181" y="126976"/>
                </a:cubicBezTo>
                <a:cubicBezTo>
                  <a:pt x="3224656" y="128023"/>
                  <a:pt x="3222942" y="129928"/>
                  <a:pt x="3215607" y="130500"/>
                </a:cubicBezTo>
                <a:cubicBezTo>
                  <a:pt x="3210559" y="130881"/>
                  <a:pt x="3206654" y="129547"/>
                  <a:pt x="3198748" y="129833"/>
                </a:cubicBezTo>
                <a:cubicBezTo>
                  <a:pt x="3187223" y="130214"/>
                  <a:pt x="3176555" y="132214"/>
                  <a:pt x="3165315" y="132691"/>
                </a:cubicBezTo>
                <a:cubicBezTo>
                  <a:pt x="3163029" y="132881"/>
                  <a:pt x="3160743" y="134786"/>
                  <a:pt x="3165506" y="134786"/>
                </a:cubicBezTo>
                <a:cubicBezTo>
                  <a:pt x="3186366" y="134119"/>
                  <a:pt x="3190366" y="132214"/>
                  <a:pt x="3203320" y="133738"/>
                </a:cubicBezTo>
                <a:cubicBezTo>
                  <a:pt x="3199986" y="137739"/>
                  <a:pt x="3189890" y="141454"/>
                  <a:pt x="3203987" y="142120"/>
                </a:cubicBezTo>
                <a:cubicBezTo>
                  <a:pt x="3208178" y="137739"/>
                  <a:pt x="3221132" y="138691"/>
                  <a:pt x="3228847" y="137929"/>
                </a:cubicBezTo>
                <a:cubicBezTo>
                  <a:pt x="3253326" y="135548"/>
                  <a:pt x="3276567" y="135453"/>
                  <a:pt x="3291712" y="134691"/>
                </a:cubicBezTo>
                <a:cubicBezTo>
                  <a:pt x="3293427" y="127452"/>
                  <a:pt x="3277996" y="132119"/>
                  <a:pt x="3266281" y="132595"/>
                </a:cubicBezTo>
                <a:cubicBezTo>
                  <a:pt x="3255041" y="133072"/>
                  <a:pt x="3239706" y="136882"/>
                  <a:pt x="3236848" y="132976"/>
                </a:cubicBezTo>
                <a:cubicBezTo>
                  <a:pt x="3237039" y="129928"/>
                  <a:pt x="3243706" y="130881"/>
                  <a:pt x="3249231" y="129833"/>
                </a:cubicBezTo>
                <a:cubicBezTo>
                  <a:pt x="3256374" y="128404"/>
                  <a:pt x="3258756" y="127261"/>
                  <a:pt x="3265804" y="126309"/>
                </a:cubicBezTo>
                <a:cubicBezTo>
                  <a:pt x="3273424" y="125261"/>
                  <a:pt x="3278758" y="127357"/>
                  <a:pt x="3282664" y="126976"/>
                </a:cubicBezTo>
                <a:cubicBezTo>
                  <a:pt x="3281235" y="127071"/>
                  <a:pt x="3285331" y="124880"/>
                  <a:pt x="3286664" y="124499"/>
                </a:cubicBezTo>
                <a:cubicBezTo>
                  <a:pt x="3307047" y="119641"/>
                  <a:pt x="3325907" y="129071"/>
                  <a:pt x="3341052" y="119927"/>
                </a:cubicBezTo>
                <a:cubicBezTo>
                  <a:pt x="3325240" y="117451"/>
                  <a:pt x="3308476" y="120689"/>
                  <a:pt x="3290760" y="122023"/>
                </a:cubicBezTo>
                <a:close/>
                <a:moveTo>
                  <a:pt x="3403821" y="114593"/>
                </a:moveTo>
                <a:cubicBezTo>
                  <a:pt x="3392106" y="117355"/>
                  <a:pt x="3392772" y="112593"/>
                  <a:pt x="3382771" y="114307"/>
                </a:cubicBezTo>
                <a:cubicBezTo>
                  <a:pt x="3376770" y="121165"/>
                  <a:pt x="3404774" y="117927"/>
                  <a:pt x="3403821" y="114593"/>
                </a:cubicBezTo>
                <a:close/>
                <a:moveTo>
                  <a:pt x="4327842" y="38679"/>
                </a:moveTo>
                <a:cubicBezTo>
                  <a:pt x="4335081" y="38203"/>
                  <a:pt x="4338415" y="36202"/>
                  <a:pt x="4340034" y="33440"/>
                </a:cubicBezTo>
                <a:cubicBezTo>
                  <a:pt x="4333461" y="34202"/>
                  <a:pt x="4325556" y="34393"/>
                  <a:pt x="4327842" y="38679"/>
                </a:cubicBezTo>
                <a:close/>
                <a:moveTo>
                  <a:pt x="4373467" y="30583"/>
                </a:moveTo>
                <a:cubicBezTo>
                  <a:pt x="4369561" y="33059"/>
                  <a:pt x="4365561" y="35536"/>
                  <a:pt x="4361465" y="37917"/>
                </a:cubicBezTo>
                <a:cubicBezTo>
                  <a:pt x="4351845" y="38107"/>
                  <a:pt x="4345749" y="39727"/>
                  <a:pt x="4345082" y="43537"/>
                </a:cubicBezTo>
                <a:cubicBezTo>
                  <a:pt x="4371752" y="41346"/>
                  <a:pt x="4397374" y="38774"/>
                  <a:pt x="4407090" y="29821"/>
                </a:cubicBezTo>
                <a:cubicBezTo>
                  <a:pt x="4391469" y="32869"/>
                  <a:pt x="4386897" y="28963"/>
                  <a:pt x="4373467" y="30583"/>
                </a:cubicBezTo>
                <a:close/>
                <a:moveTo>
                  <a:pt x="4440523" y="27058"/>
                </a:moveTo>
                <a:cubicBezTo>
                  <a:pt x="4433284" y="28868"/>
                  <a:pt x="4415758" y="26582"/>
                  <a:pt x="4415567" y="31249"/>
                </a:cubicBezTo>
                <a:cubicBezTo>
                  <a:pt x="4422425" y="34202"/>
                  <a:pt x="4435189" y="30487"/>
                  <a:pt x="4440523" y="27058"/>
                </a:cubicBezTo>
                <a:close/>
                <a:moveTo>
                  <a:pt x="4465668" y="24963"/>
                </a:moveTo>
                <a:cubicBezTo>
                  <a:pt x="4423377" y="29249"/>
                  <a:pt x="4482814" y="28392"/>
                  <a:pt x="4482337" y="23534"/>
                </a:cubicBezTo>
                <a:cubicBezTo>
                  <a:pt x="4476813" y="24106"/>
                  <a:pt x="4471193" y="24391"/>
                  <a:pt x="4465668" y="24963"/>
                </a:cubicBezTo>
                <a:close/>
                <a:moveTo>
                  <a:pt x="4532725" y="21439"/>
                </a:moveTo>
                <a:cubicBezTo>
                  <a:pt x="4546155" y="20391"/>
                  <a:pt x="4555013" y="21343"/>
                  <a:pt x="4566348" y="20677"/>
                </a:cubicBezTo>
                <a:cubicBezTo>
                  <a:pt x="4572920" y="20296"/>
                  <a:pt x="4580445" y="17343"/>
                  <a:pt x="4587112" y="16771"/>
                </a:cubicBezTo>
                <a:cubicBezTo>
                  <a:pt x="4585969" y="16867"/>
                  <a:pt x="4589684" y="18486"/>
                  <a:pt x="4591494" y="18486"/>
                </a:cubicBezTo>
                <a:cubicBezTo>
                  <a:pt x="4594066" y="18581"/>
                  <a:pt x="4597209" y="17914"/>
                  <a:pt x="4599876" y="17819"/>
                </a:cubicBezTo>
                <a:cubicBezTo>
                  <a:pt x="4616068" y="17057"/>
                  <a:pt x="4646072" y="15057"/>
                  <a:pt x="4649882" y="11437"/>
                </a:cubicBezTo>
                <a:cubicBezTo>
                  <a:pt x="4617402" y="13819"/>
                  <a:pt x="4592637" y="13438"/>
                  <a:pt x="4561871" y="16771"/>
                </a:cubicBezTo>
                <a:cubicBezTo>
                  <a:pt x="4548917" y="18200"/>
                  <a:pt x="4517770" y="17914"/>
                  <a:pt x="4532915" y="23439"/>
                </a:cubicBezTo>
                <a:cubicBezTo>
                  <a:pt x="4532820" y="22772"/>
                  <a:pt x="4532725" y="22105"/>
                  <a:pt x="4532725" y="21439"/>
                </a:cubicBezTo>
                <a:close/>
                <a:moveTo>
                  <a:pt x="2994437" y="153360"/>
                </a:moveTo>
                <a:cubicBezTo>
                  <a:pt x="2991865" y="153550"/>
                  <a:pt x="2989579" y="151645"/>
                  <a:pt x="2990056" y="151645"/>
                </a:cubicBezTo>
                <a:cubicBezTo>
                  <a:pt x="2985960" y="151836"/>
                  <a:pt x="2985007" y="154408"/>
                  <a:pt x="2981864" y="154408"/>
                </a:cubicBezTo>
                <a:cubicBezTo>
                  <a:pt x="2974530" y="154598"/>
                  <a:pt x="2969196" y="153360"/>
                  <a:pt x="2960814" y="154027"/>
                </a:cubicBezTo>
                <a:cubicBezTo>
                  <a:pt x="2940335" y="155741"/>
                  <a:pt x="2920523" y="160218"/>
                  <a:pt x="2898330" y="161456"/>
                </a:cubicBezTo>
                <a:cubicBezTo>
                  <a:pt x="2881851" y="162313"/>
                  <a:pt x="2856039" y="159932"/>
                  <a:pt x="2848133" y="165647"/>
                </a:cubicBezTo>
                <a:cubicBezTo>
                  <a:pt x="2843751" y="166123"/>
                  <a:pt x="2845085" y="168600"/>
                  <a:pt x="2852514" y="167362"/>
                </a:cubicBezTo>
                <a:cubicBezTo>
                  <a:pt x="2869659" y="170314"/>
                  <a:pt x="2887947" y="164314"/>
                  <a:pt x="2906902" y="162790"/>
                </a:cubicBezTo>
                <a:cubicBezTo>
                  <a:pt x="2923190" y="161456"/>
                  <a:pt x="2938906" y="162790"/>
                  <a:pt x="2953098" y="160980"/>
                </a:cubicBezTo>
                <a:cubicBezTo>
                  <a:pt x="2956813" y="160504"/>
                  <a:pt x="2956146" y="158694"/>
                  <a:pt x="2957099" y="158503"/>
                </a:cubicBezTo>
                <a:cubicBezTo>
                  <a:pt x="2961004" y="157646"/>
                  <a:pt x="2962528" y="160123"/>
                  <a:pt x="2965671" y="159932"/>
                </a:cubicBezTo>
                <a:cubicBezTo>
                  <a:pt x="2996247" y="157456"/>
                  <a:pt x="3019869" y="155932"/>
                  <a:pt x="3045110" y="153265"/>
                </a:cubicBezTo>
                <a:cubicBezTo>
                  <a:pt x="3055302" y="152217"/>
                  <a:pt x="3073114" y="153741"/>
                  <a:pt x="3078162" y="146216"/>
                </a:cubicBezTo>
                <a:cubicBezTo>
                  <a:pt x="3046539" y="148597"/>
                  <a:pt x="3013582" y="152312"/>
                  <a:pt x="2994437" y="153360"/>
                </a:cubicBezTo>
                <a:close/>
                <a:moveTo>
                  <a:pt x="4679028" y="9056"/>
                </a:moveTo>
                <a:cubicBezTo>
                  <a:pt x="4636737" y="13342"/>
                  <a:pt x="4696174" y="12485"/>
                  <a:pt x="4695697" y="7627"/>
                </a:cubicBezTo>
                <a:cubicBezTo>
                  <a:pt x="4690173" y="8199"/>
                  <a:pt x="4684553" y="8485"/>
                  <a:pt x="4679028" y="9056"/>
                </a:cubicBezTo>
                <a:close/>
                <a:moveTo>
                  <a:pt x="4708651" y="10771"/>
                </a:moveTo>
                <a:cubicBezTo>
                  <a:pt x="4711414" y="10580"/>
                  <a:pt x="4714271" y="10294"/>
                  <a:pt x="4717033" y="10104"/>
                </a:cubicBezTo>
                <a:cubicBezTo>
                  <a:pt x="4716938" y="8675"/>
                  <a:pt x="4716843" y="7342"/>
                  <a:pt x="4716652" y="5913"/>
                </a:cubicBezTo>
                <a:cubicBezTo>
                  <a:pt x="4713890" y="6103"/>
                  <a:pt x="4711033" y="6389"/>
                  <a:pt x="4708270" y="6580"/>
                </a:cubicBezTo>
                <a:cubicBezTo>
                  <a:pt x="4708366" y="8008"/>
                  <a:pt x="4708556" y="9342"/>
                  <a:pt x="4708651" y="10771"/>
                </a:cubicBezTo>
                <a:close/>
                <a:moveTo>
                  <a:pt x="3124263" y="144597"/>
                </a:moveTo>
                <a:cubicBezTo>
                  <a:pt x="3119119" y="144406"/>
                  <a:pt x="3098450" y="147073"/>
                  <a:pt x="3111880" y="147740"/>
                </a:cubicBezTo>
                <a:cubicBezTo>
                  <a:pt x="3128454" y="144311"/>
                  <a:pt x="3143408" y="147359"/>
                  <a:pt x="3158076" y="145930"/>
                </a:cubicBezTo>
                <a:cubicBezTo>
                  <a:pt x="3166173" y="145168"/>
                  <a:pt x="3169792" y="143359"/>
                  <a:pt x="3174650" y="142406"/>
                </a:cubicBezTo>
                <a:cubicBezTo>
                  <a:pt x="3180746" y="141263"/>
                  <a:pt x="3190271" y="142025"/>
                  <a:pt x="3191223" y="138882"/>
                </a:cubicBezTo>
                <a:cubicBezTo>
                  <a:pt x="3168840" y="140787"/>
                  <a:pt x="3146551" y="142692"/>
                  <a:pt x="3124263" y="144597"/>
                </a:cubicBezTo>
                <a:close/>
                <a:moveTo>
                  <a:pt x="3320859" y="130024"/>
                </a:moveTo>
                <a:cubicBezTo>
                  <a:pt x="3328479" y="132119"/>
                  <a:pt x="3360197" y="130786"/>
                  <a:pt x="3366864" y="126118"/>
                </a:cubicBezTo>
                <a:cubicBezTo>
                  <a:pt x="3354768" y="126214"/>
                  <a:pt x="3339527" y="127071"/>
                  <a:pt x="3329050" y="127166"/>
                </a:cubicBezTo>
                <a:cubicBezTo>
                  <a:pt x="3317049" y="127261"/>
                  <a:pt x="3297237" y="128976"/>
                  <a:pt x="3295808" y="132119"/>
                </a:cubicBezTo>
                <a:cubicBezTo>
                  <a:pt x="3303999" y="135643"/>
                  <a:pt x="3311143" y="131548"/>
                  <a:pt x="3320859" y="130024"/>
                </a:cubicBezTo>
                <a:close/>
                <a:moveTo>
                  <a:pt x="3421443" y="123737"/>
                </a:moveTo>
                <a:cubicBezTo>
                  <a:pt x="3425919" y="123451"/>
                  <a:pt x="3432015" y="121832"/>
                  <a:pt x="3425443" y="121261"/>
                </a:cubicBezTo>
                <a:cubicBezTo>
                  <a:pt x="3408012" y="124690"/>
                  <a:pt x="3385914" y="117165"/>
                  <a:pt x="3379628" y="127261"/>
                </a:cubicBezTo>
                <a:cubicBezTo>
                  <a:pt x="3391629" y="123451"/>
                  <a:pt x="3401250" y="126690"/>
                  <a:pt x="3421443" y="123737"/>
                </a:cubicBezTo>
                <a:close/>
                <a:moveTo>
                  <a:pt x="2803080" y="180125"/>
                </a:moveTo>
                <a:cubicBezTo>
                  <a:pt x="2809271" y="180792"/>
                  <a:pt x="2824511" y="175839"/>
                  <a:pt x="2824130" y="180411"/>
                </a:cubicBezTo>
                <a:cubicBezTo>
                  <a:pt x="2833274" y="175934"/>
                  <a:pt x="2859277" y="178220"/>
                  <a:pt x="2861277" y="170981"/>
                </a:cubicBezTo>
                <a:cubicBezTo>
                  <a:pt x="2842418" y="174315"/>
                  <a:pt x="2808223" y="171362"/>
                  <a:pt x="2803080" y="180125"/>
                </a:cubicBezTo>
                <a:close/>
                <a:moveTo>
                  <a:pt x="2957385" y="162885"/>
                </a:moveTo>
                <a:cubicBezTo>
                  <a:pt x="2960814" y="168314"/>
                  <a:pt x="2937573" y="163075"/>
                  <a:pt x="2941002" y="168505"/>
                </a:cubicBezTo>
                <a:cubicBezTo>
                  <a:pt x="2971006" y="163266"/>
                  <a:pt x="3000723" y="169267"/>
                  <a:pt x="3016059" y="160027"/>
                </a:cubicBezTo>
                <a:cubicBezTo>
                  <a:pt x="2995866" y="158503"/>
                  <a:pt x="2976054" y="165266"/>
                  <a:pt x="2957385" y="162885"/>
                </a:cubicBezTo>
                <a:close/>
                <a:moveTo>
                  <a:pt x="3162363" y="147645"/>
                </a:moveTo>
                <a:cubicBezTo>
                  <a:pt x="3159600" y="147835"/>
                  <a:pt x="3156743" y="148121"/>
                  <a:pt x="3153981" y="148312"/>
                </a:cubicBezTo>
                <a:cubicBezTo>
                  <a:pt x="3131121" y="149740"/>
                  <a:pt x="3163696" y="153550"/>
                  <a:pt x="3162363" y="147645"/>
                </a:cubicBezTo>
                <a:close/>
                <a:moveTo>
                  <a:pt x="4075524" y="91733"/>
                </a:moveTo>
                <a:cubicBezTo>
                  <a:pt x="4021327" y="97258"/>
                  <a:pt x="4098099" y="94591"/>
                  <a:pt x="4100575" y="89638"/>
                </a:cubicBezTo>
                <a:cubicBezTo>
                  <a:pt x="4091717" y="90495"/>
                  <a:pt x="4083335" y="90876"/>
                  <a:pt x="4075524" y="91733"/>
                </a:cubicBezTo>
                <a:close/>
                <a:moveTo>
                  <a:pt x="3352863" y="159075"/>
                </a:moveTo>
                <a:cubicBezTo>
                  <a:pt x="3354006" y="164980"/>
                  <a:pt x="3326955" y="159551"/>
                  <a:pt x="3328098" y="165361"/>
                </a:cubicBezTo>
                <a:cubicBezTo>
                  <a:pt x="3350100" y="168028"/>
                  <a:pt x="3374008" y="162028"/>
                  <a:pt x="3390772" y="160027"/>
                </a:cubicBezTo>
                <a:cubicBezTo>
                  <a:pt x="3403726" y="162218"/>
                  <a:pt x="3420014" y="159932"/>
                  <a:pt x="3436968" y="158218"/>
                </a:cubicBezTo>
                <a:cubicBezTo>
                  <a:pt x="3445922" y="157360"/>
                  <a:pt x="3459924" y="158122"/>
                  <a:pt x="3461924" y="154027"/>
                </a:cubicBezTo>
                <a:cubicBezTo>
                  <a:pt x="3433635" y="150788"/>
                  <a:pt x="3381152" y="162313"/>
                  <a:pt x="3352863" y="159075"/>
                </a:cubicBezTo>
                <a:close/>
                <a:moveTo>
                  <a:pt x="3294665" y="168219"/>
                </a:moveTo>
                <a:cubicBezTo>
                  <a:pt x="3303237" y="168695"/>
                  <a:pt x="3327526" y="164028"/>
                  <a:pt x="3307047" y="165076"/>
                </a:cubicBezTo>
                <a:cubicBezTo>
                  <a:pt x="3298380" y="164028"/>
                  <a:pt x="3281235" y="169076"/>
                  <a:pt x="3294856" y="170314"/>
                </a:cubicBezTo>
                <a:cubicBezTo>
                  <a:pt x="3294760" y="169648"/>
                  <a:pt x="3294665" y="168886"/>
                  <a:pt x="3294665" y="168219"/>
                </a:cubicBezTo>
                <a:close/>
                <a:moveTo>
                  <a:pt x="3495452" y="153360"/>
                </a:moveTo>
                <a:cubicBezTo>
                  <a:pt x="3497833" y="153265"/>
                  <a:pt x="3497643" y="155836"/>
                  <a:pt x="3504024" y="154789"/>
                </a:cubicBezTo>
                <a:cubicBezTo>
                  <a:pt x="3504977" y="154598"/>
                  <a:pt x="3510311" y="150217"/>
                  <a:pt x="3512025" y="149931"/>
                </a:cubicBezTo>
                <a:cubicBezTo>
                  <a:pt x="3496881" y="151836"/>
                  <a:pt x="3484784" y="151931"/>
                  <a:pt x="3474211" y="150979"/>
                </a:cubicBezTo>
                <a:cubicBezTo>
                  <a:pt x="3471068" y="157837"/>
                  <a:pt x="3490023" y="153550"/>
                  <a:pt x="3495452" y="153360"/>
                </a:cubicBezTo>
                <a:close/>
                <a:moveTo>
                  <a:pt x="3537267" y="149836"/>
                </a:moveTo>
                <a:cubicBezTo>
                  <a:pt x="3543267" y="148216"/>
                  <a:pt x="3559079" y="150502"/>
                  <a:pt x="3558031" y="145930"/>
                </a:cubicBezTo>
                <a:cubicBezTo>
                  <a:pt x="3551459" y="143168"/>
                  <a:pt x="3540791" y="145930"/>
                  <a:pt x="3537267" y="149836"/>
                </a:cubicBezTo>
                <a:close/>
                <a:moveTo>
                  <a:pt x="3575081" y="148788"/>
                </a:moveTo>
                <a:cubicBezTo>
                  <a:pt x="3581082" y="147169"/>
                  <a:pt x="3596893" y="149455"/>
                  <a:pt x="3595845" y="144883"/>
                </a:cubicBezTo>
                <a:cubicBezTo>
                  <a:pt x="3586035" y="145073"/>
                  <a:pt x="3577367" y="141930"/>
                  <a:pt x="3575081" y="148788"/>
                </a:cubicBezTo>
                <a:close/>
                <a:moveTo>
                  <a:pt x="4443475" y="111355"/>
                </a:moveTo>
                <a:cubicBezTo>
                  <a:pt x="4440808" y="110402"/>
                  <a:pt x="4423282" y="108116"/>
                  <a:pt x="4422616" y="113164"/>
                </a:cubicBezTo>
                <a:cubicBezTo>
                  <a:pt x="4425187" y="114117"/>
                  <a:pt x="4442809" y="116403"/>
                  <a:pt x="4443475" y="111355"/>
                </a:cubicBezTo>
                <a:close/>
                <a:moveTo>
                  <a:pt x="4518723" y="105068"/>
                </a:moveTo>
                <a:cubicBezTo>
                  <a:pt x="4514532" y="105449"/>
                  <a:pt x="4510341" y="105735"/>
                  <a:pt x="4506245" y="106116"/>
                </a:cubicBezTo>
                <a:cubicBezTo>
                  <a:pt x="4503007" y="106878"/>
                  <a:pt x="4497958" y="106878"/>
                  <a:pt x="4498053" y="108878"/>
                </a:cubicBezTo>
                <a:cubicBezTo>
                  <a:pt x="4503959" y="107259"/>
                  <a:pt x="4519770" y="109545"/>
                  <a:pt x="4518723" y="105068"/>
                </a:cubicBezTo>
                <a:close/>
                <a:moveTo>
                  <a:pt x="2043175" y="356338"/>
                </a:moveTo>
                <a:cubicBezTo>
                  <a:pt x="2040413" y="356528"/>
                  <a:pt x="2037650" y="356814"/>
                  <a:pt x="2034793" y="357004"/>
                </a:cubicBezTo>
                <a:cubicBezTo>
                  <a:pt x="2011933" y="358433"/>
                  <a:pt x="2044509" y="362148"/>
                  <a:pt x="2043175" y="356338"/>
                </a:cubicBezTo>
                <a:close/>
                <a:moveTo>
                  <a:pt x="5191188" y="141263"/>
                </a:moveTo>
                <a:cubicBezTo>
                  <a:pt x="5188425" y="141454"/>
                  <a:pt x="5185663" y="141739"/>
                  <a:pt x="5182806" y="141930"/>
                </a:cubicBezTo>
                <a:cubicBezTo>
                  <a:pt x="5159946" y="143359"/>
                  <a:pt x="5192521" y="147169"/>
                  <a:pt x="5191188" y="141263"/>
                </a:cubicBezTo>
                <a:close/>
                <a:moveTo>
                  <a:pt x="236187" y="646374"/>
                </a:moveTo>
                <a:cubicBezTo>
                  <a:pt x="231996" y="646755"/>
                  <a:pt x="227805" y="647041"/>
                  <a:pt x="223614" y="647422"/>
                </a:cubicBezTo>
                <a:cubicBezTo>
                  <a:pt x="220376" y="648184"/>
                  <a:pt x="215423" y="648184"/>
                  <a:pt x="215423" y="650184"/>
                </a:cubicBezTo>
                <a:cubicBezTo>
                  <a:pt x="221424" y="648565"/>
                  <a:pt x="237330" y="650851"/>
                  <a:pt x="236187" y="646374"/>
                </a:cubicBezTo>
                <a:close/>
                <a:moveTo>
                  <a:pt x="20637" y="685712"/>
                </a:moveTo>
                <a:cubicBezTo>
                  <a:pt x="16446" y="686093"/>
                  <a:pt x="12255" y="686379"/>
                  <a:pt x="8064" y="686760"/>
                </a:cubicBezTo>
                <a:cubicBezTo>
                  <a:pt x="-16225" y="688855"/>
                  <a:pt x="22256" y="691237"/>
                  <a:pt x="20637" y="685712"/>
                </a:cubicBezTo>
                <a:close/>
                <a:moveTo>
                  <a:pt x="505650" y="695523"/>
                </a:moveTo>
                <a:cubicBezTo>
                  <a:pt x="501935" y="700762"/>
                  <a:pt x="481647" y="699428"/>
                  <a:pt x="476884" y="704286"/>
                </a:cubicBezTo>
                <a:cubicBezTo>
                  <a:pt x="494982" y="702762"/>
                  <a:pt x="513079" y="701238"/>
                  <a:pt x="531272" y="699714"/>
                </a:cubicBezTo>
                <a:cubicBezTo>
                  <a:pt x="534415" y="691141"/>
                  <a:pt x="509079" y="700000"/>
                  <a:pt x="505650" y="695523"/>
                </a:cubicBezTo>
                <a:close/>
                <a:moveTo>
                  <a:pt x="455834" y="703905"/>
                </a:moveTo>
                <a:cubicBezTo>
                  <a:pt x="447261" y="705905"/>
                  <a:pt x="428116" y="703619"/>
                  <a:pt x="426783" y="708477"/>
                </a:cubicBezTo>
                <a:cubicBezTo>
                  <a:pt x="435260" y="706572"/>
                  <a:pt x="454405" y="708763"/>
                  <a:pt x="455834" y="703905"/>
                </a:cubicBezTo>
                <a:close/>
                <a:moveTo>
                  <a:pt x="721867" y="713144"/>
                </a:moveTo>
                <a:cubicBezTo>
                  <a:pt x="729106" y="712668"/>
                  <a:pt x="732440" y="710668"/>
                  <a:pt x="734059" y="707905"/>
                </a:cubicBezTo>
                <a:cubicBezTo>
                  <a:pt x="727487" y="708667"/>
                  <a:pt x="719486" y="708858"/>
                  <a:pt x="721867" y="713144"/>
                </a:cubicBezTo>
                <a:close/>
                <a:moveTo>
                  <a:pt x="5371496" y="481306"/>
                </a:moveTo>
                <a:cubicBezTo>
                  <a:pt x="5367305" y="481687"/>
                  <a:pt x="5363114" y="481972"/>
                  <a:pt x="5358923" y="482353"/>
                </a:cubicBezTo>
                <a:cubicBezTo>
                  <a:pt x="5354065" y="483115"/>
                  <a:pt x="5347017" y="483020"/>
                  <a:pt x="5346541" y="485497"/>
                </a:cubicBezTo>
                <a:cubicBezTo>
                  <a:pt x="5353875" y="483687"/>
                  <a:pt x="5371401" y="485973"/>
                  <a:pt x="5371496" y="481306"/>
                </a:cubicBezTo>
                <a:close/>
                <a:moveTo>
                  <a:pt x="843787" y="1060235"/>
                </a:moveTo>
                <a:cubicBezTo>
                  <a:pt x="856741" y="1060712"/>
                  <a:pt x="858837" y="1056806"/>
                  <a:pt x="868647" y="1056044"/>
                </a:cubicBezTo>
                <a:cubicBezTo>
                  <a:pt x="871029" y="1050139"/>
                  <a:pt x="859694" y="1052710"/>
                  <a:pt x="855598" y="1050806"/>
                </a:cubicBezTo>
                <a:cubicBezTo>
                  <a:pt x="854741" y="1055187"/>
                  <a:pt x="844644" y="1055854"/>
                  <a:pt x="843787" y="1060235"/>
                </a:cubicBezTo>
                <a:close/>
                <a:moveTo>
                  <a:pt x="893889" y="1055949"/>
                </a:moveTo>
                <a:cubicBezTo>
                  <a:pt x="901604" y="1047281"/>
                  <a:pt x="874172" y="1049282"/>
                  <a:pt x="872648" y="1053472"/>
                </a:cubicBezTo>
                <a:cubicBezTo>
                  <a:pt x="880744" y="1053758"/>
                  <a:pt x="880744" y="1058902"/>
                  <a:pt x="893889" y="1055949"/>
                </a:cubicBezTo>
                <a:close/>
                <a:moveTo>
                  <a:pt x="5303869" y="677330"/>
                </a:moveTo>
                <a:cubicBezTo>
                  <a:pt x="5301106" y="677521"/>
                  <a:pt x="5298344" y="677807"/>
                  <a:pt x="5295487" y="677997"/>
                </a:cubicBezTo>
                <a:cubicBezTo>
                  <a:pt x="5272531" y="679330"/>
                  <a:pt x="5305202" y="683140"/>
                  <a:pt x="5303869" y="677330"/>
                </a:cubicBezTo>
                <a:close/>
                <a:moveTo>
                  <a:pt x="781017" y="1065474"/>
                </a:moveTo>
                <a:cubicBezTo>
                  <a:pt x="786828" y="1067760"/>
                  <a:pt x="796829" y="1066903"/>
                  <a:pt x="797591" y="1061950"/>
                </a:cubicBezTo>
                <a:cubicBezTo>
                  <a:pt x="791781" y="1059759"/>
                  <a:pt x="781779" y="1060521"/>
                  <a:pt x="781017" y="1065474"/>
                </a:cubicBezTo>
                <a:close/>
                <a:moveTo>
                  <a:pt x="1168113" y="1062426"/>
                </a:moveTo>
                <a:cubicBezTo>
                  <a:pt x="1173733" y="1060902"/>
                  <a:pt x="1177638" y="1063855"/>
                  <a:pt x="1180782" y="1063474"/>
                </a:cubicBezTo>
                <a:cubicBezTo>
                  <a:pt x="1184115" y="1063093"/>
                  <a:pt x="1184306" y="1061093"/>
                  <a:pt x="1184782" y="1060997"/>
                </a:cubicBezTo>
                <a:cubicBezTo>
                  <a:pt x="1189354" y="1060235"/>
                  <a:pt x="1204880" y="1061759"/>
                  <a:pt x="1201165" y="1055378"/>
                </a:cubicBezTo>
                <a:cubicBezTo>
                  <a:pt x="1188592" y="1057092"/>
                  <a:pt x="1168494" y="1055854"/>
                  <a:pt x="1168113" y="1062426"/>
                </a:cubicBezTo>
                <a:close/>
                <a:moveTo>
                  <a:pt x="5487510" y="708286"/>
                </a:moveTo>
                <a:cubicBezTo>
                  <a:pt x="5480176" y="709525"/>
                  <a:pt x="5466175" y="704095"/>
                  <a:pt x="5462460" y="710382"/>
                </a:cubicBezTo>
                <a:cubicBezTo>
                  <a:pt x="5469699" y="709239"/>
                  <a:pt x="5483796" y="714573"/>
                  <a:pt x="5487510" y="708286"/>
                </a:cubicBezTo>
                <a:close/>
                <a:moveTo>
                  <a:pt x="5516943" y="707905"/>
                </a:moveTo>
                <a:cubicBezTo>
                  <a:pt x="5512752" y="708286"/>
                  <a:pt x="5508561" y="708572"/>
                  <a:pt x="5504370" y="708953"/>
                </a:cubicBezTo>
                <a:cubicBezTo>
                  <a:pt x="5501131" y="709715"/>
                  <a:pt x="5496083" y="709715"/>
                  <a:pt x="5496179" y="711715"/>
                </a:cubicBezTo>
                <a:cubicBezTo>
                  <a:pt x="5502179" y="710096"/>
                  <a:pt x="5517991" y="712382"/>
                  <a:pt x="5516943" y="707905"/>
                </a:cubicBezTo>
                <a:close/>
                <a:moveTo>
                  <a:pt x="563562" y="1132530"/>
                </a:moveTo>
                <a:cubicBezTo>
                  <a:pt x="563752" y="1141293"/>
                  <a:pt x="592803" y="1132244"/>
                  <a:pt x="605757" y="1133197"/>
                </a:cubicBezTo>
                <a:cubicBezTo>
                  <a:pt x="608710" y="1125196"/>
                  <a:pt x="591375" y="1131768"/>
                  <a:pt x="584517" y="1130720"/>
                </a:cubicBezTo>
                <a:cubicBezTo>
                  <a:pt x="582135" y="1130339"/>
                  <a:pt x="584136" y="1124243"/>
                  <a:pt x="575754" y="1127196"/>
                </a:cubicBezTo>
                <a:cubicBezTo>
                  <a:pt x="569848" y="1128244"/>
                  <a:pt x="568991" y="1131292"/>
                  <a:pt x="563562" y="1132530"/>
                </a:cubicBezTo>
                <a:close/>
                <a:moveTo>
                  <a:pt x="735107" y="1120147"/>
                </a:moveTo>
                <a:cubicBezTo>
                  <a:pt x="747108" y="1119576"/>
                  <a:pt x="756348" y="1117862"/>
                  <a:pt x="759872" y="1113861"/>
                </a:cubicBezTo>
                <a:cubicBezTo>
                  <a:pt x="747775" y="1114433"/>
                  <a:pt x="738631" y="1116147"/>
                  <a:pt x="735107" y="1120147"/>
                </a:cubicBezTo>
                <a:close/>
                <a:moveTo>
                  <a:pt x="744251" y="1127863"/>
                </a:moveTo>
                <a:cubicBezTo>
                  <a:pt x="728344" y="1129768"/>
                  <a:pt x="707580" y="1128720"/>
                  <a:pt x="707199" y="1137388"/>
                </a:cubicBezTo>
                <a:cubicBezTo>
                  <a:pt x="727011" y="1133959"/>
                  <a:pt x="750347" y="1133101"/>
                  <a:pt x="769683" y="1129958"/>
                </a:cubicBezTo>
                <a:cubicBezTo>
                  <a:pt x="776255" y="1128910"/>
                  <a:pt x="786542" y="1126339"/>
                  <a:pt x="790257" y="1123958"/>
                </a:cubicBezTo>
                <a:cubicBezTo>
                  <a:pt x="777588" y="1125386"/>
                  <a:pt x="760539" y="1125958"/>
                  <a:pt x="744251" y="1127863"/>
                </a:cubicBezTo>
                <a:close/>
                <a:moveTo>
                  <a:pt x="849121" y="1123195"/>
                </a:moveTo>
                <a:cubicBezTo>
                  <a:pt x="862075" y="1122338"/>
                  <a:pt x="872267" y="1120243"/>
                  <a:pt x="877982" y="1116528"/>
                </a:cubicBezTo>
                <a:cubicBezTo>
                  <a:pt x="868647" y="1118909"/>
                  <a:pt x="845025" y="1115480"/>
                  <a:pt x="849121" y="1123195"/>
                </a:cubicBezTo>
                <a:close/>
                <a:moveTo>
                  <a:pt x="690435" y="1138721"/>
                </a:moveTo>
                <a:cubicBezTo>
                  <a:pt x="693197" y="1138531"/>
                  <a:pt x="695959" y="1138245"/>
                  <a:pt x="698817" y="1138055"/>
                </a:cubicBezTo>
                <a:cubicBezTo>
                  <a:pt x="698721" y="1136626"/>
                  <a:pt x="698626" y="1135292"/>
                  <a:pt x="698436" y="1133864"/>
                </a:cubicBezTo>
                <a:cubicBezTo>
                  <a:pt x="695673" y="1134054"/>
                  <a:pt x="692816" y="1134340"/>
                  <a:pt x="690054" y="1134530"/>
                </a:cubicBezTo>
                <a:cubicBezTo>
                  <a:pt x="690149" y="1135959"/>
                  <a:pt x="690244" y="1137293"/>
                  <a:pt x="690435" y="1138721"/>
                </a:cubicBezTo>
                <a:close/>
                <a:moveTo>
                  <a:pt x="716533" y="1149199"/>
                </a:moveTo>
                <a:cubicBezTo>
                  <a:pt x="723772" y="1149104"/>
                  <a:pt x="741012" y="1143198"/>
                  <a:pt x="728535" y="1141864"/>
                </a:cubicBezTo>
                <a:cubicBezTo>
                  <a:pt x="730630" y="1146722"/>
                  <a:pt x="709389" y="1142245"/>
                  <a:pt x="716533" y="1149199"/>
                </a:cubicBezTo>
                <a:close/>
                <a:moveTo>
                  <a:pt x="745775" y="1146722"/>
                </a:moveTo>
                <a:cubicBezTo>
                  <a:pt x="757014" y="1144436"/>
                  <a:pt x="779208" y="1146627"/>
                  <a:pt x="783208" y="1141483"/>
                </a:cubicBezTo>
                <a:cubicBezTo>
                  <a:pt x="778160" y="1139960"/>
                  <a:pt x="743203" y="1138912"/>
                  <a:pt x="745775" y="1146722"/>
                </a:cubicBezTo>
                <a:close/>
                <a:moveTo>
                  <a:pt x="490791" y="1168249"/>
                </a:moveTo>
                <a:cubicBezTo>
                  <a:pt x="490314" y="1168344"/>
                  <a:pt x="491267" y="1170154"/>
                  <a:pt x="490981" y="1170344"/>
                </a:cubicBezTo>
                <a:cubicBezTo>
                  <a:pt x="488886" y="1171868"/>
                  <a:pt x="465359" y="1173487"/>
                  <a:pt x="482980" y="1175202"/>
                </a:cubicBezTo>
                <a:cubicBezTo>
                  <a:pt x="490505" y="1168725"/>
                  <a:pt x="527081" y="1173964"/>
                  <a:pt x="524033" y="1163296"/>
                </a:cubicBezTo>
                <a:cubicBezTo>
                  <a:pt x="519270" y="1166725"/>
                  <a:pt x="500697" y="1165582"/>
                  <a:pt x="490791" y="1168249"/>
                </a:cubicBezTo>
                <a:close/>
                <a:moveTo>
                  <a:pt x="541083" y="1166153"/>
                </a:moveTo>
                <a:cubicBezTo>
                  <a:pt x="558228" y="1164915"/>
                  <a:pt x="575277" y="1163582"/>
                  <a:pt x="582516" y="1158438"/>
                </a:cubicBezTo>
                <a:cubicBezTo>
                  <a:pt x="568229" y="1160724"/>
                  <a:pt x="542702" y="1158629"/>
                  <a:pt x="541083" y="1166153"/>
                </a:cubicBezTo>
                <a:close/>
                <a:moveTo>
                  <a:pt x="704532" y="1156533"/>
                </a:moveTo>
                <a:cubicBezTo>
                  <a:pt x="704722" y="1163105"/>
                  <a:pt x="717676" y="1161772"/>
                  <a:pt x="730154" y="1160724"/>
                </a:cubicBezTo>
                <a:cubicBezTo>
                  <a:pt x="726630" y="1155295"/>
                  <a:pt x="738060" y="1155771"/>
                  <a:pt x="737774" y="1151580"/>
                </a:cubicBezTo>
                <a:cubicBezTo>
                  <a:pt x="721010" y="1148151"/>
                  <a:pt x="722439" y="1155485"/>
                  <a:pt x="704532" y="1156533"/>
                </a:cubicBezTo>
                <a:close/>
                <a:moveTo>
                  <a:pt x="833976" y="1143484"/>
                </a:moveTo>
                <a:cubicBezTo>
                  <a:pt x="833786" y="1143484"/>
                  <a:pt x="834072" y="1141483"/>
                  <a:pt x="833786" y="1141388"/>
                </a:cubicBezTo>
                <a:cubicBezTo>
                  <a:pt x="831595" y="1140531"/>
                  <a:pt x="822642" y="1146437"/>
                  <a:pt x="821594" y="1146627"/>
                </a:cubicBezTo>
                <a:cubicBezTo>
                  <a:pt x="812450" y="1148437"/>
                  <a:pt x="813783" y="1144817"/>
                  <a:pt x="809021" y="1147675"/>
                </a:cubicBezTo>
                <a:cubicBezTo>
                  <a:pt x="806354" y="1149294"/>
                  <a:pt x="797305" y="1148437"/>
                  <a:pt x="801020" y="1152533"/>
                </a:cubicBezTo>
                <a:cubicBezTo>
                  <a:pt x="805878" y="1157581"/>
                  <a:pt x="814736" y="1151104"/>
                  <a:pt x="821975" y="1150723"/>
                </a:cubicBezTo>
                <a:cubicBezTo>
                  <a:pt x="823023" y="1150723"/>
                  <a:pt x="828642" y="1154342"/>
                  <a:pt x="834643" y="1151770"/>
                </a:cubicBezTo>
                <a:cubicBezTo>
                  <a:pt x="840263" y="1147960"/>
                  <a:pt x="848549" y="1145198"/>
                  <a:pt x="859218" y="1143389"/>
                </a:cubicBezTo>
                <a:cubicBezTo>
                  <a:pt x="870362" y="1146341"/>
                  <a:pt x="895794" y="1141483"/>
                  <a:pt x="900651" y="1135673"/>
                </a:cubicBezTo>
                <a:cubicBezTo>
                  <a:pt x="875982" y="1136531"/>
                  <a:pt x="852645" y="1142245"/>
                  <a:pt x="833976" y="1143484"/>
                </a:cubicBezTo>
                <a:close/>
                <a:moveTo>
                  <a:pt x="942466" y="1132244"/>
                </a:moveTo>
                <a:cubicBezTo>
                  <a:pt x="935513" y="1132816"/>
                  <a:pt x="928560" y="1133387"/>
                  <a:pt x="921606" y="1134054"/>
                </a:cubicBezTo>
                <a:cubicBezTo>
                  <a:pt x="915129" y="1144627"/>
                  <a:pt x="948848" y="1139388"/>
                  <a:pt x="942466" y="1132244"/>
                </a:cubicBezTo>
                <a:close/>
                <a:moveTo>
                  <a:pt x="1022095" y="1127672"/>
                </a:moveTo>
                <a:cubicBezTo>
                  <a:pt x="1010951" y="1128625"/>
                  <a:pt x="999807" y="1129577"/>
                  <a:pt x="988662" y="1130530"/>
                </a:cubicBezTo>
                <a:cubicBezTo>
                  <a:pt x="990186" y="1139960"/>
                  <a:pt x="1024762" y="1138721"/>
                  <a:pt x="1022095" y="1127672"/>
                </a:cubicBezTo>
                <a:close/>
                <a:moveTo>
                  <a:pt x="608901" y="1171011"/>
                </a:moveTo>
                <a:cubicBezTo>
                  <a:pt x="618521" y="1170820"/>
                  <a:pt x="624522" y="1169201"/>
                  <a:pt x="625284" y="1165391"/>
                </a:cubicBezTo>
                <a:cubicBezTo>
                  <a:pt x="617378" y="1166534"/>
                  <a:pt x="615854" y="1163772"/>
                  <a:pt x="608424" y="1164724"/>
                </a:cubicBezTo>
                <a:cubicBezTo>
                  <a:pt x="608520" y="1166820"/>
                  <a:pt x="608710" y="1168916"/>
                  <a:pt x="608901" y="1171011"/>
                </a:cubicBezTo>
                <a:close/>
                <a:moveTo>
                  <a:pt x="638142" y="1168535"/>
                </a:moveTo>
                <a:cubicBezTo>
                  <a:pt x="645381" y="1168058"/>
                  <a:pt x="648715" y="1166058"/>
                  <a:pt x="650334" y="1163296"/>
                </a:cubicBezTo>
                <a:cubicBezTo>
                  <a:pt x="643762" y="1163962"/>
                  <a:pt x="635856" y="1164153"/>
                  <a:pt x="638142" y="1168535"/>
                </a:cubicBezTo>
                <a:close/>
                <a:moveTo>
                  <a:pt x="559085" y="1179393"/>
                </a:moveTo>
                <a:cubicBezTo>
                  <a:pt x="559180" y="1178060"/>
                  <a:pt x="559466" y="1176821"/>
                  <a:pt x="563085" y="1176916"/>
                </a:cubicBezTo>
                <a:cubicBezTo>
                  <a:pt x="562419" y="1174440"/>
                  <a:pt x="561466" y="1172059"/>
                  <a:pt x="554322" y="1173392"/>
                </a:cubicBezTo>
                <a:cubicBezTo>
                  <a:pt x="555275" y="1175869"/>
                  <a:pt x="554132" y="1179488"/>
                  <a:pt x="559085" y="1179393"/>
                </a:cubicBezTo>
                <a:close/>
                <a:moveTo>
                  <a:pt x="719676" y="1187013"/>
                </a:moveTo>
                <a:cubicBezTo>
                  <a:pt x="738345" y="1183679"/>
                  <a:pt x="775398" y="1187680"/>
                  <a:pt x="769111" y="1174345"/>
                </a:cubicBezTo>
                <a:cubicBezTo>
                  <a:pt x="747870" y="1175964"/>
                  <a:pt x="705960" y="1177869"/>
                  <a:pt x="719676" y="1187013"/>
                </a:cubicBezTo>
                <a:close/>
                <a:moveTo>
                  <a:pt x="217899" y="1227208"/>
                </a:moveTo>
                <a:cubicBezTo>
                  <a:pt x="231044" y="1225018"/>
                  <a:pt x="220376" y="1237495"/>
                  <a:pt x="235330" y="1234162"/>
                </a:cubicBezTo>
                <a:cubicBezTo>
                  <a:pt x="250475" y="1232066"/>
                  <a:pt x="258476" y="1227208"/>
                  <a:pt x="259333" y="1219493"/>
                </a:cubicBezTo>
                <a:cubicBezTo>
                  <a:pt x="242569" y="1222256"/>
                  <a:pt x="214661" y="1220541"/>
                  <a:pt x="205136" y="1226161"/>
                </a:cubicBezTo>
                <a:cubicBezTo>
                  <a:pt x="210565" y="1225875"/>
                  <a:pt x="211232" y="1228447"/>
                  <a:pt x="217899" y="1227208"/>
                </a:cubicBezTo>
                <a:close/>
                <a:moveTo>
                  <a:pt x="706818" y="1183870"/>
                </a:moveTo>
                <a:cubicBezTo>
                  <a:pt x="701674" y="1181870"/>
                  <a:pt x="691863" y="1182727"/>
                  <a:pt x="681576" y="1183870"/>
                </a:cubicBezTo>
                <a:cubicBezTo>
                  <a:pt x="679386" y="1193109"/>
                  <a:pt x="703865" y="1188823"/>
                  <a:pt x="706818" y="1183870"/>
                </a:cubicBezTo>
                <a:close/>
                <a:moveTo>
                  <a:pt x="276764" y="1226542"/>
                </a:moveTo>
                <a:cubicBezTo>
                  <a:pt x="290004" y="1228828"/>
                  <a:pt x="331247" y="1221684"/>
                  <a:pt x="309625" y="1217398"/>
                </a:cubicBezTo>
                <a:cubicBezTo>
                  <a:pt x="308292" y="1224256"/>
                  <a:pt x="282003" y="1221208"/>
                  <a:pt x="276764" y="1226542"/>
                </a:cubicBezTo>
                <a:close/>
                <a:moveTo>
                  <a:pt x="917130" y="1180917"/>
                </a:moveTo>
                <a:cubicBezTo>
                  <a:pt x="925702" y="1178917"/>
                  <a:pt x="944847" y="1181203"/>
                  <a:pt x="946181" y="1176345"/>
                </a:cubicBezTo>
                <a:cubicBezTo>
                  <a:pt x="945514" y="1173678"/>
                  <a:pt x="904461" y="1179774"/>
                  <a:pt x="917130" y="1180917"/>
                </a:cubicBezTo>
                <a:close/>
                <a:moveTo>
                  <a:pt x="1109249" y="1162534"/>
                </a:moveTo>
                <a:cubicBezTo>
                  <a:pt x="1106391" y="1161391"/>
                  <a:pt x="1091247" y="1164629"/>
                  <a:pt x="1092675" y="1166058"/>
                </a:cubicBezTo>
                <a:cubicBezTo>
                  <a:pt x="1098676" y="1169487"/>
                  <a:pt x="1111059" y="1163296"/>
                  <a:pt x="1109249" y="1162534"/>
                </a:cubicBezTo>
                <a:close/>
                <a:moveTo>
                  <a:pt x="1138872" y="1164248"/>
                </a:moveTo>
                <a:cubicBezTo>
                  <a:pt x="1146682" y="1162629"/>
                  <a:pt x="1164303" y="1165010"/>
                  <a:pt x="1159446" y="1158247"/>
                </a:cubicBezTo>
                <a:cubicBezTo>
                  <a:pt x="1148968" y="1158914"/>
                  <a:pt x="1139062" y="1159676"/>
                  <a:pt x="1138872" y="1164248"/>
                </a:cubicBezTo>
                <a:close/>
                <a:moveTo>
                  <a:pt x="967803" y="1182917"/>
                </a:moveTo>
                <a:cubicBezTo>
                  <a:pt x="975327" y="1184156"/>
                  <a:pt x="980566" y="1188537"/>
                  <a:pt x="988853" y="1183298"/>
                </a:cubicBezTo>
                <a:cubicBezTo>
                  <a:pt x="990567" y="1174535"/>
                  <a:pt x="971136" y="1178060"/>
                  <a:pt x="967803" y="1182917"/>
                </a:cubicBezTo>
                <a:close/>
                <a:moveTo>
                  <a:pt x="236187" y="1244734"/>
                </a:moveTo>
                <a:cubicBezTo>
                  <a:pt x="239045" y="1245878"/>
                  <a:pt x="241617" y="1247306"/>
                  <a:pt x="244950" y="1248259"/>
                </a:cubicBezTo>
                <a:cubicBezTo>
                  <a:pt x="252475" y="1244544"/>
                  <a:pt x="272668" y="1245878"/>
                  <a:pt x="278002" y="1241210"/>
                </a:cubicBezTo>
                <a:cubicBezTo>
                  <a:pt x="262000" y="1242734"/>
                  <a:pt x="223805" y="1239782"/>
                  <a:pt x="236187" y="1244734"/>
                </a:cubicBezTo>
                <a:close/>
                <a:moveTo>
                  <a:pt x="286575" y="1242639"/>
                </a:moveTo>
                <a:cubicBezTo>
                  <a:pt x="289337" y="1242449"/>
                  <a:pt x="292099" y="1242163"/>
                  <a:pt x="294957" y="1241972"/>
                </a:cubicBezTo>
                <a:cubicBezTo>
                  <a:pt x="294861" y="1240544"/>
                  <a:pt x="294766" y="1239210"/>
                  <a:pt x="294576" y="1237781"/>
                </a:cubicBezTo>
                <a:cubicBezTo>
                  <a:pt x="291813" y="1237972"/>
                  <a:pt x="288956" y="1238258"/>
                  <a:pt x="286194" y="1238448"/>
                </a:cubicBezTo>
                <a:cubicBezTo>
                  <a:pt x="286289" y="1239782"/>
                  <a:pt x="286479" y="1241210"/>
                  <a:pt x="286575" y="1242639"/>
                </a:cubicBezTo>
                <a:close/>
                <a:moveTo>
                  <a:pt x="633380" y="1211207"/>
                </a:moveTo>
                <a:cubicBezTo>
                  <a:pt x="619759" y="1212731"/>
                  <a:pt x="623283" y="1208539"/>
                  <a:pt x="616616" y="1212635"/>
                </a:cubicBezTo>
                <a:cubicBezTo>
                  <a:pt x="612615" y="1215112"/>
                  <a:pt x="603852" y="1213397"/>
                  <a:pt x="600042" y="1216160"/>
                </a:cubicBezTo>
                <a:cubicBezTo>
                  <a:pt x="592327" y="1221779"/>
                  <a:pt x="560323" y="1212731"/>
                  <a:pt x="558418" y="1221779"/>
                </a:cubicBezTo>
                <a:cubicBezTo>
                  <a:pt x="565943" y="1222351"/>
                  <a:pt x="575849" y="1221398"/>
                  <a:pt x="579659" y="1224256"/>
                </a:cubicBezTo>
                <a:cubicBezTo>
                  <a:pt x="575563" y="1231304"/>
                  <a:pt x="579659" y="1229018"/>
                  <a:pt x="580707" y="1236829"/>
                </a:cubicBezTo>
                <a:cubicBezTo>
                  <a:pt x="591660" y="1235305"/>
                  <a:pt x="584707" y="1244734"/>
                  <a:pt x="597947" y="1241687"/>
                </a:cubicBezTo>
                <a:cubicBezTo>
                  <a:pt x="603281" y="1241115"/>
                  <a:pt x="603471" y="1238543"/>
                  <a:pt x="610329" y="1238543"/>
                </a:cubicBezTo>
                <a:cubicBezTo>
                  <a:pt x="606138" y="1228352"/>
                  <a:pt x="624045" y="1227018"/>
                  <a:pt x="612901" y="1219303"/>
                </a:cubicBezTo>
                <a:cubicBezTo>
                  <a:pt x="618807" y="1218255"/>
                  <a:pt x="619664" y="1215207"/>
                  <a:pt x="625093" y="1214064"/>
                </a:cubicBezTo>
                <a:cubicBezTo>
                  <a:pt x="636142" y="1213112"/>
                  <a:pt x="649763" y="1213112"/>
                  <a:pt x="649858" y="1207778"/>
                </a:cubicBezTo>
                <a:cubicBezTo>
                  <a:pt x="642048" y="1208254"/>
                  <a:pt x="640809" y="1210349"/>
                  <a:pt x="633380" y="1211207"/>
                </a:cubicBezTo>
                <a:close/>
                <a:moveTo>
                  <a:pt x="541749" y="1223113"/>
                </a:moveTo>
                <a:cubicBezTo>
                  <a:pt x="548322" y="1222351"/>
                  <a:pt x="556323" y="1222160"/>
                  <a:pt x="553941" y="1217874"/>
                </a:cubicBezTo>
                <a:cubicBezTo>
                  <a:pt x="551179" y="1218064"/>
                  <a:pt x="548322" y="1218350"/>
                  <a:pt x="545559" y="1218541"/>
                </a:cubicBezTo>
                <a:cubicBezTo>
                  <a:pt x="545750" y="1220732"/>
                  <a:pt x="542416" y="1221398"/>
                  <a:pt x="541749" y="1223113"/>
                </a:cubicBezTo>
                <a:close/>
                <a:moveTo>
                  <a:pt x="2159761" y="1088620"/>
                </a:moveTo>
                <a:cubicBezTo>
                  <a:pt x="2162523" y="1088429"/>
                  <a:pt x="2165286" y="1088143"/>
                  <a:pt x="2168143" y="1087953"/>
                </a:cubicBezTo>
                <a:cubicBezTo>
                  <a:pt x="2168048" y="1086524"/>
                  <a:pt x="2167953" y="1085191"/>
                  <a:pt x="2167762" y="1083762"/>
                </a:cubicBezTo>
                <a:cubicBezTo>
                  <a:pt x="2165000" y="1083953"/>
                  <a:pt x="2162142" y="1084238"/>
                  <a:pt x="2159380" y="1084429"/>
                </a:cubicBezTo>
                <a:cubicBezTo>
                  <a:pt x="2159571" y="1085858"/>
                  <a:pt x="2159666" y="1087286"/>
                  <a:pt x="2159761" y="1088620"/>
                </a:cubicBezTo>
                <a:close/>
                <a:moveTo>
                  <a:pt x="1282223" y="1167010"/>
                </a:moveTo>
                <a:cubicBezTo>
                  <a:pt x="1288700" y="1169773"/>
                  <a:pt x="1301082" y="1167772"/>
                  <a:pt x="1298606" y="1161391"/>
                </a:cubicBezTo>
                <a:cubicBezTo>
                  <a:pt x="1288986" y="1161581"/>
                  <a:pt x="1282890" y="1163201"/>
                  <a:pt x="1282223" y="1167010"/>
                </a:cubicBezTo>
                <a:close/>
                <a:moveTo>
                  <a:pt x="638999" y="1227590"/>
                </a:moveTo>
                <a:cubicBezTo>
                  <a:pt x="651477" y="1229685"/>
                  <a:pt x="650430" y="1217207"/>
                  <a:pt x="638428" y="1221303"/>
                </a:cubicBezTo>
                <a:cubicBezTo>
                  <a:pt x="638619" y="1223399"/>
                  <a:pt x="638809" y="1225494"/>
                  <a:pt x="638999" y="1227590"/>
                </a:cubicBezTo>
                <a:close/>
                <a:moveTo>
                  <a:pt x="200850" y="1275215"/>
                </a:moveTo>
                <a:cubicBezTo>
                  <a:pt x="191801" y="1277310"/>
                  <a:pt x="187038" y="1270357"/>
                  <a:pt x="188467" y="1278358"/>
                </a:cubicBezTo>
                <a:cubicBezTo>
                  <a:pt x="192468" y="1280453"/>
                  <a:pt x="203421" y="1280929"/>
                  <a:pt x="205517" y="1281120"/>
                </a:cubicBezTo>
                <a:cubicBezTo>
                  <a:pt x="206565" y="1281215"/>
                  <a:pt x="208565" y="1280834"/>
                  <a:pt x="209708" y="1280739"/>
                </a:cubicBezTo>
                <a:cubicBezTo>
                  <a:pt x="213613" y="1280549"/>
                  <a:pt x="212946" y="1282454"/>
                  <a:pt x="214089" y="1282454"/>
                </a:cubicBezTo>
                <a:cubicBezTo>
                  <a:pt x="226853" y="1283120"/>
                  <a:pt x="238283" y="1280453"/>
                  <a:pt x="247713" y="1281691"/>
                </a:cubicBezTo>
                <a:cubicBezTo>
                  <a:pt x="253237" y="1281215"/>
                  <a:pt x="251237" y="1277691"/>
                  <a:pt x="255714" y="1276834"/>
                </a:cubicBezTo>
                <a:cubicBezTo>
                  <a:pt x="263715" y="1277024"/>
                  <a:pt x="266572" y="1280453"/>
                  <a:pt x="276954" y="1279310"/>
                </a:cubicBezTo>
                <a:cubicBezTo>
                  <a:pt x="289718" y="1271786"/>
                  <a:pt x="314864" y="1274548"/>
                  <a:pt x="326770" y="1270833"/>
                </a:cubicBezTo>
                <a:cubicBezTo>
                  <a:pt x="326103" y="1261594"/>
                  <a:pt x="309244" y="1261022"/>
                  <a:pt x="316769" y="1252640"/>
                </a:cubicBezTo>
                <a:cubicBezTo>
                  <a:pt x="298767" y="1253498"/>
                  <a:pt x="301148" y="1262641"/>
                  <a:pt x="288384" y="1265594"/>
                </a:cubicBezTo>
                <a:cubicBezTo>
                  <a:pt x="254094" y="1269690"/>
                  <a:pt x="228663" y="1268357"/>
                  <a:pt x="212280" y="1261499"/>
                </a:cubicBezTo>
                <a:cubicBezTo>
                  <a:pt x="205422" y="1264832"/>
                  <a:pt x="213327" y="1274071"/>
                  <a:pt x="200850" y="1275215"/>
                </a:cubicBezTo>
                <a:close/>
                <a:moveTo>
                  <a:pt x="535368" y="1246925"/>
                </a:moveTo>
                <a:cubicBezTo>
                  <a:pt x="539654" y="1245878"/>
                  <a:pt x="540511" y="1243687"/>
                  <a:pt x="543369" y="1242067"/>
                </a:cubicBezTo>
                <a:cubicBezTo>
                  <a:pt x="546226" y="1240448"/>
                  <a:pt x="551084" y="1239782"/>
                  <a:pt x="551370" y="1237210"/>
                </a:cubicBezTo>
                <a:cubicBezTo>
                  <a:pt x="544988" y="1234448"/>
                  <a:pt x="529843" y="1237210"/>
                  <a:pt x="517746" y="1237972"/>
                </a:cubicBezTo>
                <a:cubicBezTo>
                  <a:pt x="517175" y="1244830"/>
                  <a:pt x="523557" y="1247592"/>
                  <a:pt x="535368" y="1246925"/>
                </a:cubicBezTo>
                <a:close/>
                <a:moveTo>
                  <a:pt x="576801" y="1239210"/>
                </a:moveTo>
                <a:cubicBezTo>
                  <a:pt x="562133" y="1234066"/>
                  <a:pt x="564800" y="1248068"/>
                  <a:pt x="576801" y="1239210"/>
                </a:cubicBezTo>
                <a:lnTo>
                  <a:pt x="576801" y="1239210"/>
                </a:lnTo>
                <a:close/>
                <a:moveTo>
                  <a:pt x="3896835" y="967366"/>
                </a:moveTo>
                <a:cubicBezTo>
                  <a:pt x="3917600" y="964033"/>
                  <a:pt x="3917219" y="964890"/>
                  <a:pt x="3934650" y="966319"/>
                </a:cubicBezTo>
                <a:cubicBezTo>
                  <a:pt x="3931983" y="959842"/>
                  <a:pt x="3955319" y="963747"/>
                  <a:pt x="3950652" y="956508"/>
                </a:cubicBezTo>
                <a:cubicBezTo>
                  <a:pt x="3926934" y="961556"/>
                  <a:pt x="3896359" y="951936"/>
                  <a:pt x="3896835" y="967366"/>
                </a:cubicBezTo>
                <a:close/>
                <a:moveTo>
                  <a:pt x="422687" y="1258546"/>
                </a:moveTo>
                <a:cubicBezTo>
                  <a:pt x="438117" y="1255021"/>
                  <a:pt x="435069" y="1262737"/>
                  <a:pt x="448119" y="1260641"/>
                </a:cubicBezTo>
                <a:cubicBezTo>
                  <a:pt x="446880" y="1256736"/>
                  <a:pt x="452405" y="1255593"/>
                  <a:pt x="451548" y="1251878"/>
                </a:cubicBezTo>
                <a:cubicBezTo>
                  <a:pt x="439737" y="1253307"/>
                  <a:pt x="422687" y="1252545"/>
                  <a:pt x="422687" y="1258546"/>
                </a:cubicBezTo>
                <a:close/>
                <a:moveTo>
                  <a:pt x="3528789" y="996322"/>
                </a:moveTo>
                <a:cubicBezTo>
                  <a:pt x="3528027" y="1007848"/>
                  <a:pt x="3564127" y="996703"/>
                  <a:pt x="3575462" y="1000799"/>
                </a:cubicBezTo>
                <a:cubicBezTo>
                  <a:pt x="3576319" y="997751"/>
                  <a:pt x="3584415" y="997656"/>
                  <a:pt x="3587654" y="995560"/>
                </a:cubicBezTo>
                <a:cubicBezTo>
                  <a:pt x="3577557" y="978606"/>
                  <a:pt x="3555745" y="1001561"/>
                  <a:pt x="3528789" y="996322"/>
                </a:cubicBezTo>
                <a:close/>
                <a:moveTo>
                  <a:pt x="3591273" y="988893"/>
                </a:moveTo>
                <a:cubicBezTo>
                  <a:pt x="3591464" y="990988"/>
                  <a:pt x="3591654" y="993084"/>
                  <a:pt x="3591845" y="995180"/>
                </a:cubicBezTo>
                <a:cubicBezTo>
                  <a:pt x="3602227" y="996132"/>
                  <a:pt x="3620420" y="994894"/>
                  <a:pt x="3620610" y="986416"/>
                </a:cubicBezTo>
                <a:cubicBezTo>
                  <a:pt x="3605466" y="989655"/>
                  <a:pt x="3597941" y="984607"/>
                  <a:pt x="3591273" y="988893"/>
                </a:cubicBezTo>
                <a:close/>
                <a:moveTo>
                  <a:pt x="5205475" y="858972"/>
                </a:moveTo>
                <a:cubicBezTo>
                  <a:pt x="5198236" y="860210"/>
                  <a:pt x="5184139" y="854781"/>
                  <a:pt x="5180425" y="861067"/>
                </a:cubicBezTo>
                <a:cubicBezTo>
                  <a:pt x="5187664" y="859924"/>
                  <a:pt x="5201760" y="865258"/>
                  <a:pt x="5205475" y="858972"/>
                </a:cubicBezTo>
                <a:close/>
                <a:moveTo>
                  <a:pt x="481837" y="1262070"/>
                </a:moveTo>
                <a:cubicBezTo>
                  <a:pt x="489171" y="1260927"/>
                  <a:pt x="502983" y="1262451"/>
                  <a:pt x="498220" y="1256450"/>
                </a:cubicBezTo>
                <a:cubicBezTo>
                  <a:pt x="488695" y="1256641"/>
                  <a:pt x="482599" y="1258260"/>
                  <a:pt x="481837" y="1262070"/>
                </a:cubicBezTo>
                <a:close/>
                <a:moveTo>
                  <a:pt x="5256339" y="863163"/>
                </a:moveTo>
                <a:cubicBezTo>
                  <a:pt x="5262149" y="867068"/>
                  <a:pt x="5272626" y="863258"/>
                  <a:pt x="5281580" y="863163"/>
                </a:cubicBezTo>
                <a:cubicBezTo>
                  <a:pt x="5281866" y="863163"/>
                  <a:pt x="5281485" y="865163"/>
                  <a:pt x="5281771" y="865258"/>
                </a:cubicBezTo>
                <a:cubicBezTo>
                  <a:pt x="5286247" y="867544"/>
                  <a:pt x="5303392" y="861448"/>
                  <a:pt x="5306821" y="863163"/>
                </a:cubicBezTo>
                <a:cubicBezTo>
                  <a:pt x="5309012" y="856591"/>
                  <a:pt x="5292915" y="858972"/>
                  <a:pt x="5285390" y="858591"/>
                </a:cubicBezTo>
                <a:cubicBezTo>
                  <a:pt x="5275008" y="858115"/>
                  <a:pt x="5261578" y="858210"/>
                  <a:pt x="5251767" y="859353"/>
                </a:cubicBezTo>
                <a:cubicBezTo>
                  <a:pt x="5243766" y="858305"/>
                  <a:pt x="5236146" y="857162"/>
                  <a:pt x="5226335" y="857257"/>
                </a:cubicBezTo>
                <a:cubicBezTo>
                  <a:pt x="5223572" y="857448"/>
                  <a:pt x="5220810" y="857734"/>
                  <a:pt x="5217953" y="857924"/>
                </a:cubicBezTo>
                <a:cubicBezTo>
                  <a:pt x="5221001" y="865544"/>
                  <a:pt x="5243004" y="863544"/>
                  <a:pt x="5256339" y="863163"/>
                </a:cubicBezTo>
                <a:close/>
                <a:moveTo>
                  <a:pt x="4474622" y="929171"/>
                </a:moveTo>
                <a:cubicBezTo>
                  <a:pt x="4489195" y="934315"/>
                  <a:pt x="4486624" y="920313"/>
                  <a:pt x="4474622" y="929171"/>
                </a:cubicBezTo>
                <a:lnTo>
                  <a:pt x="4474622" y="929171"/>
                </a:lnTo>
                <a:close/>
                <a:moveTo>
                  <a:pt x="4620926" y="916789"/>
                </a:moveTo>
                <a:cubicBezTo>
                  <a:pt x="4648263" y="919170"/>
                  <a:pt x="4631499" y="908311"/>
                  <a:pt x="4620926" y="916789"/>
                </a:cubicBezTo>
                <a:lnTo>
                  <a:pt x="4620926" y="916789"/>
                </a:lnTo>
                <a:close/>
                <a:moveTo>
                  <a:pt x="541845" y="1273881"/>
                </a:moveTo>
                <a:cubicBezTo>
                  <a:pt x="541368" y="1273500"/>
                  <a:pt x="534320" y="1272833"/>
                  <a:pt x="533272" y="1272452"/>
                </a:cubicBezTo>
                <a:cubicBezTo>
                  <a:pt x="531843" y="1271976"/>
                  <a:pt x="534225" y="1268833"/>
                  <a:pt x="532891" y="1268261"/>
                </a:cubicBezTo>
                <a:cubicBezTo>
                  <a:pt x="527081" y="1265499"/>
                  <a:pt x="517651" y="1264166"/>
                  <a:pt x="507269" y="1264070"/>
                </a:cubicBezTo>
                <a:cubicBezTo>
                  <a:pt x="492029" y="1265404"/>
                  <a:pt x="488981" y="1271595"/>
                  <a:pt x="478694" y="1274929"/>
                </a:cubicBezTo>
                <a:cubicBezTo>
                  <a:pt x="461549" y="1273214"/>
                  <a:pt x="430116" y="1275215"/>
                  <a:pt x="424401" y="1279501"/>
                </a:cubicBezTo>
                <a:cubicBezTo>
                  <a:pt x="422401" y="1281025"/>
                  <a:pt x="418972" y="1277786"/>
                  <a:pt x="420020" y="1277786"/>
                </a:cubicBezTo>
                <a:cubicBezTo>
                  <a:pt x="397065" y="1279501"/>
                  <a:pt x="381444" y="1282739"/>
                  <a:pt x="365823" y="1284454"/>
                </a:cubicBezTo>
                <a:cubicBezTo>
                  <a:pt x="363156" y="1284740"/>
                  <a:pt x="361441" y="1286930"/>
                  <a:pt x="361822" y="1286930"/>
                </a:cubicBezTo>
                <a:cubicBezTo>
                  <a:pt x="357060" y="1287502"/>
                  <a:pt x="352869" y="1285787"/>
                  <a:pt x="344963" y="1286263"/>
                </a:cubicBezTo>
                <a:cubicBezTo>
                  <a:pt x="332485" y="1287025"/>
                  <a:pt x="328580" y="1289883"/>
                  <a:pt x="324198" y="1290169"/>
                </a:cubicBezTo>
                <a:cubicBezTo>
                  <a:pt x="318293" y="1290454"/>
                  <a:pt x="316674" y="1287216"/>
                  <a:pt x="311340" y="1287025"/>
                </a:cubicBezTo>
                <a:cubicBezTo>
                  <a:pt x="288194" y="1286073"/>
                  <a:pt x="257904" y="1290931"/>
                  <a:pt x="244284" y="1290550"/>
                </a:cubicBezTo>
                <a:cubicBezTo>
                  <a:pt x="241617" y="1290454"/>
                  <a:pt x="238569" y="1291407"/>
                  <a:pt x="235902" y="1291216"/>
                </a:cubicBezTo>
                <a:cubicBezTo>
                  <a:pt x="227710" y="1290931"/>
                  <a:pt x="211613" y="1287883"/>
                  <a:pt x="202469" y="1294074"/>
                </a:cubicBezTo>
                <a:cubicBezTo>
                  <a:pt x="239045" y="1296741"/>
                  <a:pt x="274097" y="1300265"/>
                  <a:pt x="324579" y="1294360"/>
                </a:cubicBezTo>
                <a:cubicBezTo>
                  <a:pt x="332295" y="1296550"/>
                  <a:pt x="334200" y="1296836"/>
                  <a:pt x="341629" y="1297122"/>
                </a:cubicBezTo>
                <a:cubicBezTo>
                  <a:pt x="349344" y="1297408"/>
                  <a:pt x="352773" y="1297979"/>
                  <a:pt x="362679" y="1297503"/>
                </a:cubicBezTo>
                <a:cubicBezTo>
                  <a:pt x="389064" y="1296265"/>
                  <a:pt x="414591" y="1300265"/>
                  <a:pt x="429545" y="1291883"/>
                </a:cubicBezTo>
                <a:cubicBezTo>
                  <a:pt x="438879" y="1293503"/>
                  <a:pt x="447071" y="1295884"/>
                  <a:pt x="463359" y="1293217"/>
                </a:cubicBezTo>
                <a:cubicBezTo>
                  <a:pt x="475551" y="1290645"/>
                  <a:pt x="489076" y="1288645"/>
                  <a:pt x="496315" y="1284073"/>
                </a:cubicBezTo>
                <a:cubicBezTo>
                  <a:pt x="507269" y="1290074"/>
                  <a:pt x="536606" y="1289026"/>
                  <a:pt x="546512" y="1279882"/>
                </a:cubicBezTo>
                <a:cubicBezTo>
                  <a:pt x="539654" y="1280549"/>
                  <a:pt x="544321" y="1276072"/>
                  <a:pt x="541845" y="1273881"/>
                </a:cubicBezTo>
                <a:close/>
                <a:moveTo>
                  <a:pt x="5060600" y="888118"/>
                </a:moveTo>
                <a:cubicBezTo>
                  <a:pt x="5066125" y="887642"/>
                  <a:pt x="5064124" y="884118"/>
                  <a:pt x="5068601" y="883261"/>
                </a:cubicBezTo>
                <a:cubicBezTo>
                  <a:pt x="5071839" y="882499"/>
                  <a:pt x="5076888" y="882499"/>
                  <a:pt x="5076793" y="880403"/>
                </a:cubicBezTo>
                <a:cubicBezTo>
                  <a:pt x="5066887" y="882499"/>
                  <a:pt x="5046217" y="880308"/>
                  <a:pt x="5043550" y="885356"/>
                </a:cubicBezTo>
                <a:cubicBezTo>
                  <a:pt x="5056885" y="881641"/>
                  <a:pt x="5047265" y="891833"/>
                  <a:pt x="5060600" y="888118"/>
                </a:cubicBezTo>
                <a:close/>
                <a:moveTo>
                  <a:pt x="3221322" y="1045567"/>
                </a:moveTo>
                <a:cubicBezTo>
                  <a:pt x="3224751" y="1046900"/>
                  <a:pt x="3235705" y="1045662"/>
                  <a:pt x="3242087" y="1041661"/>
                </a:cubicBezTo>
                <a:cubicBezTo>
                  <a:pt x="3236562" y="1038042"/>
                  <a:pt x="3220560" y="1045186"/>
                  <a:pt x="3221322" y="1045567"/>
                </a:cubicBezTo>
                <a:close/>
                <a:moveTo>
                  <a:pt x="3154647" y="1053282"/>
                </a:moveTo>
                <a:cubicBezTo>
                  <a:pt x="3160839" y="1046900"/>
                  <a:pt x="3136074" y="1048996"/>
                  <a:pt x="3137788" y="1052615"/>
                </a:cubicBezTo>
                <a:cubicBezTo>
                  <a:pt x="3145599" y="1051472"/>
                  <a:pt x="3147123" y="1054139"/>
                  <a:pt x="3154647" y="1053282"/>
                </a:cubicBezTo>
                <a:close/>
                <a:moveTo>
                  <a:pt x="2088609" y="1143293"/>
                </a:moveTo>
                <a:cubicBezTo>
                  <a:pt x="2084418" y="1143674"/>
                  <a:pt x="2080227" y="1143960"/>
                  <a:pt x="2076036" y="1144341"/>
                </a:cubicBezTo>
                <a:cubicBezTo>
                  <a:pt x="2072798" y="1145103"/>
                  <a:pt x="2067750" y="1145103"/>
                  <a:pt x="2067845" y="1147103"/>
                </a:cubicBezTo>
                <a:cubicBezTo>
                  <a:pt x="2073846" y="1145484"/>
                  <a:pt x="2089657" y="1147770"/>
                  <a:pt x="2088609" y="1143293"/>
                </a:cubicBezTo>
                <a:close/>
                <a:moveTo>
                  <a:pt x="2142997" y="1138721"/>
                </a:moveTo>
                <a:cubicBezTo>
                  <a:pt x="2128995" y="1141198"/>
                  <a:pt x="2103945" y="1139293"/>
                  <a:pt x="2097182" y="1144722"/>
                </a:cubicBezTo>
                <a:cubicBezTo>
                  <a:pt x="2105754" y="1146627"/>
                  <a:pt x="2141378" y="1145865"/>
                  <a:pt x="2142997" y="1138721"/>
                </a:cubicBezTo>
                <a:close/>
                <a:moveTo>
                  <a:pt x="2331211" y="1124910"/>
                </a:moveTo>
                <a:cubicBezTo>
                  <a:pt x="2323305" y="1126053"/>
                  <a:pt x="2321781" y="1123291"/>
                  <a:pt x="2314352" y="1124243"/>
                </a:cubicBezTo>
                <a:cubicBezTo>
                  <a:pt x="2308161" y="1130625"/>
                  <a:pt x="2332926" y="1128530"/>
                  <a:pt x="2331211" y="1124910"/>
                </a:cubicBezTo>
                <a:close/>
                <a:moveTo>
                  <a:pt x="2339784" y="1126339"/>
                </a:moveTo>
                <a:cubicBezTo>
                  <a:pt x="2349690" y="1124243"/>
                  <a:pt x="2370359" y="1126434"/>
                  <a:pt x="2373026" y="1121386"/>
                </a:cubicBezTo>
                <a:cubicBezTo>
                  <a:pt x="2360739" y="1122719"/>
                  <a:pt x="2343022" y="1117766"/>
                  <a:pt x="2339784" y="1126339"/>
                </a:cubicBezTo>
                <a:close/>
                <a:moveTo>
                  <a:pt x="2381789" y="1124910"/>
                </a:moveTo>
                <a:cubicBezTo>
                  <a:pt x="2396457" y="1122719"/>
                  <a:pt x="2422365" y="1124910"/>
                  <a:pt x="2418841" y="1115480"/>
                </a:cubicBezTo>
                <a:cubicBezTo>
                  <a:pt x="2405792" y="1119862"/>
                  <a:pt x="2382075" y="1117004"/>
                  <a:pt x="2381789" y="1124910"/>
                </a:cubicBezTo>
                <a:close/>
                <a:moveTo>
                  <a:pt x="2431795" y="1118528"/>
                </a:moveTo>
                <a:cubicBezTo>
                  <a:pt x="2441892" y="1119195"/>
                  <a:pt x="2471038" y="1120814"/>
                  <a:pt x="2473419" y="1112908"/>
                </a:cubicBezTo>
                <a:cubicBezTo>
                  <a:pt x="2455227" y="1117195"/>
                  <a:pt x="2436843" y="1109003"/>
                  <a:pt x="2431795" y="1118528"/>
                </a:cubicBezTo>
                <a:close/>
                <a:moveTo>
                  <a:pt x="2235675" y="1139293"/>
                </a:moveTo>
                <a:cubicBezTo>
                  <a:pt x="2223388" y="1140245"/>
                  <a:pt x="2199861" y="1141293"/>
                  <a:pt x="2210815" y="1143484"/>
                </a:cubicBezTo>
                <a:cubicBezTo>
                  <a:pt x="2233389" y="1139960"/>
                  <a:pt x="2243486" y="1144055"/>
                  <a:pt x="2265298" y="1141007"/>
                </a:cubicBezTo>
                <a:cubicBezTo>
                  <a:pt x="2269013" y="1134245"/>
                  <a:pt x="2247105" y="1138435"/>
                  <a:pt x="2235675" y="1139293"/>
                </a:cubicBezTo>
                <a:close/>
                <a:moveTo>
                  <a:pt x="2302922" y="1137864"/>
                </a:moveTo>
                <a:cubicBezTo>
                  <a:pt x="2310161" y="1137388"/>
                  <a:pt x="2313495" y="1135387"/>
                  <a:pt x="2315114" y="1132625"/>
                </a:cubicBezTo>
                <a:cubicBezTo>
                  <a:pt x="2308542" y="1133387"/>
                  <a:pt x="2300541" y="1133578"/>
                  <a:pt x="2302922" y="1137864"/>
                </a:cubicBezTo>
                <a:close/>
                <a:moveTo>
                  <a:pt x="2407030" y="1124910"/>
                </a:moveTo>
                <a:cubicBezTo>
                  <a:pt x="2400077" y="1128434"/>
                  <a:pt x="2390933" y="1126243"/>
                  <a:pt x="2377788" y="1127387"/>
                </a:cubicBezTo>
                <a:cubicBezTo>
                  <a:pt x="2365977" y="1128434"/>
                  <a:pt x="2344641" y="1126910"/>
                  <a:pt x="2344737" y="1134435"/>
                </a:cubicBezTo>
                <a:cubicBezTo>
                  <a:pt x="2359024" y="1130149"/>
                  <a:pt x="2364453" y="1131958"/>
                  <a:pt x="2378169" y="1131578"/>
                </a:cubicBezTo>
                <a:cubicBezTo>
                  <a:pt x="2387790" y="1131292"/>
                  <a:pt x="2397791" y="1129768"/>
                  <a:pt x="2407411" y="1129101"/>
                </a:cubicBezTo>
                <a:cubicBezTo>
                  <a:pt x="2417222" y="1128339"/>
                  <a:pt x="2429128" y="1131387"/>
                  <a:pt x="2428176" y="1125196"/>
                </a:cubicBezTo>
                <a:cubicBezTo>
                  <a:pt x="2421984" y="1124529"/>
                  <a:pt x="2406744" y="1129482"/>
                  <a:pt x="2407030" y="1124910"/>
                </a:cubicBezTo>
                <a:close/>
                <a:moveTo>
                  <a:pt x="2449035" y="1123386"/>
                </a:moveTo>
                <a:cubicBezTo>
                  <a:pt x="2434367" y="1118243"/>
                  <a:pt x="2437034" y="1132244"/>
                  <a:pt x="2449035" y="1123386"/>
                </a:cubicBezTo>
                <a:lnTo>
                  <a:pt x="2449035" y="1123386"/>
                </a:lnTo>
                <a:close/>
                <a:moveTo>
                  <a:pt x="2490850" y="1119862"/>
                </a:moveTo>
                <a:cubicBezTo>
                  <a:pt x="2486659" y="1120243"/>
                  <a:pt x="2482468" y="1120529"/>
                  <a:pt x="2478277" y="1120910"/>
                </a:cubicBezTo>
                <a:cubicBezTo>
                  <a:pt x="2475039" y="1121672"/>
                  <a:pt x="2470086" y="1121672"/>
                  <a:pt x="2470086" y="1123672"/>
                </a:cubicBezTo>
                <a:cubicBezTo>
                  <a:pt x="2476086" y="1122148"/>
                  <a:pt x="2491898" y="1124434"/>
                  <a:pt x="2490850" y="1119862"/>
                </a:cubicBezTo>
                <a:close/>
                <a:moveTo>
                  <a:pt x="2537142" y="1120243"/>
                </a:moveTo>
                <a:cubicBezTo>
                  <a:pt x="2543333" y="1113861"/>
                  <a:pt x="2518568" y="1115957"/>
                  <a:pt x="2520282" y="1119576"/>
                </a:cubicBezTo>
                <a:cubicBezTo>
                  <a:pt x="2528093" y="1118433"/>
                  <a:pt x="2529712" y="1121100"/>
                  <a:pt x="2537142" y="1120243"/>
                </a:cubicBezTo>
                <a:close/>
                <a:moveTo>
                  <a:pt x="2582766" y="1112147"/>
                </a:moveTo>
                <a:cubicBezTo>
                  <a:pt x="2574194" y="1114147"/>
                  <a:pt x="2555049" y="1111861"/>
                  <a:pt x="2553715" y="1116718"/>
                </a:cubicBezTo>
                <a:cubicBezTo>
                  <a:pt x="2562954" y="1117099"/>
                  <a:pt x="2581147" y="1119481"/>
                  <a:pt x="2582766" y="1112147"/>
                </a:cubicBezTo>
                <a:close/>
                <a:moveTo>
                  <a:pt x="5166899" y="900310"/>
                </a:moveTo>
                <a:cubicBezTo>
                  <a:pt x="5172519" y="899834"/>
                  <a:pt x="5178043" y="899358"/>
                  <a:pt x="5183663" y="898882"/>
                </a:cubicBezTo>
                <a:cubicBezTo>
                  <a:pt x="5183568" y="897453"/>
                  <a:pt x="5183473" y="896119"/>
                  <a:pt x="5183282" y="894691"/>
                </a:cubicBezTo>
                <a:cubicBezTo>
                  <a:pt x="5177663" y="895167"/>
                  <a:pt x="5172138" y="895643"/>
                  <a:pt x="5166518" y="896119"/>
                </a:cubicBezTo>
                <a:cubicBezTo>
                  <a:pt x="5166613" y="897453"/>
                  <a:pt x="5166804" y="898882"/>
                  <a:pt x="5166899" y="900310"/>
                </a:cubicBezTo>
                <a:close/>
                <a:moveTo>
                  <a:pt x="2968148" y="1088048"/>
                </a:moveTo>
                <a:cubicBezTo>
                  <a:pt x="2972720" y="1080619"/>
                  <a:pt x="2939477" y="1085286"/>
                  <a:pt x="2938716" y="1088429"/>
                </a:cubicBezTo>
                <a:cubicBezTo>
                  <a:pt x="2953003" y="1085572"/>
                  <a:pt x="2955003" y="1090239"/>
                  <a:pt x="2968148" y="1088048"/>
                </a:cubicBezTo>
                <a:close/>
                <a:moveTo>
                  <a:pt x="2420651" y="1136435"/>
                </a:moveTo>
                <a:cubicBezTo>
                  <a:pt x="2437701" y="1133483"/>
                  <a:pt x="2415507" y="1134911"/>
                  <a:pt x="2403792" y="1135768"/>
                </a:cubicBezTo>
                <a:cubicBezTo>
                  <a:pt x="2398077" y="1136149"/>
                  <a:pt x="2388837" y="1132149"/>
                  <a:pt x="2387218" y="1139293"/>
                </a:cubicBezTo>
                <a:cubicBezTo>
                  <a:pt x="2404458" y="1137483"/>
                  <a:pt x="2415698" y="1137293"/>
                  <a:pt x="2420651" y="1136435"/>
                </a:cubicBezTo>
                <a:close/>
                <a:moveTo>
                  <a:pt x="2562764" y="1124434"/>
                </a:moveTo>
                <a:cubicBezTo>
                  <a:pt x="2569336" y="1123672"/>
                  <a:pt x="2577242" y="1123481"/>
                  <a:pt x="2574956" y="1119195"/>
                </a:cubicBezTo>
                <a:cubicBezTo>
                  <a:pt x="2572194" y="1119385"/>
                  <a:pt x="2569336" y="1119671"/>
                  <a:pt x="2566574" y="1119862"/>
                </a:cubicBezTo>
                <a:cubicBezTo>
                  <a:pt x="2566764" y="1121957"/>
                  <a:pt x="2563431" y="1122624"/>
                  <a:pt x="2562764" y="1124434"/>
                </a:cubicBezTo>
                <a:close/>
                <a:moveTo>
                  <a:pt x="2441511" y="1134626"/>
                </a:moveTo>
                <a:cubicBezTo>
                  <a:pt x="2456179" y="1139864"/>
                  <a:pt x="2453512" y="1125767"/>
                  <a:pt x="2441511" y="1134626"/>
                </a:cubicBezTo>
                <a:lnTo>
                  <a:pt x="2441511" y="1134626"/>
                </a:lnTo>
                <a:close/>
                <a:moveTo>
                  <a:pt x="4222305" y="982130"/>
                </a:moveTo>
                <a:cubicBezTo>
                  <a:pt x="4224686" y="987845"/>
                  <a:pt x="4199350" y="982416"/>
                  <a:pt x="4201731" y="988131"/>
                </a:cubicBezTo>
                <a:cubicBezTo>
                  <a:pt x="4218114" y="989274"/>
                  <a:pt x="4268310" y="987940"/>
                  <a:pt x="4272597" y="980035"/>
                </a:cubicBezTo>
                <a:cubicBezTo>
                  <a:pt x="4254404" y="981559"/>
                  <a:pt x="4235068" y="983940"/>
                  <a:pt x="4222305" y="982130"/>
                </a:cubicBezTo>
                <a:close/>
                <a:moveTo>
                  <a:pt x="3888549" y="1018801"/>
                </a:moveTo>
                <a:cubicBezTo>
                  <a:pt x="3887215" y="1012229"/>
                  <a:pt x="3871499" y="1014515"/>
                  <a:pt x="3858735" y="1014991"/>
                </a:cubicBezTo>
                <a:cubicBezTo>
                  <a:pt x="3858450" y="1026136"/>
                  <a:pt x="3874356" y="1020897"/>
                  <a:pt x="3888549" y="1018801"/>
                </a:cubicBezTo>
                <a:close/>
                <a:moveTo>
                  <a:pt x="4786947" y="938696"/>
                </a:moveTo>
                <a:cubicBezTo>
                  <a:pt x="4784280" y="937744"/>
                  <a:pt x="4766659" y="935458"/>
                  <a:pt x="4766087" y="940506"/>
                </a:cubicBezTo>
                <a:cubicBezTo>
                  <a:pt x="4768754" y="941458"/>
                  <a:pt x="4786375" y="943744"/>
                  <a:pt x="4786947" y="938696"/>
                </a:cubicBezTo>
                <a:close/>
                <a:moveTo>
                  <a:pt x="4908200" y="928505"/>
                </a:moveTo>
                <a:cubicBezTo>
                  <a:pt x="4903723" y="928790"/>
                  <a:pt x="4897723" y="930409"/>
                  <a:pt x="4904200" y="930981"/>
                </a:cubicBezTo>
                <a:cubicBezTo>
                  <a:pt x="4922583" y="928028"/>
                  <a:pt x="4937251" y="929647"/>
                  <a:pt x="4946205" y="929552"/>
                </a:cubicBezTo>
                <a:cubicBezTo>
                  <a:pt x="4955635" y="929457"/>
                  <a:pt x="4969827" y="928981"/>
                  <a:pt x="4975256" y="924980"/>
                </a:cubicBezTo>
                <a:cubicBezTo>
                  <a:pt x="4952491" y="922789"/>
                  <a:pt x="4933155" y="924885"/>
                  <a:pt x="4908200" y="928505"/>
                </a:cubicBezTo>
                <a:close/>
                <a:moveTo>
                  <a:pt x="2851943" y="1108432"/>
                </a:moveTo>
                <a:cubicBezTo>
                  <a:pt x="2850514" y="1108146"/>
                  <a:pt x="2848800" y="1105098"/>
                  <a:pt x="2847371" y="1104622"/>
                </a:cubicBezTo>
                <a:cubicBezTo>
                  <a:pt x="2844132" y="1103383"/>
                  <a:pt x="2839656" y="1103669"/>
                  <a:pt x="2834607" y="1103574"/>
                </a:cubicBezTo>
                <a:cubicBezTo>
                  <a:pt x="2797936" y="1102907"/>
                  <a:pt x="2747358" y="1116623"/>
                  <a:pt x="2705163" y="1116623"/>
                </a:cubicBezTo>
                <a:cubicBezTo>
                  <a:pt x="2708687" y="1122053"/>
                  <a:pt x="2697257" y="1121576"/>
                  <a:pt x="2697543" y="1125767"/>
                </a:cubicBezTo>
                <a:cubicBezTo>
                  <a:pt x="2712783" y="1133578"/>
                  <a:pt x="2733452" y="1122053"/>
                  <a:pt x="2747358" y="1117290"/>
                </a:cubicBezTo>
                <a:cubicBezTo>
                  <a:pt x="2749454" y="1121195"/>
                  <a:pt x="2749644" y="1126243"/>
                  <a:pt x="2760598" y="1124624"/>
                </a:cubicBezTo>
                <a:cubicBezTo>
                  <a:pt x="2770218" y="1119671"/>
                  <a:pt x="2774790" y="1112718"/>
                  <a:pt x="2793174" y="1111289"/>
                </a:cubicBezTo>
                <a:cubicBezTo>
                  <a:pt x="2793174" y="1113956"/>
                  <a:pt x="2788030" y="1114623"/>
                  <a:pt x="2789554" y="1117957"/>
                </a:cubicBezTo>
                <a:cubicBezTo>
                  <a:pt x="2799270" y="1117099"/>
                  <a:pt x="2809081" y="1116337"/>
                  <a:pt x="2818796" y="1115480"/>
                </a:cubicBezTo>
                <a:cubicBezTo>
                  <a:pt x="2820129" y="1111766"/>
                  <a:pt x="2812128" y="1110622"/>
                  <a:pt x="2818224" y="1109194"/>
                </a:cubicBezTo>
                <a:cubicBezTo>
                  <a:pt x="2832512" y="1106336"/>
                  <a:pt x="2836798" y="1109575"/>
                  <a:pt x="2839656" y="1113766"/>
                </a:cubicBezTo>
                <a:cubicBezTo>
                  <a:pt x="2849371" y="1112908"/>
                  <a:pt x="2859182" y="1112147"/>
                  <a:pt x="2868897" y="1111289"/>
                </a:cubicBezTo>
                <a:cubicBezTo>
                  <a:pt x="2874327" y="1104145"/>
                  <a:pt x="2856991" y="1109384"/>
                  <a:pt x="2851943" y="1108432"/>
                </a:cubicBezTo>
                <a:close/>
                <a:moveTo>
                  <a:pt x="2876803" y="1104241"/>
                </a:moveTo>
                <a:cubicBezTo>
                  <a:pt x="2883375" y="1103860"/>
                  <a:pt x="2880518" y="1109289"/>
                  <a:pt x="2889662" y="1107384"/>
                </a:cubicBezTo>
                <a:cubicBezTo>
                  <a:pt x="2905950" y="1099097"/>
                  <a:pt x="2871374" y="1096526"/>
                  <a:pt x="2864040" y="1103193"/>
                </a:cubicBezTo>
                <a:cubicBezTo>
                  <a:pt x="2869850" y="1102622"/>
                  <a:pt x="2873374" y="1103383"/>
                  <a:pt x="2876803" y="1104241"/>
                </a:cubicBezTo>
                <a:close/>
                <a:moveTo>
                  <a:pt x="3972178" y="1011753"/>
                </a:moveTo>
                <a:cubicBezTo>
                  <a:pt x="3990181" y="1009562"/>
                  <a:pt x="4016184" y="1010419"/>
                  <a:pt x="4021994" y="1003276"/>
                </a:cubicBezTo>
                <a:cubicBezTo>
                  <a:pt x="4005516" y="1006133"/>
                  <a:pt x="3975321" y="1003561"/>
                  <a:pt x="3972178" y="1011753"/>
                </a:cubicBezTo>
                <a:close/>
                <a:moveTo>
                  <a:pt x="4073143" y="1011658"/>
                </a:moveTo>
                <a:cubicBezTo>
                  <a:pt x="4072381" y="1010896"/>
                  <a:pt x="4068571" y="1016515"/>
                  <a:pt x="4077715" y="1015468"/>
                </a:cubicBezTo>
                <a:cubicBezTo>
                  <a:pt x="4080573" y="1010515"/>
                  <a:pt x="4103623" y="1013658"/>
                  <a:pt x="4097908" y="1005276"/>
                </a:cubicBezTo>
                <a:cubicBezTo>
                  <a:pt x="4088669" y="1002228"/>
                  <a:pt x="4070571" y="1007943"/>
                  <a:pt x="4080477" y="998323"/>
                </a:cubicBezTo>
                <a:cubicBezTo>
                  <a:pt x="4073239" y="1000132"/>
                  <a:pt x="4055712" y="997846"/>
                  <a:pt x="4055617" y="1002514"/>
                </a:cubicBezTo>
                <a:cubicBezTo>
                  <a:pt x="4064475" y="1004800"/>
                  <a:pt x="4068952" y="1007562"/>
                  <a:pt x="4073143" y="1011658"/>
                </a:cubicBezTo>
                <a:close/>
                <a:moveTo>
                  <a:pt x="5038312" y="923837"/>
                </a:moveTo>
                <a:cubicBezTo>
                  <a:pt x="5042979" y="923361"/>
                  <a:pt x="5044979" y="921742"/>
                  <a:pt x="5050694" y="920694"/>
                </a:cubicBezTo>
                <a:cubicBezTo>
                  <a:pt x="5056790" y="919551"/>
                  <a:pt x="5066220" y="920313"/>
                  <a:pt x="5067268" y="917170"/>
                </a:cubicBezTo>
                <a:cubicBezTo>
                  <a:pt x="5060505" y="913550"/>
                  <a:pt x="5048122" y="918980"/>
                  <a:pt x="5038026" y="919646"/>
                </a:cubicBezTo>
                <a:cubicBezTo>
                  <a:pt x="5033168" y="919932"/>
                  <a:pt x="5031358" y="918598"/>
                  <a:pt x="5025357" y="918598"/>
                </a:cubicBezTo>
                <a:cubicBezTo>
                  <a:pt x="5014785" y="918694"/>
                  <a:pt x="5001450" y="919265"/>
                  <a:pt x="4996306" y="923170"/>
                </a:cubicBezTo>
                <a:cubicBezTo>
                  <a:pt x="5009927" y="923551"/>
                  <a:pt x="5029930" y="924694"/>
                  <a:pt x="5038312" y="923837"/>
                </a:cubicBezTo>
                <a:close/>
                <a:moveTo>
                  <a:pt x="5196713" y="904120"/>
                </a:moveTo>
                <a:cubicBezTo>
                  <a:pt x="5193950" y="904311"/>
                  <a:pt x="5191093" y="904597"/>
                  <a:pt x="5188330" y="904787"/>
                </a:cubicBezTo>
                <a:cubicBezTo>
                  <a:pt x="5165375" y="906216"/>
                  <a:pt x="5198046" y="909931"/>
                  <a:pt x="5196713" y="904120"/>
                </a:cubicBezTo>
                <a:close/>
                <a:moveTo>
                  <a:pt x="2601150" y="1129577"/>
                </a:moveTo>
                <a:cubicBezTo>
                  <a:pt x="2602864" y="1128530"/>
                  <a:pt x="2606960" y="1132530"/>
                  <a:pt x="2601150" y="1129577"/>
                </a:cubicBezTo>
                <a:cubicBezTo>
                  <a:pt x="2600388" y="1129196"/>
                  <a:pt x="2594006" y="1130244"/>
                  <a:pt x="2592768" y="1130244"/>
                </a:cubicBezTo>
                <a:cubicBezTo>
                  <a:pt x="2576861" y="1130625"/>
                  <a:pt x="2576194" y="1129768"/>
                  <a:pt x="2563335" y="1130625"/>
                </a:cubicBezTo>
                <a:cubicBezTo>
                  <a:pt x="2555430" y="1131101"/>
                  <a:pt x="2554191" y="1133292"/>
                  <a:pt x="2546762" y="1134149"/>
                </a:cubicBezTo>
                <a:cubicBezTo>
                  <a:pt x="2541333" y="1134721"/>
                  <a:pt x="2540856" y="1131958"/>
                  <a:pt x="2534094" y="1133101"/>
                </a:cubicBezTo>
                <a:cubicBezTo>
                  <a:pt x="2529426" y="1133864"/>
                  <a:pt x="2527807" y="1136054"/>
                  <a:pt x="2526093" y="1137959"/>
                </a:cubicBezTo>
                <a:cubicBezTo>
                  <a:pt x="2535618" y="1136531"/>
                  <a:pt x="2541809" y="1137102"/>
                  <a:pt x="2543142" y="1140722"/>
                </a:cubicBezTo>
                <a:cubicBezTo>
                  <a:pt x="2560668" y="1141293"/>
                  <a:pt x="2574384" y="1136149"/>
                  <a:pt x="2588958" y="1134721"/>
                </a:cubicBezTo>
                <a:cubicBezTo>
                  <a:pt x="2593911" y="1134245"/>
                  <a:pt x="2595339" y="1136054"/>
                  <a:pt x="2601721" y="1135768"/>
                </a:cubicBezTo>
                <a:cubicBezTo>
                  <a:pt x="2608770" y="1135483"/>
                  <a:pt x="2608008" y="1131578"/>
                  <a:pt x="2614199" y="1134721"/>
                </a:cubicBezTo>
                <a:cubicBezTo>
                  <a:pt x="2619628" y="1137483"/>
                  <a:pt x="2664872" y="1131197"/>
                  <a:pt x="2664015" y="1126243"/>
                </a:cubicBezTo>
                <a:cubicBezTo>
                  <a:pt x="2660776" y="1125482"/>
                  <a:pt x="2649727" y="1128815"/>
                  <a:pt x="2647251" y="1127672"/>
                </a:cubicBezTo>
                <a:cubicBezTo>
                  <a:pt x="2645727" y="1126910"/>
                  <a:pt x="2651918" y="1123291"/>
                  <a:pt x="2651061" y="1123100"/>
                </a:cubicBezTo>
                <a:cubicBezTo>
                  <a:pt x="2644393" y="1122053"/>
                  <a:pt x="2640774" y="1126243"/>
                  <a:pt x="2630010" y="1122814"/>
                </a:cubicBezTo>
                <a:cubicBezTo>
                  <a:pt x="2628391" y="1127387"/>
                  <a:pt x="2609056" y="1124624"/>
                  <a:pt x="2601150" y="1129577"/>
                </a:cubicBezTo>
                <a:close/>
                <a:moveTo>
                  <a:pt x="3563175" y="1054711"/>
                </a:moveTo>
                <a:cubicBezTo>
                  <a:pt x="3562413" y="1054139"/>
                  <a:pt x="3555936" y="1055854"/>
                  <a:pt x="3554793" y="1055378"/>
                </a:cubicBezTo>
                <a:cubicBezTo>
                  <a:pt x="3553364" y="1054806"/>
                  <a:pt x="3555840" y="1051853"/>
                  <a:pt x="3554412" y="1051187"/>
                </a:cubicBezTo>
                <a:cubicBezTo>
                  <a:pt x="3551840" y="1049948"/>
                  <a:pt x="3546030" y="1050329"/>
                  <a:pt x="3545649" y="1047662"/>
                </a:cubicBezTo>
                <a:cubicBezTo>
                  <a:pt x="3529361" y="1051472"/>
                  <a:pt x="3516121" y="1043757"/>
                  <a:pt x="3512406" y="1052615"/>
                </a:cubicBezTo>
                <a:cubicBezTo>
                  <a:pt x="3519550" y="1051853"/>
                  <a:pt x="3523265" y="1053282"/>
                  <a:pt x="3525265" y="1055758"/>
                </a:cubicBezTo>
                <a:cubicBezTo>
                  <a:pt x="3535076" y="1057854"/>
                  <a:pt x="3540505" y="1048996"/>
                  <a:pt x="3542029" y="1054330"/>
                </a:cubicBezTo>
                <a:cubicBezTo>
                  <a:pt x="3541267" y="1057378"/>
                  <a:pt x="3535457" y="1058426"/>
                  <a:pt x="3534219" y="1061378"/>
                </a:cubicBezTo>
                <a:cubicBezTo>
                  <a:pt x="3540505" y="1061188"/>
                  <a:pt x="3549554" y="1059283"/>
                  <a:pt x="3551078" y="1062045"/>
                </a:cubicBezTo>
                <a:cubicBezTo>
                  <a:pt x="3546315" y="1064903"/>
                  <a:pt x="3536505" y="1065664"/>
                  <a:pt x="3526218" y="1066236"/>
                </a:cubicBezTo>
                <a:cubicBezTo>
                  <a:pt x="3528694" y="1072046"/>
                  <a:pt x="3539076" y="1072618"/>
                  <a:pt x="3547839" y="1072904"/>
                </a:cubicBezTo>
                <a:cubicBezTo>
                  <a:pt x="3552126" y="1072999"/>
                  <a:pt x="3556507" y="1069856"/>
                  <a:pt x="3564413" y="1069379"/>
                </a:cubicBezTo>
                <a:cubicBezTo>
                  <a:pt x="3570128" y="1069093"/>
                  <a:pt x="3572604" y="1072046"/>
                  <a:pt x="3581272" y="1070046"/>
                </a:cubicBezTo>
                <a:cubicBezTo>
                  <a:pt x="3592416" y="1065093"/>
                  <a:pt x="3596989" y="1054425"/>
                  <a:pt x="3609276" y="1052901"/>
                </a:cubicBezTo>
                <a:cubicBezTo>
                  <a:pt x="3621372" y="1052139"/>
                  <a:pt x="3636517" y="1049472"/>
                  <a:pt x="3642899" y="1052139"/>
                </a:cubicBezTo>
                <a:cubicBezTo>
                  <a:pt x="3648423" y="1048996"/>
                  <a:pt x="3646233" y="1042709"/>
                  <a:pt x="3645852" y="1037089"/>
                </a:cubicBezTo>
                <a:cubicBezTo>
                  <a:pt x="3629564" y="1039757"/>
                  <a:pt x="3616039" y="1045853"/>
                  <a:pt x="3600036" y="1043090"/>
                </a:cubicBezTo>
                <a:cubicBezTo>
                  <a:pt x="3591559" y="1051949"/>
                  <a:pt x="3589368" y="1064426"/>
                  <a:pt x="3563651" y="1060997"/>
                </a:cubicBezTo>
                <a:cubicBezTo>
                  <a:pt x="3562127" y="1059473"/>
                  <a:pt x="3565080" y="1056139"/>
                  <a:pt x="3563175" y="1054711"/>
                </a:cubicBezTo>
                <a:close/>
                <a:moveTo>
                  <a:pt x="3746245" y="1028707"/>
                </a:moveTo>
                <a:cubicBezTo>
                  <a:pt x="3742531" y="1027183"/>
                  <a:pt x="3734434" y="1031279"/>
                  <a:pt x="3733863" y="1031851"/>
                </a:cubicBezTo>
                <a:cubicBezTo>
                  <a:pt x="3729767" y="1036328"/>
                  <a:pt x="3749389" y="1029946"/>
                  <a:pt x="3746245" y="1028707"/>
                </a:cubicBezTo>
                <a:close/>
                <a:moveTo>
                  <a:pt x="3775868" y="1030422"/>
                </a:moveTo>
                <a:cubicBezTo>
                  <a:pt x="3783107" y="1029946"/>
                  <a:pt x="3786441" y="1027945"/>
                  <a:pt x="3788060" y="1025183"/>
                </a:cubicBezTo>
                <a:cubicBezTo>
                  <a:pt x="3780821" y="1025659"/>
                  <a:pt x="3777487" y="1027660"/>
                  <a:pt x="3775868" y="1030422"/>
                </a:cubicBezTo>
                <a:close/>
                <a:moveTo>
                  <a:pt x="5121655" y="912598"/>
                </a:moveTo>
                <a:cubicBezTo>
                  <a:pt x="5107653" y="915074"/>
                  <a:pt x="5082603" y="913169"/>
                  <a:pt x="5075840" y="918598"/>
                </a:cubicBezTo>
                <a:cubicBezTo>
                  <a:pt x="5091747" y="918884"/>
                  <a:pt x="5112035" y="919456"/>
                  <a:pt x="5121655" y="912598"/>
                </a:cubicBezTo>
                <a:close/>
                <a:moveTo>
                  <a:pt x="2513520" y="1139102"/>
                </a:moveTo>
                <a:cubicBezTo>
                  <a:pt x="2516282" y="1138912"/>
                  <a:pt x="2519139" y="1138626"/>
                  <a:pt x="2521902" y="1138435"/>
                </a:cubicBezTo>
                <a:cubicBezTo>
                  <a:pt x="2527998" y="1132720"/>
                  <a:pt x="2507233" y="1133483"/>
                  <a:pt x="2509138" y="1137388"/>
                </a:cubicBezTo>
                <a:cubicBezTo>
                  <a:pt x="2511710" y="1137293"/>
                  <a:pt x="2514091" y="1137293"/>
                  <a:pt x="2513520" y="1139102"/>
                </a:cubicBezTo>
                <a:close/>
                <a:moveTo>
                  <a:pt x="3408298" y="1065664"/>
                </a:moveTo>
                <a:cubicBezTo>
                  <a:pt x="3424110" y="1066522"/>
                  <a:pt x="3436492" y="1058902"/>
                  <a:pt x="3420300" y="1058330"/>
                </a:cubicBezTo>
                <a:cubicBezTo>
                  <a:pt x="3422395" y="1063188"/>
                  <a:pt x="3401154" y="1058807"/>
                  <a:pt x="3408298" y="1065664"/>
                </a:cubicBezTo>
                <a:close/>
                <a:moveTo>
                  <a:pt x="4436712" y="978892"/>
                </a:moveTo>
                <a:cubicBezTo>
                  <a:pt x="4436808" y="972891"/>
                  <a:pt x="4425949" y="973653"/>
                  <a:pt x="4415281" y="974320"/>
                </a:cubicBezTo>
                <a:cubicBezTo>
                  <a:pt x="4415472" y="980606"/>
                  <a:pt x="4428521" y="983940"/>
                  <a:pt x="4436712" y="978892"/>
                </a:cubicBezTo>
                <a:close/>
                <a:moveTo>
                  <a:pt x="5201380" y="910026"/>
                </a:moveTo>
                <a:cubicBezTo>
                  <a:pt x="5196807" y="908216"/>
                  <a:pt x="5171185" y="908216"/>
                  <a:pt x="5167947" y="912883"/>
                </a:cubicBezTo>
                <a:cubicBezTo>
                  <a:pt x="5175853" y="912693"/>
                  <a:pt x="5196141" y="915932"/>
                  <a:pt x="5201380" y="910026"/>
                </a:cubicBezTo>
                <a:close/>
                <a:moveTo>
                  <a:pt x="3332670" y="1067855"/>
                </a:moveTo>
                <a:cubicBezTo>
                  <a:pt x="3332193" y="1073761"/>
                  <a:pt x="3317525" y="1073951"/>
                  <a:pt x="3312477" y="1078047"/>
                </a:cubicBezTo>
                <a:cubicBezTo>
                  <a:pt x="3320001" y="1077190"/>
                  <a:pt x="3322478" y="1079285"/>
                  <a:pt x="3321335" y="1083667"/>
                </a:cubicBezTo>
                <a:cubicBezTo>
                  <a:pt x="3319239" y="1089572"/>
                  <a:pt x="3304285" y="1090334"/>
                  <a:pt x="3305714" y="1097668"/>
                </a:cubicBezTo>
                <a:cubicBezTo>
                  <a:pt x="3320192" y="1095287"/>
                  <a:pt x="3321240" y="1091763"/>
                  <a:pt x="3326478" y="1093763"/>
                </a:cubicBezTo>
                <a:cubicBezTo>
                  <a:pt x="3338289" y="1098526"/>
                  <a:pt x="3346195" y="1086048"/>
                  <a:pt x="3347052" y="1087762"/>
                </a:cubicBezTo>
                <a:cubicBezTo>
                  <a:pt x="3353720" y="1088143"/>
                  <a:pt x="3351148" y="1094049"/>
                  <a:pt x="3364102" y="1090525"/>
                </a:cubicBezTo>
                <a:cubicBezTo>
                  <a:pt x="3364959" y="1086334"/>
                  <a:pt x="3358101" y="1086810"/>
                  <a:pt x="3355244" y="1084905"/>
                </a:cubicBezTo>
                <a:cubicBezTo>
                  <a:pt x="3358292" y="1078714"/>
                  <a:pt x="3368007" y="1075189"/>
                  <a:pt x="3366388" y="1067093"/>
                </a:cubicBezTo>
                <a:cubicBezTo>
                  <a:pt x="3356196" y="1066712"/>
                  <a:pt x="3346957" y="1065760"/>
                  <a:pt x="3332670" y="1067855"/>
                </a:cubicBezTo>
                <a:close/>
                <a:moveTo>
                  <a:pt x="3475926" y="1068427"/>
                </a:moveTo>
                <a:cubicBezTo>
                  <a:pt x="3492499" y="1068998"/>
                  <a:pt x="3485832" y="1060235"/>
                  <a:pt x="3504786" y="1061759"/>
                </a:cubicBezTo>
                <a:cubicBezTo>
                  <a:pt x="3504120" y="1058140"/>
                  <a:pt x="3505167" y="1055187"/>
                  <a:pt x="3508311" y="1052996"/>
                </a:cubicBezTo>
                <a:cubicBezTo>
                  <a:pt x="3498595" y="1053854"/>
                  <a:pt x="3488784" y="1054616"/>
                  <a:pt x="3479069" y="1055473"/>
                </a:cubicBezTo>
                <a:cubicBezTo>
                  <a:pt x="3482593" y="1061664"/>
                  <a:pt x="3472306" y="1062235"/>
                  <a:pt x="3475926" y="1068427"/>
                </a:cubicBezTo>
                <a:close/>
                <a:moveTo>
                  <a:pt x="4274026" y="996799"/>
                </a:moveTo>
                <a:cubicBezTo>
                  <a:pt x="4289742" y="996322"/>
                  <a:pt x="4298409" y="993084"/>
                  <a:pt x="4298409" y="986321"/>
                </a:cubicBezTo>
                <a:cubicBezTo>
                  <a:pt x="4288694" y="989179"/>
                  <a:pt x="4271930" y="989179"/>
                  <a:pt x="4274026" y="996799"/>
                </a:cubicBezTo>
                <a:close/>
                <a:moveTo>
                  <a:pt x="4725320" y="956603"/>
                </a:moveTo>
                <a:cubicBezTo>
                  <a:pt x="4733226" y="955079"/>
                  <a:pt x="4743227" y="954317"/>
                  <a:pt x="4741512" y="948888"/>
                </a:cubicBezTo>
                <a:cubicBezTo>
                  <a:pt x="4730559" y="949269"/>
                  <a:pt x="4723606" y="951174"/>
                  <a:pt x="4725320" y="956603"/>
                </a:cubicBezTo>
                <a:close/>
                <a:moveTo>
                  <a:pt x="4762944" y="953460"/>
                </a:moveTo>
                <a:cubicBezTo>
                  <a:pt x="4766563" y="946126"/>
                  <a:pt x="4756562" y="947078"/>
                  <a:pt x="4745703" y="948602"/>
                </a:cubicBezTo>
                <a:cubicBezTo>
                  <a:pt x="4744942" y="954222"/>
                  <a:pt x="4752085" y="954984"/>
                  <a:pt x="4762944" y="953460"/>
                </a:cubicBezTo>
                <a:close/>
                <a:moveTo>
                  <a:pt x="2363025" y="1151866"/>
                </a:moveTo>
                <a:cubicBezTo>
                  <a:pt x="2326830" y="1156247"/>
                  <a:pt x="2384932" y="1154533"/>
                  <a:pt x="2379789" y="1150437"/>
                </a:cubicBezTo>
                <a:cubicBezTo>
                  <a:pt x="2374169" y="1151008"/>
                  <a:pt x="2368549" y="1151199"/>
                  <a:pt x="2363025" y="1151866"/>
                </a:cubicBezTo>
                <a:close/>
                <a:moveTo>
                  <a:pt x="3095116" y="1096335"/>
                </a:moveTo>
                <a:cubicBezTo>
                  <a:pt x="3095878" y="1090715"/>
                  <a:pt x="3085972" y="1091668"/>
                  <a:pt x="3077876" y="1091477"/>
                </a:cubicBezTo>
                <a:cubicBezTo>
                  <a:pt x="3075304" y="1099097"/>
                  <a:pt x="3089592" y="1099955"/>
                  <a:pt x="3095116" y="1096335"/>
                </a:cubicBezTo>
                <a:close/>
                <a:moveTo>
                  <a:pt x="3784917" y="1038137"/>
                </a:moveTo>
                <a:cubicBezTo>
                  <a:pt x="3791965" y="1041852"/>
                  <a:pt x="3824731" y="1043090"/>
                  <a:pt x="3817968" y="1031089"/>
                </a:cubicBezTo>
                <a:cubicBezTo>
                  <a:pt x="3801776" y="1033184"/>
                  <a:pt x="3787107" y="1027850"/>
                  <a:pt x="3784917" y="1038137"/>
                </a:cubicBezTo>
                <a:close/>
                <a:moveTo>
                  <a:pt x="4553965" y="971081"/>
                </a:moveTo>
                <a:cubicBezTo>
                  <a:pt x="4563585" y="970891"/>
                  <a:pt x="4569682" y="969271"/>
                  <a:pt x="4570348" y="965461"/>
                </a:cubicBezTo>
                <a:cubicBezTo>
                  <a:pt x="4562919" y="966605"/>
                  <a:pt x="4549203" y="965080"/>
                  <a:pt x="4553965" y="971081"/>
                </a:cubicBezTo>
                <a:close/>
                <a:moveTo>
                  <a:pt x="2924047" y="1115004"/>
                </a:moveTo>
                <a:cubicBezTo>
                  <a:pt x="2918142" y="1117385"/>
                  <a:pt x="2908045" y="1118052"/>
                  <a:pt x="2912236" y="1124434"/>
                </a:cubicBezTo>
                <a:cubicBezTo>
                  <a:pt x="2925190" y="1123576"/>
                  <a:pt x="2923571" y="1116814"/>
                  <a:pt x="2941192" y="1117766"/>
                </a:cubicBezTo>
                <a:cubicBezTo>
                  <a:pt x="2937763" y="1111575"/>
                  <a:pt x="2937954" y="1113956"/>
                  <a:pt x="2940335" y="1107289"/>
                </a:cubicBezTo>
                <a:cubicBezTo>
                  <a:pt x="2923666" y="1110146"/>
                  <a:pt x="2916332" y="1107289"/>
                  <a:pt x="2902521" y="1108337"/>
                </a:cubicBezTo>
                <a:cubicBezTo>
                  <a:pt x="2898234" y="1117671"/>
                  <a:pt x="2920427" y="1110622"/>
                  <a:pt x="2924047" y="1115004"/>
                </a:cubicBezTo>
                <a:close/>
                <a:moveTo>
                  <a:pt x="3291617" y="1079762"/>
                </a:moveTo>
                <a:cubicBezTo>
                  <a:pt x="3295808" y="1079381"/>
                  <a:pt x="3299999" y="1079095"/>
                  <a:pt x="3304190" y="1078714"/>
                </a:cubicBezTo>
                <a:cubicBezTo>
                  <a:pt x="3304095" y="1077285"/>
                  <a:pt x="3303999" y="1075951"/>
                  <a:pt x="3303809" y="1074523"/>
                </a:cubicBezTo>
                <a:cubicBezTo>
                  <a:pt x="3299618" y="1074904"/>
                  <a:pt x="3295427" y="1075189"/>
                  <a:pt x="3291236" y="1075570"/>
                </a:cubicBezTo>
                <a:cubicBezTo>
                  <a:pt x="3291331" y="1076999"/>
                  <a:pt x="3291522" y="1078333"/>
                  <a:pt x="3291617" y="1079762"/>
                </a:cubicBezTo>
                <a:close/>
                <a:moveTo>
                  <a:pt x="3947985" y="1024326"/>
                </a:moveTo>
                <a:cubicBezTo>
                  <a:pt x="3944460" y="1025945"/>
                  <a:pt x="3936936" y="1025088"/>
                  <a:pt x="3939984" y="1029279"/>
                </a:cubicBezTo>
                <a:cubicBezTo>
                  <a:pt x="3955319" y="1026612"/>
                  <a:pt x="3973226" y="1024993"/>
                  <a:pt x="3976941" y="1017754"/>
                </a:cubicBezTo>
                <a:cubicBezTo>
                  <a:pt x="3959415" y="1017468"/>
                  <a:pt x="3953223" y="1021945"/>
                  <a:pt x="3947985" y="1024326"/>
                </a:cubicBezTo>
                <a:close/>
                <a:moveTo>
                  <a:pt x="4019232" y="1020421"/>
                </a:moveTo>
                <a:cubicBezTo>
                  <a:pt x="4021232" y="1011086"/>
                  <a:pt x="3999324" y="1016420"/>
                  <a:pt x="3985227" y="1016992"/>
                </a:cubicBezTo>
                <a:cubicBezTo>
                  <a:pt x="3983227" y="1026326"/>
                  <a:pt x="4005135" y="1020992"/>
                  <a:pt x="4019232" y="1020421"/>
                </a:cubicBezTo>
                <a:close/>
                <a:moveTo>
                  <a:pt x="4102671" y="1011277"/>
                </a:moveTo>
                <a:cubicBezTo>
                  <a:pt x="4108671" y="1009657"/>
                  <a:pt x="4124483" y="1011943"/>
                  <a:pt x="4123435" y="1007371"/>
                </a:cubicBezTo>
                <a:cubicBezTo>
                  <a:pt x="4117815" y="1004990"/>
                  <a:pt x="4102575" y="1005943"/>
                  <a:pt x="4102671" y="1011277"/>
                </a:cubicBezTo>
                <a:close/>
                <a:moveTo>
                  <a:pt x="4207160" y="1002514"/>
                </a:moveTo>
                <a:cubicBezTo>
                  <a:pt x="4212494" y="995275"/>
                  <a:pt x="4181728" y="999370"/>
                  <a:pt x="4181919" y="1002514"/>
                </a:cubicBezTo>
                <a:cubicBezTo>
                  <a:pt x="4187062" y="1004514"/>
                  <a:pt x="4196873" y="1003657"/>
                  <a:pt x="4207160" y="1002514"/>
                </a:cubicBezTo>
                <a:close/>
                <a:moveTo>
                  <a:pt x="3651662" y="1055758"/>
                </a:moveTo>
                <a:cubicBezTo>
                  <a:pt x="3645185" y="1059187"/>
                  <a:pt x="3634707" y="1061188"/>
                  <a:pt x="3631469" y="1065950"/>
                </a:cubicBezTo>
                <a:cubicBezTo>
                  <a:pt x="3652043" y="1062045"/>
                  <a:pt x="3672236" y="1057949"/>
                  <a:pt x="3671855" y="1045662"/>
                </a:cubicBezTo>
                <a:cubicBezTo>
                  <a:pt x="3659663" y="1045853"/>
                  <a:pt x="3657472" y="1052615"/>
                  <a:pt x="3651662" y="1055758"/>
                </a:cubicBezTo>
                <a:close/>
                <a:moveTo>
                  <a:pt x="5139372" y="923742"/>
                </a:moveTo>
                <a:cubicBezTo>
                  <a:pt x="5135181" y="924123"/>
                  <a:pt x="5134229" y="922504"/>
                  <a:pt x="5130799" y="922313"/>
                </a:cubicBezTo>
                <a:cubicBezTo>
                  <a:pt x="5119179" y="927647"/>
                  <a:pt x="5139848" y="928314"/>
                  <a:pt x="5139372" y="923742"/>
                </a:cubicBezTo>
                <a:close/>
                <a:moveTo>
                  <a:pt x="3509168" y="1063474"/>
                </a:moveTo>
                <a:cubicBezTo>
                  <a:pt x="3523836" y="1068712"/>
                  <a:pt x="3521169" y="1054711"/>
                  <a:pt x="3509168" y="1063474"/>
                </a:cubicBezTo>
                <a:lnTo>
                  <a:pt x="3509168" y="1063474"/>
                </a:lnTo>
                <a:close/>
                <a:moveTo>
                  <a:pt x="5406929" y="901168"/>
                </a:moveTo>
                <a:cubicBezTo>
                  <a:pt x="5413787" y="908597"/>
                  <a:pt x="5388260" y="903168"/>
                  <a:pt x="5395118" y="910597"/>
                </a:cubicBezTo>
                <a:cubicBezTo>
                  <a:pt x="5410548" y="909359"/>
                  <a:pt x="5423788" y="907264"/>
                  <a:pt x="5423693" y="899739"/>
                </a:cubicBezTo>
                <a:cubicBezTo>
                  <a:pt x="5418073" y="900215"/>
                  <a:pt x="5412549" y="900691"/>
                  <a:pt x="5406929" y="901168"/>
                </a:cubicBezTo>
                <a:close/>
                <a:moveTo>
                  <a:pt x="2435129" y="1158438"/>
                </a:moveTo>
                <a:cubicBezTo>
                  <a:pt x="2437891" y="1158247"/>
                  <a:pt x="2440749" y="1157962"/>
                  <a:pt x="2443511" y="1157771"/>
                </a:cubicBezTo>
                <a:cubicBezTo>
                  <a:pt x="2443416" y="1156343"/>
                  <a:pt x="2443320" y="1155009"/>
                  <a:pt x="2443130" y="1153580"/>
                </a:cubicBezTo>
                <a:cubicBezTo>
                  <a:pt x="2440368" y="1153771"/>
                  <a:pt x="2437605" y="1154057"/>
                  <a:pt x="2434748" y="1154247"/>
                </a:cubicBezTo>
                <a:cubicBezTo>
                  <a:pt x="2434938" y="1155676"/>
                  <a:pt x="2435034" y="1157009"/>
                  <a:pt x="2435129" y="1158438"/>
                </a:cubicBezTo>
                <a:close/>
                <a:moveTo>
                  <a:pt x="2623248" y="1142531"/>
                </a:moveTo>
                <a:cubicBezTo>
                  <a:pt x="2633439" y="1143293"/>
                  <a:pt x="2643631" y="1142531"/>
                  <a:pt x="2652299" y="1137959"/>
                </a:cubicBezTo>
                <a:cubicBezTo>
                  <a:pt x="2644393" y="1134721"/>
                  <a:pt x="2628772" y="1138816"/>
                  <a:pt x="2623248" y="1142531"/>
                </a:cubicBezTo>
                <a:close/>
                <a:moveTo>
                  <a:pt x="2773743" y="1129863"/>
                </a:moveTo>
                <a:cubicBezTo>
                  <a:pt x="2767551" y="1130720"/>
                  <a:pt x="2758217" y="1130435"/>
                  <a:pt x="2757169" y="1133387"/>
                </a:cubicBezTo>
                <a:cubicBezTo>
                  <a:pt x="2769456" y="1136054"/>
                  <a:pt x="2795841" y="1137864"/>
                  <a:pt x="2790126" y="1124243"/>
                </a:cubicBezTo>
                <a:cubicBezTo>
                  <a:pt x="2778600" y="1123672"/>
                  <a:pt x="2782029" y="1129101"/>
                  <a:pt x="2773743" y="1129863"/>
                </a:cubicBezTo>
                <a:close/>
                <a:moveTo>
                  <a:pt x="3050063" y="1110718"/>
                </a:moveTo>
                <a:cubicBezTo>
                  <a:pt x="3061969" y="1108718"/>
                  <a:pt x="3072923" y="1106336"/>
                  <a:pt x="3074447" y="1100240"/>
                </a:cubicBezTo>
                <a:cubicBezTo>
                  <a:pt x="3059302" y="1100907"/>
                  <a:pt x="3045396" y="1102145"/>
                  <a:pt x="3050063" y="1110718"/>
                </a:cubicBezTo>
                <a:close/>
                <a:moveTo>
                  <a:pt x="3112547" y="1103383"/>
                </a:moveTo>
                <a:cubicBezTo>
                  <a:pt x="3115309" y="1103193"/>
                  <a:pt x="3118167" y="1102907"/>
                  <a:pt x="3120929" y="1102717"/>
                </a:cubicBezTo>
                <a:cubicBezTo>
                  <a:pt x="3125310" y="1099288"/>
                  <a:pt x="3125025" y="1097192"/>
                  <a:pt x="3116166" y="1096811"/>
                </a:cubicBezTo>
                <a:cubicBezTo>
                  <a:pt x="3116166" y="1099383"/>
                  <a:pt x="3111118" y="1100050"/>
                  <a:pt x="3112547" y="1103383"/>
                </a:cubicBezTo>
                <a:close/>
                <a:moveTo>
                  <a:pt x="3200653" y="1100145"/>
                </a:moveTo>
                <a:cubicBezTo>
                  <a:pt x="3207892" y="1098335"/>
                  <a:pt x="3225418" y="1100621"/>
                  <a:pt x="3225514" y="1095954"/>
                </a:cubicBezTo>
                <a:cubicBezTo>
                  <a:pt x="3214750" y="1096716"/>
                  <a:pt x="3220370" y="1087382"/>
                  <a:pt x="3204082" y="1091382"/>
                </a:cubicBezTo>
                <a:cubicBezTo>
                  <a:pt x="3203130" y="1094335"/>
                  <a:pt x="3198558" y="1095859"/>
                  <a:pt x="3200653" y="1100145"/>
                </a:cubicBezTo>
                <a:close/>
                <a:moveTo>
                  <a:pt x="3598036" y="1068712"/>
                </a:moveTo>
                <a:cubicBezTo>
                  <a:pt x="3609085" y="1068427"/>
                  <a:pt x="3611466" y="1064617"/>
                  <a:pt x="3609847" y="1059283"/>
                </a:cubicBezTo>
                <a:cubicBezTo>
                  <a:pt x="3598608" y="1060331"/>
                  <a:pt x="3590131" y="1065760"/>
                  <a:pt x="3598036" y="1068712"/>
                </a:cubicBezTo>
                <a:close/>
                <a:moveTo>
                  <a:pt x="3417918" y="1079666"/>
                </a:moveTo>
                <a:cubicBezTo>
                  <a:pt x="3412394" y="1080809"/>
                  <a:pt x="3409441" y="1081857"/>
                  <a:pt x="3405536" y="1082810"/>
                </a:cubicBezTo>
                <a:cubicBezTo>
                  <a:pt x="3401154" y="1083857"/>
                  <a:pt x="3390486" y="1086239"/>
                  <a:pt x="3388962" y="1086334"/>
                </a:cubicBezTo>
                <a:cubicBezTo>
                  <a:pt x="3387724" y="1086429"/>
                  <a:pt x="3382104" y="1085191"/>
                  <a:pt x="3384581" y="1084619"/>
                </a:cubicBezTo>
                <a:cubicBezTo>
                  <a:pt x="3379342" y="1085762"/>
                  <a:pt x="3376294" y="1088143"/>
                  <a:pt x="3376770" y="1091668"/>
                </a:cubicBezTo>
                <a:cubicBezTo>
                  <a:pt x="3396773" y="1084810"/>
                  <a:pt x="3445541" y="1089477"/>
                  <a:pt x="3446970" y="1075189"/>
                </a:cubicBezTo>
                <a:cubicBezTo>
                  <a:pt x="3433254" y="1074618"/>
                  <a:pt x="3420966" y="1078999"/>
                  <a:pt x="3417918" y="1079666"/>
                </a:cubicBezTo>
                <a:close/>
                <a:moveTo>
                  <a:pt x="4292123" y="1012229"/>
                </a:moveTo>
                <a:cubicBezTo>
                  <a:pt x="4307934" y="1012515"/>
                  <a:pt x="4312316" y="1008133"/>
                  <a:pt x="4312316" y="1002037"/>
                </a:cubicBezTo>
                <a:cubicBezTo>
                  <a:pt x="4296600" y="1001752"/>
                  <a:pt x="4292218" y="1006133"/>
                  <a:pt x="4292123" y="1012229"/>
                </a:cubicBezTo>
                <a:close/>
                <a:moveTo>
                  <a:pt x="2690875" y="1145293"/>
                </a:moveTo>
                <a:cubicBezTo>
                  <a:pt x="2698019" y="1144817"/>
                  <a:pt x="2701448" y="1142817"/>
                  <a:pt x="2703067" y="1140055"/>
                </a:cubicBezTo>
                <a:cubicBezTo>
                  <a:pt x="2696495" y="1140817"/>
                  <a:pt x="2688494" y="1141007"/>
                  <a:pt x="2690875" y="1145293"/>
                </a:cubicBezTo>
                <a:close/>
                <a:moveTo>
                  <a:pt x="3230181" y="1099764"/>
                </a:moveTo>
                <a:cubicBezTo>
                  <a:pt x="3239039" y="1100240"/>
                  <a:pt x="3242563" y="1103955"/>
                  <a:pt x="3255612" y="1101860"/>
                </a:cubicBezTo>
                <a:cubicBezTo>
                  <a:pt x="3259422" y="1093001"/>
                  <a:pt x="3230466" y="1093001"/>
                  <a:pt x="3230181" y="1099764"/>
                </a:cubicBezTo>
                <a:close/>
                <a:moveTo>
                  <a:pt x="4530629" y="994227"/>
                </a:moveTo>
                <a:cubicBezTo>
                  <a:pt x="4525771" y="995656"/>
                  <a:pt x="4521294" y="997275"/>
                  <a:pt x="4518437" y="999466"/>
                </a:cubicBezTo>
                <a:cubicBezTo>
                  <a:pt x="4524724" y="999275"/>
                  <a:pt x="4533772" y="997370"/>
                  <a:pt x="4535296" y="1000132"/>
                </a:cubicBezTo>
                <a:cubicBezTo>
                  <a:pt x="4525676" y="1000323"/>
                  <a:pt x="4519580" y="1001942"/>
                  <a:pt x="4518913" y="1005752"/>
                </a:cubicBezTo>
                <a:cubicBezTo>
                  <a:pt x="4536344" y="1003942"/>
                  <a:pt x="4540059" y="1010419"/>
                  <a:pt x="4557109" y="1008895"/>
                </a:cubicBezTo>
                <a:cubicBezTo>
                  <a:pt x="4563681" y="1004133"/>
                  <a:pt x="4556537" y="1006228"/>
                  <a:pt x="4556442" y="1000513"/>
                </a:cubicBezTo>
                <a:cubicBezTo>
                  <a:pt x="4562157" y="1000132"/>
                  <a:pt x="4565491" y="998704"/>
                  <a:pt x="4568824" y="997370"/>
                </a:cubicBezTo>
                <a:cubicBezTo>
                  <a:pt x="4575111" y="998704"/>
                  <a:pt x="4582350" y="999370"/>
                  <a:pt x="4582064" y="1004705"/>
                </a:cubicBezTo>
                <a:cubicBezTo>
                  <a:pt x="4594542" y="1002228"/>
                  <a:pt x="4607019" y="1004609"/>
                  <a:pt x="4615497" y="1001847"/>
                </a:cubicBezTo>
                <a:cubicBezTo>
                  <a:pt x="4617783" y="1001085"/>
                  <a:pt x="4614830" y="995370"/>
                  <a:pt x="4623498" y="996989"/>
                </a:cubicBezTo>
                <a:cubicBezTo>
                  <a:pt x="4632832" y="997751"/>
                  <a:pt x="4638261" y="1005657"/>
                  <a:pt x="4648929" y="999085"/>
                </a:cubicBezTo>
                <a:cubicBezTo>
                  <a:pt x="4647786" y="991655"/>
                  <a:pt x="4634356" y="991846"/>
                  <a:pt x="4618926" y="993179"/>
                </a:cubicBezTo>
                <a:cubicBezTo>
                  <a:pt x="4615020" y="990417"/>
                  <a:pt x="4612068" y="987083"/>
                  <a:pt x="4601685" y="988321"/>
                </a:cubicBezTo>
                <a:cubicBezTo>
                  <a:pt x="4593494" y="994322"/>
                  <a:pt x="4568919" y="996418"/>
                  <a:pt x="4559871" y="991846"/>
                </a:cubicBezTo>
                <a:cubicBezTo>
                  <a:pt x="4563585" y="989274"/>
                  <a:pt x="4575206" y="989941"/>
                  <a:pt x="4571872" y="984511"/>
                </a:cubicBezTo>
                <a:cubicBezTo>
                  <a:pt x="4552727" y="987464"/>
                  <a:pt x="4521294" y="986035"/>
                  <a:pt x="4513484" y="991560"/>
                </a:cubicBezTo>
                <a:cubicBezTo>
                  <a:pt x="4516342" y="994132"/>
                  <a:pt x="4529676" y="990322"/>
                  <a:pt x="4530629" y="994227"/>
                </a:cubicBezTo>
                <a:close/>
                <a:moveTo>
                  <a:pt x="4622069" y="980130"/>
                </a:moveTo>
                <a:cubicBezTo>
                  <a:pt x="4619307" y="980320"/>
                  <a:pt x="4616544" y="980606"/>
                  <a:pt x="4613687" y="980797"/>
                </a:cubicBezTo>
                <a:cubicBezTo>
                  <a:pt x="4590732" y="982130"/>
                  <a:pt x="4623402" y="985940"/>
                  <a:pt x="4622069" y="980130"/>
                </a:cubicBezTo>
                <a:close/>
                <a:moveTo>
                  <a:pt x="4965255" y="955365"/>
                </a:moveTo>
                <a:cubicBezTo>
                  <a:pt x="4981447" y="954984"/>
                  <a:pt x="5021166" y="957556"/>
                  <a:pt x="5023453" y="946221"/>
                </a:cubicBezTo>
                <a:cubicBezTo>
                  <a:pt x="5004688" y="949555"/>
                  <a:pt x="4970398" y="946602"/>
                  <a:pt x="4965255" y="955365"/>
                </a:cubicBezTo>
                <a:close/>
                <a:moveTo>
                  <a:pt x="2925095" y="1127672"/>
                </a:moveTo>
                <a:cubicBezTo>
                  <a:pt x="2916999" y="1128910"/>
                  <a:pt x="2912331" y="1128339"/>
                  <a:pt x="2908521" y="1131197"/>
                </a:cubicBezTo>
                <a:cubicBezTo>
                  <a:pt x="2905854" y="1133197"/>
                  <a:pt x="2891091" y="1131197"/>
                  <a:pt x="2896329" y="1136435"/>
                </a:cubicBezTo>
                <a:cubicBezTo>
                  <a:pt x="2907950" y="1137197"/>
                  <a:pt x="2917094" y="1133006"/>
                  <a:pt x="2929572" y="1131482"/>
                </a:cubicBezTo>
                <a:cubicBezTo>
                  <a:pt x="2942240" y="1129958"/>
                  <a:pt x="2960052" y="1133483"/>
                  <a:pt x="2962814" y="1126529"/>
                </a:cubicBezTo>
                <a:cubicBezTo>
                  <a:pt x="2951384" y="1122433"/>
                  <a:pt x="2935096" y="1126148"/>
                  <a:pt x="2925095" y="1127672"/>
                </a:cubicBezTo>
                <a:close/>
                <a:moveTo>
                  <a:pt x="3033680" y="1116337"/>
                </a:moveTo>
                <a:cubicBezTo>
                  <a:pt x="3025584" y="1116909"/>
                  <a:pt x="3016630" y="1117385"/>
                  <a:pt x="3008629" y="1118433"/>
                </a:cubicBezTo>
                <a:cubicBezTo>
                  <a:pt x="2992437" y="1120719"/>
                  <a:pt x="2971863" y="1123195"/>
                  <a:pt x="2971672" y="1130054"/>
                </a:cubicBezTo>
                <a:cubicBezTo>
                  <a:pt x="2989579" y="1125577"/>
                  <a:pt x="3015011" y="1124720"/>
                  <a:pt x="3034156" y="1122624"/>
                </a:cubicBezTo>
                <a:cubicBezTo>
                  <a:pt x="3038061" y="1122243"/>
                  <a:pt x="3037585" y="1124339"/>
                  <a:pt x="3038538" y="1124339"/>
                </a:cubicBezTo>
                <a:cubicBezTo>
                  <a:pt x="3042824" y="1124434"/>
                  <a:pt x="3041490" y="1122053"/>
                  <a:pt x="3042538" y="1121862"/>
                </a:cubicBezTo>
                <a:cubicBezTo>
                  <a:pt x="3048825" y="1120624"/>
                  <a:pt x="3057207" y="1121291"/>
                  <a:pt x="3054730" y="1116623"/>
                </a:cubicBezTo>
                <a:cubicBezTo>
                  <a:pt x="3052349" y="1112908"/>
                  <a:pt x="3040633" y="1115861"/>
                  <a:pt x="3033680" y="1116337"/>
                </a:cubicBezTo>
                <a:close/>
                <a:moveTo>
                  <a:pt x="3088544" y="1118052"/>
                </a:moveTo>
                <a:cubicBezTo>
                  <a:pt x="3100545" y="1117481"/>
                  <a:pt x="3111404" y="1116337"/>
                  <a:pt x="3108927" y="1109956"/>
                </a:cubicBezTo>
                <a:cubicBezTo>
                  <a:pt x="3103308" y="1110432"/>
                  <a:pt x="3097783" y="1110908"/>
                  <a:pt x="3092259" y="1111385"/>
                </a:cubicBezTo>
                <a:cubicBezTo>
                  <a:pt x="3092640" y="1114242"/>
                  <a:pt x="3090639" y="1116147"/>
                  <a:pt x="3088544" y="1118052"/>
                </a:cubicBezTo>
                <a:close/>
                <a:moveTo>
                  <a:pt x="4343749" y="1024802"/>
                </a:moveTo>
                <a:cubicBezTo>
                  <a:pt x="4357560" y="1023755"/>
                  <a:pt x="4364894" y="1026612"/>
                  <a:pt x="4381563" y="1023755"/>
                </a:cubicBezTo>
                <a:cubicBezTo>
                  <a:pt x="4383468" y="1017754"/>
                  <a:pt x="4384992" y="1011562"/>
                  <a:pt x="4401565" y="1011467"/>
                </a:cubicBezTo>
                <a:cubicBezTo>
                  <a:pt x="4402423" y="1007276"/>
                  <a:pt x="4395565" y="1007753"/>
                  <a:pt x="4392707" y="1005847"/>
                </a:cubicBezTo>
                <a:cubicBezTo>
                  <a:pt x="4397755" y="1005181"/>
                  <a:pt x="4402613" y="1004419"/>
                  <a:pt x="4400708" y="1000894"/>
                </a:cubicBezTo>
                <a:cubicBezTo>
                  <a:pt x="4389468" y="1003180"/>
                  <a:pt x="4367275" y="1000990"/>
                  <a:pt x="4363275" y="1006133"/>
                </a:cubicBezTo>
                <a:cubicBezTo>
                  <a:pt x="4376705" y="1012420"/>
                  <a:pt x="4346701" y="1018420"/>
                  <a:pt x="4343749" y="1024802"/>
                </a:cubicBezTo>
                <a:close/>
                <a:moveTo>
                  <a:pt x="4442809" y="1001561"/>
                </a:moveTo>
                <a:cubicBezTo>
                  <a:pt x="4448714" y="994703"/>
                  <a:pt x="4420710" y="997846"/>
                  <a:pt x="4421758" y="1001180"/>
                </a:cubicBezTo>
                <a:cubicBezTo>
                  <a:pt x="4431759" y="999561"/>
                  <a:pt x="4431188" y="1004323"/>
                  <a:pt x="4442809" y="1001561"/>
                </a:cubicBezTo>
                <a:close/>
                <a:moveTo>
                  <a:pt x="4451381" y="1002990"/>
                </a:moveTo>
                <a:cubicBezTo>
                  <a:pt x="4433188" y="1002704"/>
                  <a:pt x="4428997" y="1007467"/>
                  <a:pt x="4422520" y="1009657"/>
                </a:cubicBezTo>
                <a:cubicBezTo>
                  <a:pt x="4417758" y="1011277"/>
                  <a:pt x="4413852" y="1011277"/>
                  <a:pt x="4410138" y="1012801"/>
                </a:cubicBezTo>
                <a:cubicBezTo>
                  <a:pt x="4407566" y="1013848"/>
                  <a:pt x="4410804" y="1014230"/>
                  <a:pt x="4406137" y="1015277"/>
                </a:cubicBezTo>
                <a:cubicBezTo>
                  <a:pt x="4394898" y="1017658"/>
                  <a:pt x="4397755" y="1018801"/>
                  <a:pt x="4394136" y="1022611"/>
                </a:cubicBezTo>
                <a:cubicBezTo>
                  <a:pt x="4433188" y="1019278"/>
                  <a:pt x="4472145" y="1016039"/>
                  <a:pt x="4511198" y="1012705"/>
                </a:cubicBezTo>
                <a:cubicBezTo>
                  <a:pt x="4517103" y="1012324"/>
                  <a:pt x="4527105" y="1010896"/>
                  <a:pt x="4519390" y="1009943"/>
                </a:cubicBezTo>
                <a:cubicBezTo>
                  <a:pt x="4496434" y="1013563"/>
                  <a:pt x="4505674" y="1007848"/>
                  <a:pt x="4505959" y="1000513"/>
                </a:cubicBezTo>
                <a:cubicBezTo>
                  <a:pt x="4492529" y="1002895"/>
                  <a:pt x="4486433" y="1000704"/>
                  <a:pt x="4476527" y="1000894"/>
                </a:cubicBezTo>
                <a:cubicBezTo>
                  <a:pt x="4475860" y="997656"/>
                  <a:pt x="4476432" y="993560"/>
                  <a:pt x="4467669" y="995275"/>
                </a:cubicBezTo>
                <a:cubicBezTo>
                  <a:pt x="4453953" y="994608"/>
                  <a:pt x="4462430" y="1002704"/>
                  <a:pt x="4451381" y="1002990"/>
                </a:cubicBezTo>
                <a:close/>
                <a:moveTo>
                  <a:pt x="2754407" y="1150532"/>
                </a:moveTo>
                <a:cubicBezTo>
                  <a:pt x="2764980" y="1147580"/>
                  <a:pt x="2787649" y="1147103"/>
                  <a:pt x="2791650" y="1143198"/>
                </a:cubicBezTo>
                <a:cubicBezTo>
                  <a:pt x="2780410" y="1136626"/>
                  <a:pt x="2757836" y="1142626"/>
                  <a:pt x="2754407" y="1150532"/>
                </a:cubicBezTo>
                <a:close/>
                <a:moveTo>
                  <a:pt x="4066952" y="1037566"/>
                </a:moveTo>
                <a:cubicBezTo>
                  <a:pt x="4060380" y="1047757"/>
                  <a:pt x="4017231" y="1043376"/>
                  <a:pt x="4013707" y="1054711"/>
                </a:cubicBezTo>
                <a:cubicBezTo>
                  <a:pt x="4035329" y="1058521"/>
                  <a:pt x="4061999" y="1048901"/>
                  <a:pt x="4075906" y="1043090"/>
                </a:cubicBezTo>
                <a:cubicBezTo>
                  <a:pt x="4082859" y="1042519"/>
                  <a:pt x="4089812" y="1041947"/>
                  <a:pt x="4096860" y="1041280"/>
                </a:cubicBezTo>
                <a:cubicBezTo>
                  <a:pt x="4094098" y="1033280"/>
                  <a:pt x="4078858" y="1041280"/>
                  <a:pt x="4075239" y="1034613"/>
                </a:cubicBezTo>
                <a:cubicBezTo>
                  <a:pt x="4075239" y="1034518"/>
                  <a:pt x="4082573" y="1031946"/>
                  <a:pt x="4079049" y="1030041"/>
                </a:cubicBezTo>
                <a:cubicBezTo>
                  <a:pt x="4074858" y="1030422"/>
                  <a:pt x="4070667" y="1030708"/>
                  <a:pt x="4066476" y="1031089"/>
                </a:cubicBezTo>
                <a:cubicBezTo>
                  <a:pt x="4065047" y="1034422"/>
                  <a:pt x="4061713" y="1035280"/>
                  <a:pt x="4066952" y="1037566"/>
                </a:cubicBezTo>
                <a:close/>
                <a:moveTo>
                  <a:pt x="2507424" y="1167106"/>
                </a:moveTo>
                <a:cubicBezTo>
                  <a:pt x="2501518" y="1167487"/>
                  <a:pt x="2491517" y="1168916"/>
                  <a:pt x="2499232" y="1169868"/>
                </a:cubicBezTo>
                <a:cubicBezTo>
                  <a:pt x="2512662" y="1167487"/>
                  <a:pt x="2518758" y="1169678"/>
                  <a:pt x="2528664" y="1169487"/>
                </a:cubicBezTo>
                <a:cubicBezTo>
                  <a:pt x="2528569" y="1161105"/>
                  <a:pt x="2517520" y="1164915"/>
                  <a:pt x="2507424" y="1167106"/>
                </a:cubicBezTo>
                <a:close/>
                <a:moveTo>
                  <a:pt x="3603084" y="1078809"/>
                </a:moveTo>
                <a:cubicBezTo>
                  <a:pt x="3602989" y="1075189"/>
                  <a:pt x="3599465" y="1073666"/>
                  <a:pt x="3594226" y="1073189"/>
                </a:cubicBezTo>
                <a:cubicBezTo>
                  <a:pt x="3588511" y="1076809"/>
                  <a:pt x="3588702" y="1081857"/>
                  <a:pt x="3603084" y="1078809"/>
                </a:cubicBezTo>
                <a:close/>
                <a:moveTo>
                  <a:pt x="3891216" y="1050329"/>
                </a:moveTo>
                <a:cubicBezTo>
                  <a:pt x="3887310" y="1056520"/>
                  <a:pt x="3896454" y="1056901"/>
                  <a:pt x="3896264" y="1060521"/>
                </a:cubicBezTo>
                <a:cubicBezTo>
                  <a:pt x="3896264" y="1060616"/>
                  <a:pt x="3888263" y="1062902"/>
                  <a:pt x="3888072" y="1063283"/>
                </a:cubicBezTo>
                <a:cubicBezTo>
                  <a:pt x="3887120" y="1065283"/>
                  <a:pt x="3892549" y="1065569"/>
                  <a:pt x="3892644" y="1067093"/>
                </a:cubicBezTo>
                <a:cubicBezTo>
                  <a:pt x="3911790" y="1066141"/>
                  <a:pt x="3916076" y="1067284"/>
                  <a:pt x="3930077" y="1061855"/>
                </a:cubicBezTo>
                <a:cubicBezTo>
                  <a:pt x="3925220" y="1056235"/>
                  <a:pt x="3924934" y="1053472"/>
                  <a:pt x="3928839" y="1047186"/>
                </a:cubicBezTo>
                <a:cubicBezTo>
                  <a:pt x="3921791" y="1044519"/>
                  <a:pt x="3897693" y="1046614"/>
                  <a:pt x="3891216" y="1050329"/>
                </a:cubicBezTo>
                <a:close/>
                <a:moveTo>
                  <a:pt x="3958462" y="1048805"/>
                </a:moveTo>
                <a:cubicBezTo>
                  <a:pt x="3962558" y="1050996"/>
                  <a:pt x="3968940" y="1048424"/>
                  <a:pt x="3975417" y="1049472"/>
                </a:cubicBezTo>
                <a:cubicBezTo>
                  <a:pt x="3977989" y="1049853"/>
                  <a:pt x="3975798" y="1052806"/>
                  <a:pt x="3979989" y="1053282"/>
                </a:cubicBezTo>
                <a:cubicBezTo>
                  <a:pt x="3983608" y="1053663"/>
                  <a:pt x="3988752" y="1051949"/>
                  <a:pt x="3992562" y="1052234"/>
                </a:cubicBezTo>
                <a:cubicBezTo>
                  <a:pt x="3995610" y="1048043"/>
                  <a:pt x="3998848" y="1043947"/>
                  <a:pt x="3999896" y="1038899"/>
                </a:cubicBezTo>
                <a:cubicBezTo>
                  <a:pt x="3984656" y="1041757"/>
                  <a:pt x="3963701" y="1042138"/>
                  <a:pt x="3958462" y="1048805"/>
                </a:cubicBezTo>
                <a:close/>
                <a:moveTo>
                  <a:pt x="4250880" y="1022040"/>
                </a:moveTo>
                <a:cubicBezTo>
                  <a:pt x="4255928" y="1022611"/>
                  <a:pt x="4260500" y="1023469"/>
                  <a:pt x="4263739" y="1025183"/>
                </a:cubicBezTo>
                <a:cubicBezTo>
                  <a:pt x="4258214" y="1025659"/>
                  <a:pt x="4260214" y="1029184"/>
                  <a:pt x="4255737" y="1030136"/>
                </a:cubicBezTo>
                <a:cubicBezTo>
                  <a:pt x="4250880" y="1031565"/>
                  <a:pt x="4246498" y="1033184"/>
                  <a:pt x="4243545" y="1035375"/>
                </a:cubicBezTo>
                <a:cubicBezTo>
                  <a:pt x="4261929" y="1030803"/>
                  <a:pt x="4272883" y="1034041"/>
                  <a:pt x="4297933" y="1030803"/>
                </a:cubicBezTo>
                <a:cubicBezTo>
                  <a:pt x="4296981" y="1025659"/>
                  <a:pt x="4296409" y="1020707"/>
                  <a:pt x="4301076" y="1017849"/>
                </a:cubicBezTo>
                <a:cubicBezTo>
                  <a:pt x="4283932" y="1016420"/>
                  <a:pt x="4265167" y="1014515"/>
                  <a:pt x="4250880" y="1022040"/>
                </a:cubicBezTo>
                <a:close/>
                <a:moveTo>
                  <a:pt x="5429789" y="922504"/>
                </a:moveTo>
                <a:cubicBezTo>
                  <a:pt x="5432551" y="922313"/>
                  <a:pt x="5435409" y="922028"/>
                  <a:pt x="5438171" y="921837"/>
                </a:cubicBezTo>
                <a:cubicBezTo>
                  <a:pt x="5438076" y="920408"/>
                  <a:pt x="5437980" y="919075"/>
                  <a:pt x="5437790" y="917646"/>
                </a:cubicBezTo>
                <a:cubicBezTo>
                  <a:pt x="5435028" y="917836"/>
                  <a:pt x="5432266" y="918122"/>
                  <a:pt x="5429408" y="918313"/>
                </a:cubicBezTo>
                <a:cubicBezTo>
                  <a:pt x="5429598" y="919646"/>
                  <a:pt x="5429694" y="921075"/>
                  <a:pt x="5429789" y="922504"/>
                </a:cubicBezTo>
                <a:close/>
                <a:moveTo>
                  <a:pt x="3607275" y="1078523"/>
                </a:moveTo>
                <a:cubicBezTo>
                  <a:pt x="3621849" y="1078428"/>
                  <a:pt x="3646614" y="1072046"/>
                  <a:pt x="3649471" y="1079190"/>
                </a:cubicBezTo>
                <a:cubicBezTo>
                  <a:pt x="3648423" y="1082143"/>
                  <a:pt x="3643851" y="1083667"/>
                  <a:pt x="3645947" y="1087953"/>
                </a:cubicBezTo>
                <a:cubicBezTo>
                  <a:pt x="3659472" y="1088620"/>
                  <a:pt x="3654139" y="1081762"/>
                  <a:pt x="3662139" y="1080238"/>
                </a:cubicBezTo>
                <a:cubicBezTo>
                  <a:pt x="3663473" y="1076047"/>
                  <a:pt x="3678237" y="1077190"/>
                  <a:pt x="3673950" y="1070808"/>
                </a:cubicBezTo>
                <a:cubicBezTo>
                  <a:pt x="3657663" y="1069760"/>
                  <a:pt x="3616419" y="1070522"/>
                  <a:pt x="3607275" y="1078523"/>
                </a:cubicBezTo>
                <a:close/>
                <a:moveTo>
                  <a:pt x="3803395" y="1057664"/>
                </a:moveTo>
                <a:cubicBezTo>
                  <a:pt x="3794823" y="1063664"/>
                  <a:pt x="3793965" y="1072332"/>
                  <a:pt x="3809015" y="1074142"/>
                </a:cubicBezTo>
                <a:cubicBezTo>
                  <a:pt x="3813873" y="1068808"/>
                  <a:pt x="3826446" y="1073475"/>
                  <a:pt x="3834066" y="1072046"/>
                </a:cubicBezTo>
                <a:cubicBezTo>
                  <a:pt x="3842638" y="1070427"/>
                  <a:pt x="3845972" y="1064903"/>
                  <a:pt x="3854449" y="1063950"/>
                </a:cubicBezTo>
                <a:cubicBezTo>
                  <a:pt x="3854735" y="1057949"/>
                  <a:pt x="3838352" y="1060426"/>
                  <a:pt x="3849401" y="1053758"/>
                </a:cubicBezTo>
                <a:cubicBezTo>
                  <a:pt x="3834066" y="1055092"/>
                  <a:pt x="3818731" y="1056425"/>
                  <a:pt x="3803395" y="1057664"/>
                </a:cubicBezTo>
                <a:close/>
                <a:moveTo>
                  <a:pt x="2432557" y="1177679"/>
                </a:moveTo>
                <a:cubicBezTo>
                  <a:pt x="2432652" y="1180631"/>
                  <a:pt x="2434938" y="1182155"/>
                  <a:pt x="2437224" y="1183584"/>
                </a:cubicBezTo>
                <a:cubicBezTo>
                  <a:pt x="2447702" y="1183012"/>
                  <a:pt x="2450083" y="1179298"/>
                  <a:pt x="2453417" y="1175869"/>
                </a:cubicBezTo>
                <a:cubicBezTo>
                  <a:pt x="2447702" y="1173678"/>
                  <a:pt x="2437796" y="1174535"/>
                  <a:pt x="2432557" y="1177679"/>
                </a:cubicBezTo>
                <a:close/>
                <a:moveTo>
                  <a:pt x="3524408" y="1093954"/>
                </a:moveTo>
                <a:cubicBezTo>
                  <a:pt x="3529456" y="1094525"/>
                  <a:pt x="3534123" y="1095383"/>
                  <a:pt x="3537267" y="1097097"/>
                </a:cubicBezTo>
                <a:cubicBezTo>
                  <a:pt x="3554793" y="1094620"/>
                  <a:pt x="3554983" y="1085286"/>
                  <a:pt x="3565270" y="1079952"/>
                </a:cubicBezTo>
                <a:cubicBezTo>
                  <a:pt x="3547554" y="1084143"/>
                  <a:pt x="3544601" y="1081571"/>
                  <a:pt x="3523456" y="1083476"/>
                </a:cubicBezTo>
                <a:cubicBezTo>
                  <a:pt x="3524408" y="1088620"/>
                  <a:pt x="3531837" y="1089287"/>
                  <a:pt x="3524408" y="1093954"/>
                </a:cubicBezTo>
                <a:close/>
                <a:moveTo>
                  <a:pt x="5082793" y="951745"/>
                </a:moveTo>
                <a:cubicBezTo>
                  <a:pt x="5076602" y="952603"/>
                  <a:pt x="5067268" y="952317"/>
                  <a:pt x="5066220" y="955270"/>
                </a:cubicBezTo>
                <a:cubicBezTo>
                  <a:pt x="5072030" y="957556"/>
                  <a:pt x="5082031" y="956794"/>
                  <a:pt x="5082793" y="951745"/>
                </a:cubicBezTo>
                <a:close/>
                <a:moveTo>
                  <a:pt x="3210273" y="1114147"/>
                </a:moveTo>
                <a:cubicBezTo>
                  <a:pt x="3209131" y="1115480"/>
                  <a:pt x="3215798" y="1117385"/>
                  <a:pt x="3214845" y="1117957"/>
                </a:cubicBezTo>
                <a:cubicBezTo>
                  <a:pt x="3211321" y="1119957"/>
                  <a:pt x="3205511" y="1120910"/>
                  <a:pt x="3198272" y="1121481"/>
                </a:cubicBezTo>
                <a:cubicBezTo>
                  <a:pt x="3197605" y="1130625"/>
                  <a:pt x="3213988" y="1125862"/>
                  <a:pt x="3223704" y="1123576"/>
                </a:cubicBezTo>
                <a:cubicBezTo>
                  <a:pt x="3229419" y="1121767"/>
                  <a:pt x="3223704" y="1115480"/>
                  <a:pt x="3231324" y="1114433"/>
                </a:cubicBezTo>
                <a:cubicBezTo>
                  <a:pt x="3241134" y="1113575"/>
                  <a:pt x="3243897" y="1117004"/>
                  <a:pt x="3256565" y="1114433"/>
                </a:cubicBezTo>
                <a:cubicBezTo>
                  <a:pt x="3255136" y="1121195"/>
                  <a:pt x="3262661" y="1124148"/>
                  <a:pt x="3269614" y="1119671"/>
                </a:cubicBezTo>
                <a:cubicBezTo>
                  <a:pt x="3284283" y="1117766"/>
                  <a:pt x="3254374" y="1115195"/>
                  <a:pt x="3269043" y="1113385"/>
                </a:cubicBezTo>
                <a:cubicBezTo>
                  <a:pt x="3274186" y="1113194"/>
                  <a:pt x="3278949" y="1113194"/>
                  <a:pt x="3277806" y="1116909"/>
                </a:cubicBezTo>
                <a:cubicBezTo>
                  <a:pt x="3285616" y="1115766"/>
                  <a:pt x="3287235" y="1118528"/>
                  <a:pt x="3294665" y="1117576"/>
                </a:cubicBezTo>
                <a:cubicBezTo>
                  <a:pt x="3295141" y="1115004"/>
                  <a:pt x="3293427" y="1111670"/>
                  <a:pt x="3298284" y="1110908"/>
                </a:cubicBezTo>
                <a:cubicBezTo>
                  <a:pt x="3309524" y="1112147"/>
                  <a:pt x="3310476" y="1119671"/>
                  <a:pt x="3320287" y="1121767"/>
                </a:cubicBezTo>
                <a:cubicBezTo>
                  <a:pt x="3321144" y="1118719"/>
                  <a:pt x="3329241" y="1118624"/>
                  <a:pt x="3332479" y="1116528"/>
                </a:cubicBezTo>
                <a:cubicBezTo>
                  <a:pt x="3335051" y="1109765"/>
                  <a:pt x="3320668" y="1113480"/>
                  <a:pt x="3323240" y="1106717"/>
                </a:cubicBezTo>
                <a:cubicBezTo>
                  <a:pt x="3318287" y="1106812"/>
                  <a:pt x="3311429" y="1108051"/>
                  <a:pt x="3310572" y="1105670"/>
                </a:cubicBezTo>
                <a:cubicBezTo>
                  <a:pt x="3306476" y="1106146"/>
                  <a:pt x="3302190" y="1106146"/>
                  <a:pt x="3297999" y="1106717"/>
                </a:cubicBezTo>
                <a:cubicBezTo>
                  <a:pt x="3283425" y="1108718"/>
                  <a:pt x="3290855" y="1108527"/>
                  <a:pt x="3281235" y="1108146"/>
                </a:cubicBezTo>
                <a:cubicBezTo>
                  <a:pt x="3278663" y="1108051"/>
                  <a:pt x="3275520" y="1108718"/>
                  <a:pt x="3272852" y="1108813"/>
                </a:cubicBezTo>
                <a:cubicBezTo>
                  <a:pt x="3249707" y="1109860"/>
                  <a:pt x="3228752" y="1113861"/>
                  <a:pt x="3218274" y="1111289"/>
                </a:cubicBezTo>
                <a:cubicBezTo>
                  <a:pt x="3221132" y="1113575"/>
                  <a:pt x="3210940" y="1113385"/>
                  <a:pt x="3210273" y="1114147"/>
                </a:cubicBezTo>
                <a:close/>
                <a:moveTo>
                  <a:pt x="3365150" y="1103193"/>
                </a:moveTo>
                <a:cubicBezTo>
                  <a:pt x="3376961" y="1101860"/>
                  <a:pt x="3394011" y="1102622"/>
                  <a:pt x="3394011" y="1096526"/>
                </a:cubicBezTo>
                <a:cubicBezTo>
                  <a:pt x="3382295" y="1097859"/>
                  <a:pt x="3365245" y="1097097"/>
                  <a:pt x="3365150" y="1103193"/>
                </a:cubicBezTo>
                <a:close/>
                <a:moveTo>
                  <a:pt x="3398583" y="1100335"/>
                </a:moveTo>
                <a:cubicBezTo>
                  <a:pt x="3413727" y="1100621"/>
                  <a:pt x="3420395" y="1106146"/>
                  <a:pt x="3408012" y="1112242"/>
                </a:cubicBezTo>
                <a:cubicBezTo>
                  <a:pt x="3423443" y="1112432"/>
                  <a:pt x="3440112" y="1113194"/>
                  <a:pt x="3454018" y="1108337"/>
                </a:cubicBezTo>
                <a:cubicBezTo>
                  <a:pt x="3457066" y="1101288"/>
                  <a:pt x="3442779" y="1104908"/>
                  <a:pt x="3440778" y="1101002"/>
                </a:cubicBezTo>
                <a:cubicBezTo>
                  <a:pt x="3440588" y="1098240"/>
                  <a:pt x="3440302" y="1095383"/>
                  <a:pt x="3440112" y="1092620"/>
                </a:cubicBezTo>
                <a:cubicBezTo>
                  <a:pt x="3425634" y="1095001"/>
                  <a:pt x="3400107" y="1092811"/>
                  <a:pt x="3398583" y="1100335"/>
                </a:cubicBezTo>
                <a:close/>
                <a:moveTo>
                  <a:pt x="3754532" y="1076618"/>
                </a:moveTo>
                <a:cubicBezTo>
                  <a:pt x="3768724" y="1077380"/>
                  <a:pt x="3781964" y="1067570"/>
                  <a:pt x="3770343" y="1064712"/>
                </a:cubicBezTo>
                <a:cubicBezTo>
                  <a:pt x="3774153" y="1072332"/>
                  <a:pt x="3748245" y="1068046"/>
                  <a:pt x="3754532" y="1076618"/>
                </a:cubicBezTo>
                <a:close/>
                <a:moveTo>
                  <a:pt x="3055968" y="1131387"/>
                </a:moveTo>
                <a:cubicBezTo>
                  <a:pt x="3056635" y="1132339"/>
                  <a:pt x="3076066" y="1131101"/>
                  <a:pt x="3077019" y="1131673"/>
                </a:cubicBezTo>
                <a:cubicBezTo>
                  <a:pt x="3081400" y="1134435"/>
                  <a:pt x="3067684" y="1134911"/>
                  <a:pt x="3081591" y="1135483"/>
                </a:cubicBezTo>
                <a:cubicBezTo>
                  <a:pt x="3090544" y="1135864"/>
                  <a:pt x="3095497" y="1137578"/>
                  <a:pt x="3115214" y="1134721"/>
                </a:cubicBezTo>
                <a:cubicBezTo>
                  <a:pt x="3117309" y="1130149"/>
                  <a:pt x="3123406" y="1127196"/>
                  <a:pt x="3126834" y="1123195"/>
                </a:cubicBezTo>
                <a:cubicBezTo>
                  <a:pt x="3099688" y="1128434"/>
                  <a:pt x="3070351" y="1120624"/>
                  <a:pt x="3055968" y="1131387"/>
                </a:cubicBezTo>
                <a:close/>
                <a:moveTo>
                  <a:pt x="3599656" y="1087572"/>
                </a:moveTo>
                <a:cubicBezTo>
                  <a:pt x="3603846" y="1087191"/>
                  <a:pt x="3608037" y="1086905"/>
                  <a:pt x="3612228" y="1086524"/>
                </a:cubicBezTo>
                <a:cubicBezTo>
                  <a:pt x="3611371" y="1084143"/>
                  <a:pt x="3612419" y="1080524"/>
                  <a:pt x="3607561" y="1080619"/>
                </a:cubicBezTo>
                <a:cubicBezTo>
                  <a:pt x="3607371" y="1083953"/>
                  <a:pt x="3596893" y="1083095"/>
                  <a:pt x="3599656" y="1087572"/>
                </a:cubicBezTo>
                <a:close/>
                <a:moveTo>
                  <a:pt x="5480653" y="926695"/>
                </a:moveTo>
                <a:cubicBezTo>
                  <a:pt x="5484844" y="926314"/>
                  <a:pt x="5489035" y="926028"/>
                  <a:pt x="5493225" y="925647"/>
                </a:cubicBezTo>
                <a:cubicBezTo>
                  <a:pt x="5493130" y="924218"/>
                  <a:pt x="5493035" y="922885"/>
                  <a:pt x="5492844" y="921456"/>
                </a:cubicBezTo>
                <a:cubicBezTo>
                  <a:pt x="5488653" y="921837"/>
                  <a:pt x="5484462" y="922123"/>
                  <a:pt x="5480271" y="922504"/>
                </a:cubicBezTo>
                <a:cubicBezTo>
                  <a:pt x="5480462" y="923837"/>
                  <a:pt x="5480557" y="925266"/>
                  <a:pt x="5480653" y="926695"/>
                </a:cubicBezTo>
                <a:close/>
                <a:moveTo>
                  <a:pt x="2964052" y="1139197"/>
                </a:moveTo>
                <a:cubicBezTo>
                  <a:pt x="2962719" y="1148151"/>
                  <a:pt x="2975482" y="1148341"/>
                  <a:pt x="2990056" y="1147580"/>
                </a:cubicBezTo>
                <a:cubicBezTo>
                  <a:pt x="2995104" y="1141864"/>
                  <a:pt x="2973006" y="1142436"/>
                  <a:pt x="2985198" y="1139579"/>
                </a:cubicBezTo>
                <a:cubicBezTo>
                  <a:pt x="2997485" y="1138245"/>
                  <a:pt x="3015201" y="1143198"/>
                  <a:pt x="3018440" y="1134626"/>
                </a:cubicBezTo>
                <a:cubicBezTo>
                  <a:pt x="2988912" y="1137769"/>
                  <a:pt x="2981292" y="1134340"/>
                  <a:pt x="2964052" y="1139197"/>
                </a:cubicBezTo>
                <a:close/>
                <a:moveTo>
                  <a:pt x="3022726" y="1136340"/>
                </a:moveTo>
                <a:cubicBezTo>
                  <a:pt x="3032251" y="1136149"/>
                  <a:pt x="3038347" y="1134530"/>
                  <a:pt x="3039109" y="1130720"/>
                </a:cubicBezTo>
                <a:cubicBezTo>
                  <a:pt x="3029489" y="1130911"/>
                  <a:pt x="3023393" y="1132530"/>
                  <a:pt x="3022726" y="1136340"/>
                </a:cubicBezTo>
                <a:close/>
                <a:moveTo>
                  <a:pt x="3675189" y="1085476"/>
                </a:moveTo>
                <a:cubicBezTo>
                  <a:pt x="3689286" y="1085762"/>
                  <a:pt x="3690143" y="1080714"/>
                  <a:pt x="3691191" y="1075666"/>
                </a:cubicBezTo>
                <a:cubicBezTo>
                  <a:pt x="3680618" y="1076809"/>
                  <a:pt x="3675284" y="1080047"/>
                  <a:pt x="3675189" y="1085476"/>
                </a:cubicBezTo>
                <a:close/>
                <a:moveTo>
                  <a:pt x="3863307" y="1069570"/>
                </a:moveTo>
                <a:cubicBezTo>
                  <a:pt x="3887025" y="1071094"/>
                  <a:pt x="3888930" y="1057664"/>
                  <a:pt x="3866736" y="1060807"/>
                </a:cubicBezTo>
                <a:cubicBezTo>
                  <a:pt x="3868070" y="1064712"/>
                  <a:pt x="3862450" y="1065855"/>
                  <a:pt x="3863307" y="1069570"/>
                </a:cubicBezTo>
                <a:close/>
                <a:moveTo>
                  <a:pt x="2754978" y="1156819"/>
                </a:moveTo>
                <a:cubicBezTo>
                  <a:pt x="2757360" y="1162534"/>
                  <a:pt x="2732023" y="1157105"/>
                  <a:pt x="2734404" y="1162820"/>
                </a:cubicBezTo>
                <a:cubicBezTo>
                  <a:pt x="2742501" y="1165772"/>
                  <a:pt x="2764599" y="1163010"/>
                  <a:pt x="2767647" y="1157866"/>
                </a:cubicBezTo>
                <a:cubicBezTo>
                  <a:pt x="2761932" y="1158438"/>
                  <a:pt x="2758407" y="1157676"/>
                  <a:pt x="2754978" y="1156819"/>
                </a:cubicBezTo>
                <a:close/>
                <a:moveTo>
                  <a:pt x="2793459" y="1164153"/>
                </a:moveTo>
                <a:cubicBezTo>
                  <a:pt x="2809271" y="1164439"/>
                  <a:pt x="2813652" y="1160057"/>
                  <a:pt x="2813652" y="1153961"/>
                </a:cubicBezTo>
                <a:cubicBezTo>
                  <a:pt x="2805747" y="1155104"/>
                  <a:pt x="2804223" y="1152342"/>
                  <a:pt x="2796793" y="1153295"/>
                </a:cubicBezTo>
                <a:cubicBezTo>
                  <a:pt x="2789268" y="1157676"/>
                  <a:pt x="2802318" y="1159010"/>
                  <a:pt x="2793459" y="1164153"/>
                </a:cubicBezTo>
                <a:close/>
                <a:moveTo>
                  <a:pt x="2893281" y="1149389"/>
                </a:moveTo>
                <a:cubicBezTo>
                  <a:pt x="2895091" y="1149104"/>
                  <a:pt x="2903092" y="1144912"/>
                  <a:pt x="2901282" y="1144436"/>
                </a:cubicBezTo>
                <a:cubicBezTo>
                  <a:pt x="2896996" y="1143389"/>
                  <a:pt x="2885471" y="1144436"/>
                  <a:pt x="2880518" y="1148341"/>
                </a:cubicBezTo>
                <a:cubicBezTo>
                  <a:pt x="2886042" y="1146818"/>
                  <a:pt x="2890233" y="1149770"/>
                  <a:pt x="2893281" y="1149389"/>
                </a:cubicBezTo>
                <a:close/>
                <a:moveTo>
                  <a:pt x="2625915" y="1174059"/>
                </a:moveTo>
                <a:cubicBezTo>
                  <a:pt x="2634487" y="1172059"/>
                  <a:pt x="2653632" y="1174345"/>
                  <a:pt x="2654966" y="1169487"/>
                </a:cubicBezTo>
                <a:cubicBezTo>
                  <a:pt x="2640297" y="1172535"/>
                  <a:pt x="2629439" y="1165487"/>
                  <a:pt x="2625915" y="1174059"/>
                </a:cubicBezTo>
                <a:close/>
                <a:moveTo>
                  <a:pt x="2709544" y="1167010"/>
                </a:moveTo>
                <a:cubicBezTo>
                  <a:pt x="2717355" y="1166058"/>
                  <a:pt x="2723451" y="1164439"/>
                  <a:pt x="2725927" y="1161391"/>
                </a:cubicBezTo>
                <a:cubicBezTo>
                  <a:pt x="2718498" y="1162439"/>
                  <a:pt x="2704782" y="1161010"/>
                  <a:pt x="2709544" y="1167010"/>
                </a:cubicBezTo>
                <a:close/>
                <a:moveTo>
                  <a:pt x="3366007" y="1113670"/>
                </a:moveTo>
                <a:cubicBezTo>
                  <a:pt x="3378580" y="1111956"/>
                  <a:pt x="3398678" y="1113289"/>
                  <a:pt x="3399059" y="1106622"/>
                </a:cubicBezTo>
                <a:cubicBezTo>
                  <a:pt x="3389724" y="1103479"/>
                  <a:pt x="3369627" y="1108337"/>
                  <a:pt x="3366007" y="1113670"/>
                </a:cubicBezTo>
                <a:close/>
                <a:moveTo>
                  <a:pt x="2124042" y="1214350"/>
                </a:moveTo>
                <a:cubicBezTo>
                  <a:pt x="2119851" y="1214731"/>
                  <a:pt x="2115660" y="1215016"/>
                  <a:pt x="2111469" y="1215397"/>
                </a:cubicBezTo>
                <a:cubicBezTo>
                  <a:pt x="2108231" y="1216160"/>
                  <a:pt x="2103183" y="1216160"/>
                  <a:pt x="2103278" y="1218160"/>
                </a:cubicBezTo>
                <a:cubicBezTo>
                  <a:pt x="2109374" y="1216541"/>
                  <a:pt x="2125185" y="1218826"/>
                  <a:pt x="2124042" y="1214350"/>
                </a:cubicBezTo>
                <a:close/>
                <a:moveTo>
                  <a:pt x="2170429" y="1214635"/>
                </a:moveTo>
                <a:cubicBezTo>
                  <a:pt x="2177573" y="1214159"/>
                  <a:pt x="2181002" y="1212159"/>
                  <a:pt x="2182621" y="1209397"/>
                </a:cubicBezTo>
                <a:cubicBezTo>
                  <a:pt x="2176049" y="1210159"/>
                  <a:pt x="2168048" y="1210349"/>
                  <a:pt x="2170429" y="1214635"/>
                </a:cubicBezTo>
                <a:close/>
                <a:moveTo>
                  <a:pt x="2278728" y="1201205"/>
                </a:moveTo>
                <a:cubicBezTo>
                  <a:pt x="2271489" y="1203015"/>
                  <a:pt x="2253963" y="1200729"/>
                  <a:pt x="2253868" y="1205396"/>
                </a:cubicBezTo>
                <a:cubicBezTo>
                  <a:pt x="2263203" y="1205587"/>
                  <a:pt x="2276919" y="1208349"/>
                  <a:pt x="2278728" y="1201205"/>
                </a:cubicBezTo>
                <a:close/>
                <a:moveTo>
                  <a:pt x="2383599" y="1196633"/>
                </a:moveTo>
                <a:cubicBezTo>
                  <a:pt x="2393219" y="1190728"/>
                  <a:pt x="2369406" y="1192347"/>
                  <a:pt x="2370835" y="1195585"/>
                </a:cubicBezTo>
                <a:cubicBezTo>
                  <a:pt x="2370835" y="1195395"/>
                  <a:pt x="2385123" y="1195681"/>
                  <a:pt x="2383599" y="1196633"/>
                </a:cubicBezTo>
                <a:close/>
                <a:moveTo>
                  <a:pt x="2404363" y="1192728"/>
                </a:moveTo>
                <a:cubicBezTo>
                  <a:pt x="2399029" y="1193109"/>
                  <a:pt x="2398362" y="1190537"/>
                  <a:pt x="2391695" y="1191680"/>
                </a:cubicBezTo>
                <a:cubicBezTo>
                  <a:pt x="2385599" y="1197395"/>
                  <a:pt x="2406363" y="1196729"/>
                  <a:pt x="2404363" y="1192728"/>
                </a:cubicBezTo>
                <a:close/>
                <a:moveTo>
                  <a:pt x="2450178" y="1186727"/>
                </a:moveTo>
                <a:cubicBezTo>
                  <a:pt x="2437605" y="1189108"/>
                  <a:pt x="2413983" y="1187108"/>
                  <a:pt x="2408554" y="1192347"/>
                </a:cubicBezTo>
                <a:cubicBezTo>
                  <a:pt x="2416936" y="1192347"/>
                  <a:pt x="2450369" y="1195681"/>
                  <a:pt x="2450178" y="1186727"/>
                </a:cubicBezTo>
                <a:close/>
                <a:moveTo>
                  <a:pt x="2475610" y="1188823"/>
                </a:moveTo>
                <a:cubicBezTo>
                  <a:pt x="2481801" y="1182441"/>
                  <a:pt x="2457036" y="1184537"/>
                  <a:pt x="2458751" y="1188156"/>
                </a:cubicBezTo>
                <a:cubicBezTo>
                  <a:pt x="2464371" y="1188347"/>
                  <a:pt x="2466942" y="1190442"/>
                  <a:pt x="2475610" y="1188823"/>
                </a:cubicBezTo>
                <a:close/>
                <a:moveTo>
                  <a:pt x="2504852" y="1186346"/>
                </a:moveTo>
                <a:cubicBezTo>
                  <a:pt x="2510186" y="1179107"/>
                  <a:pt x="2479420" y="1183203"/>
                  <a:pt x="2479611" y="1186346"/>
                </a:cubicBezTo>
                <a:cubicBezTo>
                  <a:pt x="2484754" y="1188442"/>
                  <a:pt x="2494565" y="1187489"/>
                  <a:pt x="2504852" y="1186346"/>
                </a:cubicBezTo>
                <a:close/>
                <a:moveTo>
                  <a:pt x="2517425" y="1185299"/>
                </a:moveTo>
                <a:cubicBezTo>
                  <a:pt x="2530665" y="1184537"/>
                  <a:pt x="2542666" y="1183203"/>
                  <a:pt x="2546381" y="1178631"/>
                </a:cubicBezTo>
                <a:cubicBezTo>
                  <a:pt x="2536951" y="1181012"/>
                  <a:pt x="2513329" y="1177583"/>
                  <a:pt x="2517425" y="1185299"/>
                </a:cubicBezTo>
                <a:close/>
                <a:moveTo>
                  <a:pt x="2571717" y="1180726"/>
                </a:moveTo>
                <a:cubicBezTo>
                  <a:pt x="2578956" y="1180250"/>
                  <a:pt x="2582290" y="1178250"/>
                  <a:pt x="2583909" y="1175488"/>
                </a:cubicBezTo>
                <a:cubicBezTo>
                  <a:pt x="2577337" y="1176250"/>
                  <a:pt x="2569431" y="1176440"/>
                  <a:pt x="2571717" y="1180726"/>
                </a:cubicBezTo>
                <a:close/>
                <a:moveTo>
                  <a:pt x="2621914" y="1176535"/>
                </a:moveTo>
                <a:cubicBezTo>
                  <a:pt x="2626486" y="1169106"/>
                  <a:pt x="2593244" y="1173773"/>
                  <a:pt x="2592482" y="1176916"/>
                </a:cubicBezTo>
                <a:cubicBezTo>
                  <a:pt x="2606865" y="1173964"/>
                  <a:pt x="2608770" y="1178631"/>
                  <a:pt x="2621914" y="1176535"/>
                </a:cubicBezTo>
                <a:close/>
                <a:moveTo>
                  <a:pt x="1953164" y="1235114"/>
                </a:moveTo>
                <a:cubicBezTo>
                  <a:pt x="1956498" y="1227208"/>
                  <a:pt x="1936495" y="1233590"/>
                  <a:pt x="1927732" y="1233019"/>
                </a:cubicBezTo>
                <a:cubicBezTo>
                  <a:pt x="1924398" y="1240924"/>
                  <a:pt x="1944496" y="1234543"/>
                  <a:pt x="1953164" y="1235114"/>
                </a:cubicBezTo>
                <a:close/>
                <a:moveTo>
                  <a:pt x="3015106" y="1145389"/>
                </a:moveTo>
                <a:cubicBezTo>
                  <a:pt x="3017868" y="1145198"/>
                  <a:pt x="3020631" y="1144912"/>
                  <a:pt x="3023488" y="1144722"/>
                </a:cubicBezTo>
                <a:cubicBezTo>
                  <a:pt x="3023393" y="1143293"/>
                  <a:pt x="3023298" y="1141960"/>
                  <a:pt x="3023107" y="1140531"/>
                </a:cubicBezTo>
                <a:cubicBezTo>
                  <a:pt x="3020345" y="1140722"/>
                  <a:pt x="3017487" y="1141007"/>
                  <a:pt x="3014725" y="1141198"/>
                </a:cubicBezTo>
                <a:cubicBezTo>
                  <a:pt x="3014820" y="1142626"/>
                  <a:pt x="3014916" y="1144055"/>
                  <a:pt x="3015106" y="1145389"/>
                </a:cubicBezTo>
                <a:close/>
                <a:moveTo>
                  <a:pt x="5427408" y="943840"/>
                </a:moveTo>
                <a:cubicBezTo>
                  <a:pt x="5434742" y="942030"/>
                  <a:pt x="5444648" y="941268"/>
                  <a:pt x="5447981" y="937839"/>
                </a:cubicBezTo>
                <a:cubicBezTo>
                  <a:pt x="5437504" y="938410"/>
                  <a:pt x="5427598" y="939172"/>
                  <a:pt x="5427408" y="943840"/>
                </a:cubicBezTo>
                <a:close/>
                <a:moveTo>
                  <a:pt x="2150046" y="1222637"/>
                </a:moveTo>
                <a:cubicBezTo>
                  <a:pt x="2154237" y="1222256"/>
                  <a:pt x="2158428" y="1221970"/>
                  <a:pt x="2162619" y="1221589"/>
                </a:cubicBezTo>
                <a:cubicBezTo>
                  <a:pt x="2162523" y="1220160"/>
                  <a:pt x="2162428" y="1218826"/>
                  <a:pt x="2162238" y="1217398"/>
                </a:cubicBezTo>
                <a:cubicBezTo>
                  <a:pt x="2158047" y="1217779"/>
                  <a:pt x="2153856" y="1218064"/>
                  <a:pt x="2149665" y="1218445"/>
                </a:cubicBezTo>
                <a:cubicBezTo>
                  <a:pt x="2149760" y="1219874"/>
                  <a:pt x="2149950" y="1221303"/>
                  <a:pt x="2150046" y="1222637"/>
                </a:cubicBezTo>
                <a:close/>
                <a:moveTo>
                  <a:pt x="2405030" y="1201110"/>
                </a:moveTo>
                <a:cubicBezTo>
                  <a:pt x="2412269" y="1200634"/>
                  <a:pt x="2415603" y="1198633"/>
                  <a:pt x="2417222" y="1195871"/>
                </a:cubicBezTo>
                <a:cubicBezTo>
                  <a:pt x="2410650" y="1196633"/>
                  <a:pt x="2402744" y="1196824"/>
                  <a:pt x="2405030" y="1201110"/>
                </a:cubicBezTo>
                <a:close/>
                <a:moveTo>
                  <a:pt x="797115" y="706858"/>
                </a:moveTo>
                <a:cubicBezTo>
                  <a:pt x="790066" y="707620"/>
                  <a:pt x="793400" y="714763"/>
                  <a:pt x="780732" y="712478"/>
                </a:cubicBezTo>
                <a:cubicBezTo>
                  <a:pt x="775874" y="712573"/>
                  <a:pt x="775969" y="709525"/>
                  <a:pt x="776064" y="706572"/>
                </a:cubicBezTo>
                <a:cubicBezTo>
                  <a:pt x="770064" y="706572"/>
                  <a:pt x="768730" y="703714"/>
                  <a:pt x="763206" y="703429"/>
                </a:cubicBezTo>
                <a:cubicBezTo>
                  <a:pt x="759491" y="709715"/>
                  <a:pt x="745394" y="704381"/>
                  <a:pt x="738155" y="705524"/>
                </a:cubicBezTo>
                <a:cubicBezTo>
                  <a:pt x="732726" y="714001"/>
                  <a:pt x="756919" y="704381"/>
                  <a:pt x="751395" y="712858"/>
                </a:cubicBezTo>
                <a:cubicBezTo>
                  <a:pt x="710913" y="714287"/>
                  <a:pt x="677481" y="724574"/>
                  <a:pt x="642714" y="722003"/>
                </a:cubicBezTo>
                <a:cubicBezTo>
                  <a:pt x="632904" y="723526"/>
                  <a:pt x="635571" y="729908"/>
                  <a:pt x="622331" y="730099"/>
                </a:cubicBezTo>
                <a:cubicBezTo>
                  <a:pt x="616044" y="727336"/>
                  <a:pt x="611187" y="723717"/>
                  <a:pt x="600709" y="723431"/>
                </a:cubicBezTo>
                <a:cubicBezTo>
                  <a:pt x="600900" y="726193"/>
                  <a:pt x="593565" y="726003"/>
                  <a:pt x="592708" y="728289"/>
                </a:cubicBezTo>
                <a:cubicBezTo>
                  <a:pt x="586136" y="729051"/>
                  <a:pt x="589851" y="733909"/>
                  <a:pt x="580516" y="733528"/>
                </a:cubicBezTo>
                <a:cubicBezTo>
                  <a:pt x="574801" y="733909"/>
                  <a:pt x="571372" y="735242"/>
                  <a:pt x="568134" y="736671"/>
                </a:cubicBezTo>
                <a:cubicBezTo>
                  <a:pt x="557466" y="735814"/>
                  <a:pt x="551274" y="732289"/>
                  <a:pt x="538320" y="732861"/>
                </a:cubicBezTo>
                <a:cubicBezTo>
                  <a:pt x="503935" y="738576"/>
                  <a:pt x="446785" y="745815"/>
                  <a:pt x="417829" y="751530"/>
                </a:cubicBezTo>
                <a:cubicBezTo>
                  <a:pt x="413829" y="752292"/>
                  <a:pt x="409257" y="751911"/>
                  <a:pt x="405256" y="752578"/>
                </a:cubicBezTo>
                <a:cubicBezTo>
                  <a:pt x="388587" y="755435"/>
                  <a:pt x="361632" y="760103"/>
                  <a:pt x="351249" y="761341"/>
                </a:cubicBezTo>
                <a:cubicBezTo>
                  <a:pt x="341439" y="762579"/>
                  <a:pt x="331247" y="762198"/>
                  <a:pt x="322008" y="763817"/>
                </a:cubicBezTo>
                <a:cubicBezTo>
                  <a:pt x="313530" y="765341"/>
                  <a:pt x="305529" y="768008"/>
                  <a:pt x="297243" y="770104"/>
                </a:cubicBezTo>
                <a:cubicBezTo>
                  <a:pt x="289813" y="772009"/>
                  <a:pt x="274383" y="773247"/>
                  <a:pt x="272668" y="778486"/>
                </a:cubicBezTo>
                <a:cubicBezTo>
                  <a:pt x="285336" y="780486"/>
                  <a:pt x="309911" y="772580"/>
                  <a:pt x="331056" y="771437"/>
                </a:cubicBezTo>
                <a:cubicBezTo>
                  <a:pt x="337438" y="772390"/>
                  <a:pt x="335057" y="774771"/>
                  <a:pt x="343915" y="774580"/>
                </a:cubicBezTo>
                <a:cubicBezTo>
                  <a:pt x="351059" y="774390"/>
                  <a:pt x="358203" y="771818"/>
                  <a:pt x="368775" y="770389"/>
                </a:cubicBezTo>
                <a:cubicBezTo>
                  <a:pt x="380110" y="768865"/>
                  <a:pt x="390302" y="769437"/>
                  <a:pt x="398017" y="767913"/>
                </a:cubicBezTo>
                <a:cubicBezTo>
                  <a:pt x="403923" y="766770"/>
                  <a:pt x="404780" y="763817"/>
                  <a:pt x="410209" y="762674"/>
                </a:cubicBezTo>
                <a:cubicBezTo>
                  <a:pt x="425259" y="759436"/>
                  <a:pt x="433926" y="762769"/>
                  <a:pt x="443832" y="761912"/>
                </a:cubicBezTo>
                <a:cubicBezTo>
                  <a:pt x="451738" y="761245"/>
                  <a:pt x="452691" y="756769"/>
                  <a:pt x="460215" y="756292"/>
                </a:cubicBezTo>
                <a:cubicBezTo>
                  <a:pt x="462311" y="756197"/>
                  <a:pt x="469740" y="763722"/>
                  <a:pt x="477265" y="759055"/>
                </a:cubicBezTo>
                <a:cubicBezTo>
                  <a:pt x="483837" y="758293"/>
                  <a:pt x="480123" y="753435"/>
                  <a:pt x="489457" y="753816"/>
                </a:cubicBezTo>
                <a:cubicBezTo>
                  <a:pt x="495172" y="753435"/>
                  <a:pt x="498506" y="752101"/>
                  <a:pt x="501840" y="750673"/>
                </a:cubicBezTo>
                <a:cubicBezTo>
                  <a:pt x="510126" y="750006"/>
                  <a:pt x="507650" y="755911"/>
                  <a:pt x="518889" y="753435"/>
                </a:cubicBezTo>
                <a:cubicBezTo>
                  <a:pt x="518985" y="745434"/>
                  <a:pt x="537273" y="750101"/>
                  <a:pt x="539654" y="749530"/>
                </a:cubicBezTo>
                <a:cubicBezTo>
                  <a:pt x="540797" y="749244"/>
                  <a:pt x="540225" y="747815"/>
                  <a:pt x="543654" y="747053"/>
                </a:cubicBezTo>
                <a:cubicBezTo>
                  <a:pt x="545750" y="746577"/>
                  <a:pt x="550227" y="747053"/>
                  <a:pt x="552036" y="746386"/>
                </a:cubicBezTo>
                <a:cubicBezTo>
                  <a:pt x="554608" y="745339"/>
                  <a:pt x="551084" y="740100"/>
                  <a:pt x="560037" y="741529"/>
                </a:cubicBezTo>
                <a:cubicBezTo>
                  <a:pt x="563181" y="749911"/>
                  <a:pt x="559085" y="749815"/>
                  <a:pt x="548226" y="750958"/>
                </a:cubicBezTo>
                <a:cubicBezTo>
                  <a:pt x="543559" y="751435"/>
                  <a:pt x="546321" y="752673"/>
                  <a:pt x="544226" y="753435"/>
                </a:cubicBezTo>
                <a:cubicBezTo>
                  <a:pt x="522223" y="761055"/>
                  <a:pt x="482599" y="762865"/>
                  <a:pt x="461168" y="766770"/>
                </a:cubicBezTo>
                <a:cubicBezTo>
                  <a:pt x="434117" y="771723"/>
                  <a:pt x="407828" y="775247"/>
                  <a:pt x="386492" y="779438"/>
                </a:cubicBezTo>
                <a:cubicBezTo>
                  <a:pt x="356869" y="785248"/>
                  <a:pt x="325246" y="789058"/>
                  <a:pt x="295052" y="793535"/>
                </a:cubicBezTo>
                <a:cubicBezTo>
                  <a:pt x="287337" y="802965"/>
                  <a:pt x="305053" y="801632"/>
                  <a:pt x="308863" y="807156"/>
                </a:cubicBezTo>
                <a:cubicBezTo>
                  <a:pt x="308673" y="806775"/>
                  <a:pt x="300386" y="810776"/>
                  <a:pt x="300862" y="812014"/>
                </a:cubicBezTo>
                <a:cubicBezTo>
                  <a:pt x="301148" y="812776"/>
                  <a:pt x="310959" y="813252"/>
                  <a:pt x="309530" y="815538"/>
                </a:cubicBezTo>
                <a:cubicBezTo>
                  <a:pt x="305339" y="815919"/>
                  <a:pt x="301148" y="816205"/>
                  <a:pt x="296957" y="816586"/>
                </a:cubicBezTo>
                <a:cubicBezTo>
                  <a:pt x="298767" y="822872"/>
                  <a:pt x="310482" y="822967"/>
                  <a:pt x="306768" y="832683"/>
                </a:cubicBezTo>
                <a:cubicBezTo>
                  <a:pt x="322674" y="830302"/>
                  <a:pt x="333723" y="831064"/>
                  <a:pt x="336200" y="832302"/>
                </a:cubicBezTo>
                <a:cubicBezTo>
                  <a:pt x="341629" y="835064"/>
                  <a:pt x="352869" y="823348"/>
                  <a:pt x="352964" y="830873"/>
                </a:cubicBezTo>
                <a:cubicBezTo>
                  <a:pt x="348106" y="834302"/>
                  <a:pt x="337248" y="835445"/>
                  <a:pt x="332580" y="838969"/>
                </a:cubicBezTo>
                <a:cubicBezTo>
                  <a:pt x="331628" y="834397"/>
                  <a:pt x="314769" y="839541"/>
                  <a:pt x="307339" y="838969"/>
                </a:cubicBezTo>
                <a:cubicBezTo>
                  <a:pt x="307815" y="843922"/>
                  <a:pt x="300672" y="845732"/>
                  <a:pt x="304196" y="851923"/>
                </a:cubicBezTo>
                <a:cubicBezTo>
                  <a:pt x="339153" y="847828"/>
                  <a:pt x="370966" y="838207"/>
                  <a:pt x="403637" y="832969"/>
                </a:cubicBezTo>
                <a:cubicBezTo>
                  <a:pt x="407923" y="832302"/>
                  <a:pt x="406685" y="834683"/>
                  <a:pt x="408018" y="834683"/>
                </a:cubicBezTo>
                <a:cubicBezTo>
                  <a:pt x="411828" y="834874"/>
                  <a:pt x="413162" y="832207"/>
                  <a:pt x="416210" y="831921"/>
                </a:cubicBezTo>
                <a:cubicBezTo>
                  <a:pt x="423163" y="831159"/>
                  <a:pt x="430212" y="830873"/>
                  <a:pt x="437165" y="830111"/>
                </a:cubicBezTo>
                <a:cubicBezTo>
                  <a:pt x="446880" y="829063"/>
                  <a:pt x="462692" y="822110"/>
                  <a:pt x="466597" y="829730"/>
                </a:cubicBezTo>
                <a:cubicBezTo>
                  <a:pt x="400970" y="835921"/>
                  <a:pt x="355155" y="850018"/>
                  <a:pt x="300767" y="860686"/>
                </a:cubicBezTo>
                <a:cubicBezTo>
                  <a:pt x="300481" y="870973"/>
                  <a:pt x="299814" y="870688"/>
                  <a:pt x="289623" y="878498"/>
                </a:cubicBezTo>
                <a:cubicBezTo>
                  <a:pt x="293718" y="880403"/>
                  <a:pt x="305148" y="877832"/>
                  <a:pt x="302672" y="883737"/>
                </a:cubicBezTo>
                <a:cubicBezTo>
                  <a:pt x="285051" y="885261"/>
                  <a:pt x="299624" y="893738"/>
                  <a:pt x="299529" y="896691"/>
                </a:cubicBezTo>
                <a:cubicBezTo>
                  <a:pt x="299529" y="896215"/>
                  <a:pt x="295909" y="898120"/>
                  <a:pt x="295528" y="899167"/>
                </a:cubicBezTo>
                <a:cubicBezTo>
                  <a:pt x="292766" y="906216"/>
                  <a:pt x="294099" y="906216"/>
                  <a:pt x="288099" y="910407"/>
                </a:cubicBezTo>
                <a:cubicBezTo>
                  <a:pt x="292480" y="910693"/>
                  <a:pt x="293718" y="912788"/>
                  <a:pt x="296862" y="913931"/>
                </a:cubicBezTo>
                <a:cubicBezTo>
                  <a:pt x="299910" y="915074"/>
                  <a:pt x="304863" y="914884"/>
                  <a:pt x="305529" y="917455"/>
                </a:cubicBezTo>
                <a:cubicBezTo>
                  <a:pt x="299243" y="921551"/>
                  <a:pt x="286098" y="916312"/>
                  <a:pt x="285146" y="925552"/>
                </a:cubicBezTo>
                <a:cubicBezTo>
                  <a:pt x="283908" y="930695"/>
                  <a:pt x="304101" y="922789"/>
                  <a:pt x="298195" y="930790"/>
                </a:cubicBezTo>
                <a:cubicBezTo>
                  <a:pt x="294957" y="934219"/>
                  <a:pt x="284955" y="934982"/>
                  <a:pt x="277621" y="936791"/>
                </a:cubicBezTo>
                <a:cubicBezTo>
                  <a:pt x="277716" y="948412"/>
                  <a:pt x="274383" y="960223"/>
                  <a:pt x="288670" y="967557"/>
                </a:cubicBezTo>
                <a:cubicBezTo>
                  <a:pt x="278859" y="970986"/>
                  <a:pt x="272382" y="975177"/>
                  <a:pt x="268858" y="981940"/>
                </a:cubicBezTo>
                <a:cubicBezTo>
                  <a:pt x="264000" y="991084"/>
                  <a:pt x="275621" y="1003180"/>
                  <a:pt x="262762" y="1009943"/>
                </a:cubicBezTo>
                <a:cubicBezTo>
                  <a:pt x="265524" y="1012610"/>
                  <a:pt x="278859" y="1008895"/>
                  <a:pt x="279812" y="1012705"/>
                </a:cubicBezTo>
                <a:cubicBezTo>
                  <a:pt x="273811" y="1015753"/>
                  <a:pt x="261333" y="1016134"/>
                  <a:pt x="263810" y="1022516"/>
                </a:cubicBezTo>
                <a:cubicBezTo>
                  <a:pt x="262381" y="1029279"/>
                  <a:pt x="270477" y="1030232"/>
                  <a:pt x="273240" y="1034422"/>
                </a:cubicBezTo>
                <a:cubicBezTo>
                  <a:pt x="267239" y="1037375"/>
                  <a:pt x="256380" y="1038518"/>
                  <a:pt x="252856" y="1042519"/>
                </a:cubicBezTo>
                <a:cubicBezTo>
                  <a:pt x="265239" y="1042138"/>
                  <a:pt x="274764" y="1044614"/>
                  <a:pt x="286670" y="1043852"/>
                </a:cubicBezTo>
                <a:cubicBezTo>
                  <a:pt x="297147" y="1043281"/>
                  <a:pt x="307053" y="1035946"/>
                  <a:pt x="315912" y="1041376"/>
                </a:cubicBezTo>
                <a:cubicBezTo>
                  <a:pt x="315721" y="1044519"/>
                  <a:pt x="309054" y="1043471"/>
                  <a:pt x="303529" y="1044519"/>
                </a:cubicBezTo>
                <a:cubicBezTo>
                  <a:pt x="289337" y="1047376"/>
                  <a:pt x="273811" y="1048710"/>
                  <a:pt x="262095" y="1052234"/>
                </a:cubicBezTo>
                <a:cubicBezTo>
                  <a:pt x="261619" y="1054806"/>
                  <a:pt x="263334" y="1058140"/>
                  <a:pt x="258476" y="1058902"/>
                </a:cubicBezTo>
                <a:cubicBezTo>
                  <a:pt x="254761" y="1067093"/>
                  <a:pt x="272954" y="1061855"/>
                  <a:pt x="275907" y="1065855"/>
                </a:cubicBezTo>
                <a:cubicBezTo>
                  <a:pt x="264762" y="1068808"/>
                  <a:pt x="256190" y="1072808"/>
                  <a:pt x="256095" y="1080238"/>
                </a:cubicBezTo>
                <a:cubicBezTo>
                  <a:pt x="256476" y="1083667"/>
                  <a:pt x="267810" y="1080428"/>
                  <a:pt x="268953" y="1083381"/>
                </a:cubicBezTo>
                <a:cubicBezTo>
                  <a:pt x="260190" y="1089287"/>
                  <a:pt x="259047" y="1098335"/>
                  <a:pt x="258381" y="1107574"/>
                </a:cubicBezTo>
                <a:cubicBezTo>
                  <a:pt x="253809" y="1114814"/>
                  <a:pt x="272001" y="1108051"/>
                  <a:pt x="267429" y="1115290"/>
                </a:cubicBezTo>
                <a:cubicBezTo>
                  <a:pt x="264191" y="1116052"/>
                  <a:pt x="262667" y="1117481"/>
                  <a:pt x="263619" y="1119862"/>
                </a:cubicBezTo>
                <a:cubicBezTo>
                  <a:pt x="253904" y="1120719"/>
                  <a:pt x="244093" y="1121481"/>
                  <a:pt x="234378" y="1122338"/>
                </a:cubicBezTo>
                <a:cubicBezTo>
                  <a:pt x="234949" y="1129291"/>
                  <a:pt x="235521" y="1136340"/>
                  <a:pt x="236187" y="1143293"/>
                </a:cubicBezTo>
                <a:cubicBezTo>
                  <a:pt x="231044" y="1144532"/>
                  <a:pt x="230949" y="1148056"/>
                  <a:pt x="228377" y="1150342"/>
                </a:cubicBezTo>
                <a:cubicBezTo>
                  <a:pt x="225329" y="1152914"/>
                  <a:pt x="220090" y="1153485"/>
                  <a:pt x="220566" y="1157390"/>
                </a:cubicBezTo>
                <a:cubicBezTo>
                  <a:pt x="221805" y="1166915"/>
                  <a:pt x="243236" y="1164058"/>
                  <a:pt x="247046" y="1172059"/>
                </a:cubicBezTo>
                <a:cubicBezTo>
                  <a:pt x="229425" y="1171773"/>
                  <a:pt x="227615" y="1177774"/>
                  <a:pt x="213994" y="1179107"/>
                </a:cubicBezTo>
                <a:cubicBezTo>
                  <a:pt x="214280" y="1182632"/>
                  <a:pt x="214566" y="1186156"/>
                  <a:pt x="214851" y="1189585"/>
                </a:cubicBezTo>
                <a:cubicBezTo>
                  <a:pt x="210660" y="1196633"/>
                  <a:pt x="221805" y="1194157"/>
                  <a:pt x="223900" y="1197300"/>
                </a:cubicBezTo>
                <a:cubicBezTo>
                  <a:pt x="223043" y="1202348"/>
                  <a:pt x="204183" y="1200253"/>
                  <a:pt x="207898" y="1207111"/>
                </a:cubicBezTo>
                <a:cubicBezTo>
                  <a:pt x="209613" y="1211968"/>
                  <a:pt x="221233" y="1210730"/>
                  <a:pt x="225329" y="1214064"/>
                </a:cubicBezTo>
                <a:cubicBezTo>
                  <a:pt x="256952" y="1212349"/>
                  <a:pt x="284574" y="1204634"/>
                  <a:pt x="304196" y="1201015"/>
                </a:cubicBezTo>
                <a:cubicBezTo>
                  <a:pt x="309530" y="1200062"/>
                  <a:pt x="315531" y="1200539"/>
                  <a:pt x="320960" y="1199586"/>
                </a:cubicBezTo>
                <a:cubicBezTo>
                  <a:pt x="338486" y="1196443"/>
                  <a:pt x="354583" y="1191776"/>
                  <a:pt x="370585" y="1189013"/>
                </a:cubicBezTo>
                <a:cubicBezTo>
                  <a:pt x="381063" y="1187204"/>
                  <a:pt x="390302" y="1186060"/>
                  <a:pt x="399636" y="1184441"/>
                </a:cubicBezTo>
                <a:cubicBezTo>
                  <a:pt x="408971" y="1182822"/>
                  <a:pt x="432212" y="1186060"/>
                  <a:pt x="432593" y="1175297"/>
                </a:cubicBezTo>
                <a:cubicBezTo>
                  <a:pt x="417067" y="1178726"/>
                  <a:pt x="392397" y="1181108"/>
                  <a:pt x="374205" y="1182346"/>
                </a:cubicBezTo>
                <a:cubicBezTo>
                  <a:pt x="373157" y="1182441"/>
                  <a:pt x="374395" y="1179774"/>
                  <a:pt x="369823" y="1180631"/>
                </a:cubicBezTo>
                <a:cubicBezTo>
                  <a:pt x="368299" y="1180917"/>
                  <a:pt x="370299" y="1182632"/>
                  <a:pt x="365823" y="1183108"/>
                </a:cubicBezTo>
                <a:cubicBezTo>
                  <a:pt x="344487" y="1185203"/>
                  <a:pt x="356964" y="1179583"/>
                  <a:pt x="361155" y="1177202"/>
                </a:cubicBezTo>
                <a:cubicBezTo>
                  <a:pt x="349249" y="1178631"/>
                  <a:pt x="338391" y="1179393"/>
                  <a:pt x="339724" y="1172630"/>
                </a:cubicBezTo>
                <a:cubicBezTo>
                  <a:pt x="354012" y="1167296"/>
                  <a:pt x="370585" y="1167487"/>
                  <a:pt x="385349" y="1164534"/>
                </a:cubicBezTo>
                <a:cubicBezTo>
                  <a:pt x="391635" y="1163296"/>
                  <a:pt x="398970" y="1159581"/>
                  <a:pt x="405923" y="1158533"/>
                </a:cubicBezTo>
                <a:cubicBezTo>
                  <a:pt x="405256" y="1158629"/>
                  <a:pt x="407447" y="1160533"/>
                  <a:pt x="410304" y="1160248"/>
                </a:cubicBezTo>
                <a:cubicBezTo>
                  <a:pt x="412686" y="1160057"/>
                  <a:pt x="415257" y="1157676"/>
                  <a:pt x="414305" y="1157771"/>
                </a:cubicBezTo>
                <a:cubicBezTo>
                  <a:pt x="427259" y="1156819"/>
                  <a:pt x="425544" y="1160343"/>
                  <a:pt x="430974" y="1156343"/>
                </a:cubicBezTo>
                <a:cubicBezTo>
                  <a:pt x="437355" y="1151675"/>
                  <a:pt x="485266" y="1152437"/>
                  <a:pt x="477456" y="1158724"/>
                </a:cubicBezTo>
                <a:cubicBezTo>
                  <a:pt x="466978" y="1158057"/>
                  <a:pt x="456501" y="1161867"/>
                  <a:pt x="444213" y="1163677"/>
                </a:cubicBezTo>
                <a:cubicBezTo>
                  <a:pt x="430878" y="1165582"/>
                  <a:pt x="410590" y="1163486"/>
                  <a:pt x="406971" y="1171011"/>
                </a:cubicBezTo>
                <a:cubicBezTo>
                  <a:pt x="419639" y="1168439"/>
                  <a:pt x="422401" y="1171868"/>
                  <a:pt x="432212" y="1171011"/>
                </a:cubicBezTo>
                <a:cubicBezTo>
                  <a:pt x="440118" y="1169392"/>
                  <a:pt x="442308" y="1165582"/>
                  <a:pt x="452786" y="1165010"/>
                </a:cubicBezTo>
                <a:cubicBezTo>
                  <a:pt x="453834" y="1168058"/>
                  <a:pt x="463073" y="1166058"/>
                  <a:pt x="469645" y="1165677"/>
                </a:cubicBezTo>
                <a:cubicBezTo>
                  <a:pt x="489267" y="1164534"/>
                  <a:pt x="499173" y="1162248"/>
                  <a:pt x="511269" y="1160057"/>
                </a:cubicBezTo>
                <a:cubicBezTo>
                  <a:pt x="532224" y="1156152"/>
                  <a:pt x="554608" y="1155104"/>
                  <a:pt x="577944" y="1152342"/>
                </a:cubicBezTo>
                <a:cubicBezTo>
                  <a:pt x="583278" y="1151675"/>
                  <a:pt x="583659" y="1149961"/>
                  <a:pt x="590327" y="1149199"/>
                </a:cubicBezTo>
                <a:cubicBezTo>
                  <a:pt x="611949" y="1146722"/>
                  <a:pt x="633475" y="1144436"/>
                  <a:pt x="644524" y="1142531"/>
                </a:cubicBezTo>
                <a:cubicBezTo>
                  <a:pt x="657288" y="1140245"/>
                  <a:pt x="668337" y="1139579"/>
                  <a:pt x="677957" y="1139674"/>
                </a:cubicBezTo>
                <a:cubicBezTo>
                  <a:pt x="678433" y="1134816"/>
                  <a:pt x="673099" y="1136531"/>
                  <a:pt x="665098" y="1136531"/>
                </a:cubicBezTo>
                <a:cubicBezTo>
                  <a:pt x="636237" y="1136531"/>
                  <a:pt x="595851" y="1143960"/>
                  <a:pt x="581659" y="1145674"/>
                </a:cubicBezTo>
                <a:cubicBezTo>
                  <a:pt x="559180" y="1148437"/>
                  <a:pt x="538130" y="1150628"/>
                  <a:pt x="527462" y="1152342"/>
                </a:cubicBezTo>
                <a:cubicBezTo>
                  <a:pt x="517842" y="1153866"/>
                  <a:pt x="506507" y="1154152"/>
                  <a:pt x="498220" y="1154818"/>
                </a:cubicBezTo>
                <a:cubicBezTo>
                  <a:pt x="494220" y="1155104"/>
                  <a:pt x="493267" y="1157485"/>
                  <a:pt x="490029" y="1157581"/>
                </a:cubicBezTo>
                <a:cubicBezTo>
                  <a:pt x="489552" y="1157581"/>
                  <a:pt x="482694" y="1154152"/>
                  <a:pt x="481266" y="1154057"/>
                </a:cubicBezTo>
                <a:cubicBezTo>
                  <a:pt x="495839" y="1150437"/>
                  <a:pt x="506793" y="1145389"/>
                  <a:pt x="526700" y="1143865"/>
                </a:cubicBezTo>
                <a:cubicBezTo>
                  <a:pt x="524700" y="1141293"/>
                  <a:pt x="533463" y="1142150"/>
                  <a:pt x="534891" y="1141103"/>
                </a:cubicBezTo>
                <a:cubicBezTo>
                  <a:pt x="537368" y="1139197"/>
                  <a:pt x="532129" y="1134721"/>
                  <a:pt x="538511" y="1134435"/>
                </a:cubicBezTo>
                <a:cubicBezTo>
                  <a:pt x="544035" y="1133673"/>
                  <a:pt x="551846" y="1141864"/>
                  <a:pt x="555370" y="1135102"/>
                </a:cubicBezTo>
                <a:cubicBezTo>
                  <a:pt x="537844" y="1131768"/>
                  <a:pt x="568515" y="1131197"/>
                  <a:pt x="567372" y="1127768"/>
                </a:cubicBezTo>
                <a:cubicBezTo>
                  <a:pt x="561561" y="1125386"/>
                  <a:pt x="559847" y="1128625"/>
                  <a:pt x="554799" y="1128815"/>
                </a:cubicBezTo>
                <a:cubicBezTo>
                  <a:pt x="547083" y="1129101"/>
                  <a:pt x="545274" y="1127672"/>
                  <a:pt x="537939" y="1128149"/>
                </a:cubicBezTo>
                <a:cubicBezTo>
                  <a:pt x="531939" y="1128530"/>
                  <a:pt x="529081" y="1131006"/>
                  <a:pt x="525557" y="1131292"/>
                </a:cubicBezTo>
                <a:cubicBezTo>
                  <a:pt x="527081" y="1131197"/>
                  <a:pt x="522509" y="1129672"/>
                  <a:pt x="521175" y="1129577"/>
                </a:cubicBezTo>
                <a:cubicBezTo>
                  <a:pt x="502887" y="1128339"/>
                  <a:pt x="482504" y="1139960"/>
                  <a:pt x="478980" y="1128910"/>
                </a:cubicBezTo>
                <a:cubicBezTo>
                  <a:pt x="511936" y="1124243"/>
                  <a:pt x="542511" y="1118433"/>
                  <a:pt x="574801" y="1116623"/>
                </a:cubicBezTo>
                <a:cubicBezTo>
                  <a:pt x="576706" y="1116528"/>
                  <a:pt x="580611" y="1118243"/>
                  <a:pt x="579183" y="1118338"/>
                </a:cubicBezTo>
                <a:cubicBezTo>
                  <a:pt x="586612" y="1117576"/>
                  <a:pt x="589279" y="1113956"/>
                  <a:pt x="595566" y="1112718"/>
                </a:cubicBezTo>
                <a:cubicBezTo>
                  <a:pt x="599852" y="1111861"/>
                  <a:pt x="602328" y="1114242"/>
                  <a:pt x="608234" y="1113766"/>
                </a:cubicBezTo>
                <a:cubicBezTo>
                  <a:pt x="613949" y="1113289"/>
                  <a:pt x="615949" y="1111004"/>
                  <a:pt x="624807" y="1110241"/>
                </a:cubicBezTo>
                <a:cubicBezTo>
                  <a:pt x="631094" y="1109765"/>
                  <a:pt x="638714" y="1110813"/>
                  <a:pt x="645858" y="1110622"/>
                </a:cubicBezTo>
                <a:cubicBezTo>
                  <a:pt x="655954" y="1110241"/>
                  <a:pt x="664336" y="1108718"/>
                  <a:pt x="675099" y="1108146"/>
                </a:cubicBezTo>
                <a:cubicBezTo>
                  <a:pt x="683100" y="1106622"/>
                  <a:pt x="677766" y="1099764"/>
                  <a:pt x="691292" y="1100431"/>
                </a:cubicBezTo>
                <a:cubicBezTo>
                  <a:pt x="705579" y="1097573"/>
                  <a:pt x="709104" y="1101288"/>
                  <a:pt x="716724" y="1102526"/>
                </a:cubicBezTo>
                <a:cubicBezTo>
                  <a:pt x="715104" y="1097573"/>
                  <a:pt x="721391" y="1098812"/>
                  <a:pt x="728916" y="1097287"/>
                </a:cubicBezTo>
                <a:cubicBezTo>
                  <a:pt x="736726" y="1095668"/>
                  <a:pt x="748442" y="1091954"/>
                  <a:pt x="757776" y="1090620"/>
                </a:cubicBezTo>
                <a:cubicBezTo>
                  <a:pt x="765111" y="1094239"/>
                  <a:pt x="757586" y="1093287"/>
                  <a:pt x="758443" y="1099002"/>
                </a:cubicBezTo>
                <a:cubicBezTo>
                  <a:pt x="778446" y="1097573"/>
                  <a:pt x="794257" y="1093478"/>
                  <a:pt x="808449" y="1092716"/>
                </a:cubicBezTo>
                <a:cubicBezTo>
                  <a:pt x="811021" y="1092525"/>
                  <a:pt x="813402" y="1094430"/>
                  <a:pt x="812831" y="1094430"/>
                </a:cubicBezTo>
                <a:cubicBezTo>
                  <a:pt x="819213" y="1094049"/>
                  <a:pt x="821213" y="1091954"/>
                  <a:pt x="825213" y="1091287"/>
                </a:cubicBezTo>
                <a:cubicBezTo>
                  <a:pt x="843120" y="1088143"/>
                  <a:pt x="850550" y="1091477"/>
                  <a:pt x="863028" y="1090239"/>
                </a:cubicBezTo>
                <a:cubicBezTo>
                  <a:pt x="868552" y="1089763"/>
                  <a:pt x="866552" y="1086239"/>
                  <a:pt x="871029" y="1085381"/>
                </a:cubicBezTo>
                <a:cubicBezTo>
                  <a:pt x="881506" y="1090334"/>
                  <a:pt x="889412" y="1083953"/>
                  <a:pt x="900842" y="1089191"/>
                </a:cubicBezTo>
                <a:cubicBezTo>
                  <a:pt x="915320" y="1079857"/>
                  <a:pt x="934941" y="1094906"/>
                  <a:pt x="951039" y="1085000"/>
                </a:cubicBezTo>
                <a:cubicBezTo>
                  <a:pt x="959325" y="1084333"/>
                  <a:pt x="956849" y="1090239"/>
                  <a:pt x="968088" y="1087762"/>
                </a:cubicBezTo>
                <a:cubicBezTo>
                  <a:pt x="960659" y="1081571"/>
                  <a:pt x="964659" y="1074618"/>
                  <a:pt x="983709" y="1073761"/>
                </a:cubicBezTo>
                <a:cubicBezTo>
                  <a:pt x="984090" y="1076618"/>
                  <a:pt x="982090" y="1078523"/>
                  <a:pt x="980090" y="1080428"/>
                </a:cubicBezTo>
                <a:cubicBezTo>
                  <a:pt x="992568" y="1076333"/>
                  <a:pt x="1005045" y="1077952"/>
                  <a:pt x="1017904" y="1079381"/>
                </a:cubicBezTo>
                <a:cubicBezTo>
                  <a:pt x="1022190" y="1083000"/>
                  <a:pt x="1005998" y="1087477"/>
                  <a:pt x="1018571" y="1087762"/>
                </a:cubicBezTo>
                <a:cubicBezTo>
                  <a:pt x="1018761" y="1082524"/>
                  <a:pt x="1032668" y="1085953"/>
                  <a:pt x="1035335" y="1086334"/>
                </a:cubicBezTo>
                <a:cubicBezTo>
                  <a:pt x="1042764" y="1086143"/>
                  <a:pt x="1056099" y="1082429"/>
                  <a:pt x="1052385" y="1089096"/>
                </a:cubicBezTo>
                <a:cubicBezTo>
                  <a:pt x="1046670" y="1093097"/>
                  <a:pt x="1033811" y="1090906"/>
                  <a:pt x="1023143" y="1091572"/>
                </a:cubicBezTo>
                <a:cubicBezTo>
                  <a:pt x="1003712" y="1092716"/>
                  <a:pt x="975137" y="1095192"/>
                  <a:pt x="956277" y="1097192"/>
                </a:cubicBezTo>
                <a:cubicBezTo>
                  <a:pt x="948467" y="1098049"/>
                  <a:pt x="947133" y="1099764"/>
                  <a:pt x="939704" y="1100716"/>
                </a:cubicBezTo>
                <a:cubicBezTo>
                  <a:pt x="938751" y="1100812"/>
                  <a:pt x="936465" y="1098431"/>
                  <a:pt x="931131" y="1099288"/>
                </a:cubicBezTo>
                <a:cubicBezTo>
                  <a:pt x="929703" y="1099478"/>
                  <a:pt x="928274" y="1103193"/>
                  <a:pt x="922940" y="1102050"/>
                </a:cubicBezTo>
                <a:cubicBezTo>
                  <a:pt x="920178" y="1097668"/>
                  <a:pt x="908462" y="1097954"/>
                  <a:pt x="897318" y="1097859"/>
                </a:cubicBezTo>
                <a:cubicBezTo>
                  <a:pt x="884173" y="1097764"/>
                  <a:pt x="876744" y="1101955"/>
                  <a:pt x="872362" y="1102050"/>
                </a:cubicBezTo>
                <a:cubicBezTo>
                  <a:pt x="872172" y="1102050"/>
                  <a:pt x="868647" y="1098335"/>
                  <a:pt x="867790" y="1098240"/>
                </a:cubicBezTo>
                <a:cubicBezTo>
                  <a:pt x="862837" y="1097478"/>
                  <a:pt x="841501" y="1100716"/>
                  <a:pt x="842739" y="1100335"/>
                </a:cubicBezTo>
                <a:cubicBezTo>
                  <a:pt x="841215" y="1100812"/>
                  <a:pt x="840739" y="1104241"/>
                  <a:pt x="838929" y="1104908"/>
                </a:cubicBezTo>
                <a:cubicBezTo>
                  <a:pt x="833786" y="1106622"/>
                  <a:pt x="816450" y="1104431"/>
                  <a:pt x="822546" y="1110527"/>
                </a:cubicBezTo>
                <a:cubicBezTo>
                  <a:pt x="850740" y="1112528"/>
                  <a:pt x="888840" y="1100812"/>
                  <a:pt x="915224" y="1111194"/>
                </a:cubicBezTo>
                <a:cubicBezTo>
                  <a:pt x="912558" y="1116242"/>
                  <a:pt x="886078" y="1111670"/>
                  <a:pt x="890650" y="1119576"/>
                </a:cubicBezTo>
                <a:cubicBezTo>
                  <a:pt x="895317" y="1123862"/>
                  <a:pt x="909605" y="1115195"/>
                  <a:pt x="924083" y="1116718"/>
                </a:cubicBezTo>
                <a:cubicBezTo>
                  <a:pt x="924940" y="1112528"/>
                  <a:pt x="918082" y="1113004"/>
                  <a:pt x="915224" y="1111099"/>
                </a:cubicBezTo>
                <a:cubicBezTo>
                  <a:pt x="925893" y="1103764"/>
                  <a:pt x="938656" y="1109765"/>
                  <a:pt x="952467" y="1103764"/>
                </a:cubicBezTo>
                <a:cubicBezTo>
                  <a:pt x="955420" y="1106336"/>
                  <a:pt x="961707" y="1106908"/>
                  <a:pt x="969517" y="1106527"/>
                </a:cubicBezTo>
                <a:cubicBezTo>
                  <a:pt x="969708" y="1108622"/>
                  <a:pt x="969898" y="1110718"/>
                  <a:pt x="970089" y="1112813"/>
                </a:cubicBezTo>
                <a:cubicBezTo>
                  <a:pt x="975042" y="1112718"/>
                  <a:pt x="981899" y="1111480"/>
                  <a:pt x="982757" y="1113861"/>
                </a:cubicBezTo>
                <a:cubicBezTo>
                  <a:pt x="998759" y="1112813"/>
                  <a:pt x="1013237" y="1111194"/>
                  <a:pt x="1019999" y="1106527"/>
                </a:cubicBezTo>
                <a:cubicBezTo>
                  <a:pt x="1013618" y="1104526"/>
                  <a:pt x="1001140" y="1106241"/>
                  <a:pt x="1002569" y="1099574"/>
                </a:cubicBezTo>
                <a:cubicBezTo>
                  <a:pt x="1015999" y="1097192"/>
                  <a:pt x="1022095" y="1099383"/>
                  <a:pt x="1032001" y="1099193"/>
                </a:cubicBezTo>
                <a:cubicBezTo>
                  <a:pt x="1032287" y="1096621"/>
                  <a:pt x="1032858" y="1094144"/>
                  <a:pt x="1040002" y="1094239"/>
                </a:cubicBezTo>
                <a:cubicBezTo>
                  <a:pt x="1043241" y="1099383"/>
                  <a:pt x="1043050" y="1097668"/>
                  <a:pt x="1040669" y="1102622"/>
                </a:cubicBezTo>
                <a:cubicBezTo>
                  <a:pt x="1040193" y="1103479"/>
                  <a:pt x="1022762" y="1109194"/>
                  <a:pt x="1041050" y="1106812"/>
                </a:cubicBezTo>
                <a:cubicBezTo>
                  <a:pt x="1039907" y="1117862"/>
                  <a:pt x="1072768" y="1107956"/>
                  <a:pt x="1083531" y="1111670"/>
                </a:cubicBezTo>
                <a:cubicBezTo>
                  <a:pt x="1089627" y="1108718"/>
                  <a:pt x="1093247" y="1104717"/>
                  <a:pt x="1103915" y="1103574"/>
                </a:cubicBezTo>
                <a:cubicBezTo>
                  <a:pt x="1116678" y="1104908"/>
                  <a:pt x="1140681" y="1107574"/>
                  <a:pt x="1154302" y="1101479"/>
                </a:cubicBezTo>
                <a:cubicBezTo>
                  <a:pt x="1155540" y="1104431"/>
                  <a:pt x="1161446" y="1104431"/>
                  <a:pt x="1163160" y="1107098"/>
                </a:cubicBezTo>
                <a:cubicBezTo>
                  <a:pt x="1157350" y="1107765"/>
                  <a:pt x="1159255" y="1112813"/>
                  <a:pt x="1167732" y="1110908"/>
                </a:cubicBezTo>
                <a:cubicBezTo>
                  <a:pt x="1173257" y="1110432"/>
                  <a:pt x="1171257" y="1106908"/>
                  <a:pt x="1175733" y="1105955"/>
                </a:cubicBezTo>
                <a:cubicBezTo>
                  <a:pt x="1183830" y="1106146"/>
                  <a:pt x="1179734" y="1113861"/>
                  <a:pt x="1192974" y="1110813"/>
                </a:cubicBezTo>
                <a:cubicBezTo>
                  <a:pt x="1199927" y="1106622"/>
                  <a:pt x="1186116" y="1103098"/>
                  <a:pt x="1204785" y="1101383"/>
                </a:cubicBezTo>
                <a:cubicBezTo>
                  <a:pt x="1219739" y="1099574"/>
                  <a:pt x="1220596" y="1106432"/>
                  <a:pt x="1234598" y="1105193"/>
                </a:cubicBezTo>
                <a:cubicBezTo>
                  <a:pt x="1237170" y="1105098"/>
                  <a:pt x="1239551" y="1105098"/>
                  <a:pt x="1238979" y="1106908"/>
                </a:cubicBezTo>
                <a:cubicBezTo>
                  <a:pt x="1255743" y="1105479"/>
                  <a:pt x="1272412" y="1104050"/>
                  <a:pt x="1289176" y="1102717"/>
                </a:cubicBezTo>
                <a:cubicBezTo>
                  <a:pt x="1290129" y="1105098"/>
                  <a:pt x="1295939" y="1104431"/>
                  <a:pt x="1301940" y="1103764"/>
                </a:cubicBezTo>
                <a:cubicBezTo>
                  <a:pt x="1308417" y="1105670"/>
                  <a:pt x="1312703" y="1109003"/>
                  <a:pt x="1323371" y="1108337"/>
                </a:cubicBezTo>
                <a:cubicBezTo>
                  <a:pt x="1316703" y="1099574"/>
                  <a:pt x="1330134" y="1103669"/>
                  <a:pt x="1335372" y="1101002"/>
                </a:cubicBezTo>
                <a:cubicBezTo>
                  <a:pt x="1338706" y="1099288"/>
                  <a:pt x="1331753" y="1092525"/>
                  <a:pt x="1343183" y="1093954"/>
                </a:cubicBezTo>
                <a:cubicBezTo>
                  <a:pt x="1347945" y="1093001"/>
                  <a:pt x="1349565" y="1094716"/>
                  <a:pt x="1351755" y="1095383"/>
                </a:cubicBezTo>
                <a:cubicBezTo>
                  <a:pt x="1354518" y="1096240"/>
                  <a:pt x="1357280" y="1098240"/>
                  <a:pt x="1360518" y="1098907"/>
                </a:cubicBezTo>
                <a:cubicBezTo>
                  <a:pt x="1365662" y="1099955"/>
                  <a:pt x="1384617" y="1096240"/>
                  <a:pt x="1381950" y="1103479"/>
                </a:cubicBezTo>
                <a:cubicBezTo>
                  <a:pt x="1368424" y="1108051"/>
                  <a:pt x="1351755" y="1098716"/>
                  <a:pt x="1352898" y="1108051"/>
                </a:cubicBezTo>
                <a:cubicBezTo>
                  <a:pt x="1347088" y="1108718"/>
                  <a:pt x="1348993" y="1113766"/>
                  <a:pt x="1357470" y="1111861"/>
                </a:cubicBezTo>
                <a:cubicBezTo>
                  <a:pt x="1358709" y="1115766"/>
                  <a:pt x="1353184" y="1116909"/>
                  <a:pt x="1353946" y="1120624"/>
                </a:cubicBezTo>
                <a:cubicBezTo>
                  <a:pt x="1365471" y="1124434"/>
                  <a:pt x="1374996" y="1115671"/>
                  <a:pt x="1383378" y="1120243"/>
                </a:cubicBezTo>
                <a:cubicBezTo>
                  <a:pt x="1377949" y="1125482"/>
                  <a:pt x="1354327" y="1123481"/>
                  <a:pt x="1341754" y="1125862"/>
                </a:cubicBezTo>
                <a:cubicBezTo>
                  <a:pt x="1334420" y="1122243"/>
                  <a:pt x="1341945" y="1123195"/>
                  <a:pt x="1341087" y="1117481"/>
                </a:cubicBezTo>
                <a:cubicBezTo>
                  <a:pt x="1319085" y="1119481"/>
                  <a:pt x="1305845" y="1125005"/>
                  <a:pt x="1300320" y="1133578"/>
                </a:cubicBezTo>
                <a:cubicBezTo>
                  <a:pt x="1304892" y="1135197"/>
                  <a:pt x="1308988" y="1137102"/>
                  <a:pt x="1313370" y="1138816"/>
                </a:cubicBezTo>
                <a:cubicBezTo>
                  <a:pt x="1317084" y="1140245"/>
                  <a:pt x="1319275" y="1142531"/>
                  <a:pt x="1326228" y="1141960"/>
                </a:cubicBezTo>
                <a:cubicBezTo>
                  <a:pt x="1331467" y="1141293"/>
                  <a:pt x="1331848" y="1138816"/>
                  <a:pt x="1334229" y="1137102"/>
                </a:cubicBezTo>
                <a:cubicBezTo>
                  <a:pt x="1335277" y="1136340"/>
                  <a:pt x="1341183" y="1137102"/>
                  <a:pt x="1342611" y="1136435"/>
                </a:cubicBezTo>
                <a:cubicBezTo>
                  <a:pt x="1347374" y="1134149"/>
                  <a:pt x="1345088" y="1126815"/>
                  <a:pt x="1358804" y="1128720"/>
                </a:cubicBezTo>
                <a:cubicBezTo>
                  <a:pt x="1381092" y="1126815"/>
                  <a:pt x="1376520" y="1141388"/>
                  <a:pt x="1393665" y="1142722"/>
                </a:cubicBezTo>
                <a:cubicBezTo>
                  <a:pt x="1396332" y="1138245"/>
                  <a:pt x="1416906" y="1134054"/>
                  <a:pt x="1418716" y="1140626"/>
                </a:cubicBezTo>
                <a:cubicBezTo>
                  <a:pt x="1425955" y="1148246"/>
                  <a:pt x="1408239" y="1145865"/>
                  <a:pt x="1406905" y="1150056"/>
                </a:cubicBezTo>
                <a:cubicBezTo>
                  <a:pt x="1411001" y="1151961"/>
                  <a:pt x="1422336" y="1149389"/>
                  <a:pt x="1419954" y="1155295"/>
                </a:cubicBezTo>
                <a:cubicBezTo>
                  <a:pt x="1423764" y="1162915"/>
                  <a:pt x="1404333" y="1161200"/>
                  <a:pt x="1404143" y="1167201"/>
                </a:cubicBezTo>
                <a:cubicBezTo>
                  <a:pt x="1411287" y="1166439"/>
                  <a:pt x="1415001" y="1167868"/>
                  <a:pt x="1417002" y="1170344"/>
                </a:cubicBezTo>
                <a:cubicBezTo>
                  <a:pt x="1404143" y="1171964"/>
                  <a:pt x="1410810" y="1181393"/>
                  <a:pt x="1392618" y="1180822"/>
                </a:cubicBezTo>
                <a:cubicBezTo>
                  <a:pt x="1386903" y="1174440"/>
                  <a:pt x="1406048" y="1178060"/>
                  <a:pt x="1400238" y="1171678"/>
                </a:cubicBezTo>
                <a:cubicBezTo>
                  <a:pt x="1392903" y="1172154"/>
                  <a:pt x="1387284" y="1173202"/>
                  <a:pt x="1383664" y="1175202"/>
                </a:cubicBezTo>
                <a:cubicBezTo>
                  <a:pt x="1380425" y="1178250"/>
                  <a:pt x="1375758" y="1174916"/>
                  <a:pt x="1366900" y="1176631"/>
                </a:cubicBezTo>
                <a:cubicBezTo>
                  <a:pt x="1365948" y="1176821"/>
                  <a:pt x="1360423" y="1181012"/>
                  <a:pt x="1358899" y="1181489"/>
                </a:cubicBezTo>
                <a:cubicBezTo>
                  <a:pt x="1341945" y="1187394"/>
                  <a:pt x="1313750" y="1189108"/>
                  <a:pt x="1304225" y="1181870"/>
                </a:cubicBezTo>
                <a:cubicBezTo>
                  <a:pt x="1308131" y="1178726"/>
                  <a:pt x="1310607" y="1174916"/>
                  <a:pt x="1316037" y="1172440"/>
                </a:cubicBezTo>
                <a:cubicBezTo>
                  <a:pt x="1327276" y="1169963"/>
                  <a:pt x="1324800" y="1175869"/>
                  <a:pt x="1333086" y="1175202"/>
                </a:cubicBezTo>
                <a:cubicBezTo>
                  <a:pt x="1344040" y="1173678"/>
                  <a:pt x="1337087" y="1183108"/>
                  <a:pt x="1350327" y="1180060"/>
                </a:cubicBezTo>
                <a:cubicBezTo>
                  <a:pt x="1360137" y="1174821"/>
                  <a:pt x="1345850" y="1171011"/>
                  <a:pt x="1353470" y="1167106"/>
                </a:cubicBezTo>
                <a:cubicBezTo>
                  <a:pt x="1361852" y="1166439"/>
                  <a:pt x="1370234" y="1165677"/>
                  <a:pt x="1378521" y="1165010"/>
                </a:cubicBezTo>
                <a:cubicBezTo>
                  <a:pt x="1378425" y="1154723"/>
                  <a:pt x="1353470" y="1159772"/>
                  <a:pt x="1352041" y="1150342"/>
                </a:cubicBezTo>
                <a:cubicBezTo>
                  <a:pt x="1354803" y="1146722"/>
                  <a:pt x="1372520" y="1149104"/>
                  <a:pt x="1368234" y="1142626"/>
                </a:cubicBezTo>
                <a:cubicBezTo>
                  <a:pt x="1364043" y="1143103"/>
                  <a:pt x="1359852" y="1143198"/>
                  <a:pt x="1355661" y="1143674"/>
                </a:cubicBezTo>
                <a:cubicBezTo>
                  <a:pt x="1353375" y="1143960"/>
                  <a:pt x="1350708" y="1146246"/>
                  <a:pt x="1351660" y="1146151"/>
                </a:cubicBezTo>
                <a:cubicBezTo>
                  <a:pt x="1345659" y="1146722"/>
                  <a:pt x="1343945" y="1143960"/>
                  <a:pt x="1334801" y="1145484"/>
                </a:cubicBezTo>
                <a:cubicBezTo>
                  <a:pt x="1324990" y="1147103"/>
                  <a:pt x="1318989" y="1151770"/>
                  <a:pt x="1305940" y="1152151"/>
                </a:cubicBezTo>
                <a:cubicBezTo>
                  <a:pt x="1298511" y="1156914"/>
                  <a:pt x="1309083" y="1156438"/>
                  <a:pt x="1310798" y="1160153"/>
                </a:cubicBezTo>
                <a:cubicBezTo>
                  <a:pt x="1310798" y="1160057"/>
                  <a:pt x="1306416" y="1162629"/>
                  <a:pt x="1306988" y="1164724"/>
                </a:cubicBezTo>
                <a:cubicBezTo>
                  <a:pt x="1307178" y="1165296"/>
                  <a:pt x="1315465" y="1167201"/>
                  <a:pt x="1311655" y="1170630"/>
                </a:cubicBezTo>
                <a:cubicBezTo>
                  <a:pt x="1306702" y="1169297"/>
                  <a:pt x="1300225" y="1168820"/>
                  <a:pt x="1290605" y="1170344"/>
                </a:cubicBezTo>
                <a:cubicBezTo>
                  <a:pt x="1291272" y="1172630"/>
                  <a:pt x="1284795" y="1174154"/>
                  <a:pt x="1290986" y="1174535"/>
                </a:cubicBezTo>
                <a:cubicBezTo>
                  <a:pt x="1289652" y="1178250"/>
                  <a:pt x="1297653" y="1179393"/>
                  <a:pt x="1291557" y="1180822"/>
                </a:cubicBezTo>
                <a:cubicBezTo>
                  <a:pt x="1274412" y="1184727"/>
                  <a:pt x="1274889" y="1177774"/>
                  <a:pt x="1261935" y="1179107"/>
                </a:cubicBezTo>
                <a:cubicBezTo>
                  <a:pt x="1264316" y="1184822"/>
                  <a:pt x="1238979" y="1179393"/>
                  <a:pt x="1241361" y="1185108"/>
                </a:cubicBezTo>
                <a:cubicBezTo>
                  <a:pt x="1244123" y="1187775"/>
                  <a:pt x="1257458" y="1184060"/>
                  <a:pt x="1258410" y="1187870"/>
                </a:cubicBezTo>
                <a:cubicBezTo>
                  <a:pt x="1251552" y="1192633"/>
                  <a:pt x="1243170" y="1190061"/>
                  <a:pt x="1233360" y="1189966"/>
                </a:cubicBezTo>
                <a:cubicBezTo>
                  <a:pt x="1224882" y="1189870"/>
                  <a:pt x="1212214" y="1191109"/>
                  <a:pt x="1207928" y="1187870"/>
                </a:cubicBezTo>
                <a:cubicBezTo>
                  <a:pt x="1228216" y="1187204"/>
                  <a:pt x="1230597" y="1179393"/>
                  <a:pt x="1249171" y="1178060"/>
                </a:cubicBezTo>
                <a:cubicBezTo>
                  <a:pt x="1249933" y="1176345"/>
                  <a:pt x="1248885" y="1173868"/>
                  <a:pt x="1252981" y="1173487"/>
                </a:cubicBezTo>
                <a:cubicBezTo>
                  <a:pt x="1253743" y="1171773"/>
                  <a:pt x="1252791" y="1169297"/>
                  <a:pt x="1256791" y="1168916"/>
                </a:cubicBezTo>
                <a:cubicBezTo>
                  <a:pt x="1256410" y="1164724"/>
                  <a:pt x="1245171" y="1167201"/>
                  <a:pt x="1247742" y="1161200"/>
                </a:cubicBezTo>
                <a:cubicBezTo>
                  <a:pt x="1251933" y="1160724"/>
                  <a:pt x="1256124" y="1160629"/>
                  <a:pt x="1260315" y="1160153"/>
                </a:cubicBezTo>
                <a:cubicBezTo>
                  <a:pt x="1263078" y="1159867"/>
                  <a:pt x="1264697" y="1157676"/>
                  <a:pt x="1264316" y="1157676"/>
                </a:cubicBezTo>
                <a:cubicBezTo>
                  <a:pt x="1270602" y="1156914"/>
                  <a:pt x="1278603" y="1161200"/>
                  <a:pt x="1281080" y="1156247"/>
                </a:cubicBezTo>
                <a:cubicBezTo>
                  <a:pt x="1258791" y="1153199"/>
                  <a:pt x="1289557" y="1153009"/>
                  <a:pt x="1293081" y="1148913"/>
                </a:cubicBezTo>
                <a:cubicBezTo>
                  <a:pt x="1288128" y="1147580"/>
                  <a:pt x="1281651" y="1147103"/>
                  <a:pt x="1272031" y="1148627"/>
                </a:cubicBezTo>
                <a:cubicBezTo>
                  <a:pt x="1265173" y="1143103"/>
                  <a:pt x="1235169" y="1143008"/>
                  <a:pt x="1225549" y="1146246"/>
                </a:cubicBezTo>
                <a:cubicBezTo>
                  <a:pt x="1218977" y="1151008"/>
                  <a:pt x="1226121" y="1148913"/>
                  <a:pt x="1226216" y="1154628"/>
                </a:cubicBezTo>
                <a:cubicBezTo>
                  <a:pt x="1234693" y="1152056"/>
                  <a:pt x="1245456" y="1158533"/>
                  <a:pt x="1235074" y="1160248"/>
                </a:cubicBezTo>
                <a:cubicBezTo>
                  <a:pt x="1218786" y="1164343"/>
                  <a:pt x="1224406" y="1155009"/>
                  <a:pt x="1213643" y="1155676"/>
                </a:cubicBezTo>
                <a:cubicBezTo>
                  <a:pt x="1217643" y="1163391"/>
                  <a:pt x="1194117" y="1160057"/>
                  <a:pt x="1184782" y="1162343"/>
                </a:cubicBezTo>
                <a:cubicBezTo>
                  <a:pt x="1184687" y="1169011"/>
                  <a:pt x="1196498" y="1168439"/>
                  <a:pt x="1194402" y="1176345"/>
                </a:cubicBezTo>
                <a:cubicBezTo>
                  <a:pt x="1181829" y="1177393"/>
                  <a:pt x="1169352" y="1178441"/>
                  <a:pt x="1156779" y="1179488"/>
                </a:cubicBezTo>
                <a:cubicBezTo>
                  <a:pt x="1161922" y="1173011"/>
                  <a:pt x="1156398" y="1172821"/>
                  <a:pt x="1151921" y="1171487"/>
                </a:cubicBezTo>
                <a:cubicBezTo>
                  <a:pt x="1151730" y="1171392"/>
                  <a:pt x="1162779" y="1160629"/>
                  <a:pt x="1147254" y="1165582"/>
                </a:cubicBezTo>
                <a:cubicBezTo>
                  <a:pt x="1140300" y="1166153"/>
                  <a:pt x="1145444" y="1171583"/>
                  <a:pt x="1139443" y="1172630"/>
                </a:cubicBezTo>
                <a:cubicBezTo>
                  <a:pt x="1133823" y="1173773"/>
                  <a:pt x="1131728" y="1176250"/>
                  <a:pt x="1122870" y="1176155"/>
                </a:cubicBezTo>
                <a:cubicBezTo>
                  <a:pt x="1127537" y="1167391"/>
                  <a:pt x="1129061" y="1169201"/>
                  <a:pt x="1130013" y="1160724"/>
                </a:cubicBezTo>
                <a:cubicBezTo>
                  <a:pt x="1121155" y="1161581"/>
                  <a:pt x="1115154" y="1165391"/>
                  <a:pt x="1113630" y="1166344"/>
                </a:cubicBezTo>
                <a:cubicBezTo>
                  <a:pt x="1103153" y="1172535"/>
                  <a:pt x="1086484" y="1171678"/>
                  <a:pt x="1080388" y="1171297"/>
                </a:cubicBezTo>
                <a:cubicBezTo>
                  <a:pt x="1075626" y="1171011"/>
                  <a:pt x="1068387" y="1173011"/>
                  <a:pt x="1067625" y="1170249"/>
                </a:cubicBezTo>
                <a:cubicBezTo>
                  <a:pt x="1077435" y="1165010"/>
                  <a:pt x="1063148" y="1161200"/>
                  <a:pt x="1070768" y="1157295"/>
                </a:cubicBezTo>
                <a:cubicBezTo>
                  <a:pt x="1074387" y="1158152"/>
                  <a:pt x="1074292" y="1155009"/>
                  <a:pt x="1074768" y="1154818"/>
                </a:cubicBezTo>
                <a:cubicBezTo>
                  <a:pt x="1077721" y="1153961"/>
                  <a:pt x="1084008" y="1156057"/>
                  <a:pt x="1083341" y="1156247"/>
                </a:cubicBezTo>
                <a:cubicBezTo>
                  <a:pt x="1088675" y="1155104"/>
                  <a:pt x="1090389" y="1151580"/>
                  <a:pt x="1095533" y="1151008"/>
                </a:cubicBezTo>
                <a:cubicBezTo>
                  <a:pt x="1100581" y="1150342"/>
                  <a:pt x="1104105" y="1152437"/>
                  <a:pt x="1112392" y="1151675"/>
                </a:cubicBezTo>
                <a:cubicBezTo>
                  <a:pt x="1128680" y="1150342"/>
                  <a:pt x="1131061" y="1146627"/>
                  <a:pt x="1137633" y="1151675"/>
                </a:cubicBezTo>
                <a:cubicBezTo>
                  <a:pt x="1150683" y="1152151"/>
                  <a:pt x="1145158" y="1145198"/>
                  <a:pt x="1158207" y="1145674"/>
                </a:cubicBezTo>
                <a:cubicBezTo>
                  <a:pt x="1160970" y="1149485"/>
                  <a:pt x="1169542" y="1147389"/>
                  <a:pt x="1175257" y="1148437"/>
                </a:cubicBezTo>
                <a:cubicBezTo>
                  <a:pt x="1179543" y="1149199"/>
                  <a:pt x="1182496" y="1155009"/>
                  <a:pt x="1192307" y="1151199"/>
                </a:cubicBezTo>
                <a:cubicBezTo>
                  <a:pt x="1212024" y="1146246"/>
                  <a:pt x="1227454" y="1139579"/>
                  <a:pt x="1249933" y="1135768"/>
                </a:cubicBezTo>
                <a:cubicBezTo>
                  <a:pt x="1260887" y="1135673"/>
                  <a:pt x="1263078" y="1141007"/>
                  <a:pt x="1275555" y="1139960"/>
                </a:cubicBezTo>
                <a:cubicBezTo>
                  <a:pt x="1280699" y="1135292"/>
                  <a:pt x="1297463" y="1135197"/>
                  <a:pt x="1299939" y="1129482"/>
                </a:cubicBezTo>
                <a:cubicBezTo>
                  <a:pt x="1291176" y="1129006"/>
                  <a:pt x="1272698" y="1134435"/>
                  <a:pt x="1270507" y="1129863"/>
                </a:cubicBezTo>
                <a:cubicBezTo>
                  <a:pt x="1271269" y="1122719"/>
                  <a:pt x="1296796" y="1125482"/>
                  <a:pt x="1299082" y="1119005"/>
                </a:cubicBezTo>
                <a:cubicBezTo>
                  <a:pt x="1280032" y="1118909"/>
                  <a:pt x="1246790" y="1127482"/>
                  <a:pt x="1240218" y="1119766"/>
                </a:cubicBezTo>
                <a:cubicBezTo>
                  <a:pt x="1251743" y="1120338"/>
                  <a:pt x="1248314" y="1114909"/>
                  <a:pt x="1256600" y="1114147"/>
                </a:cubicBezTo>
                <a:cubicBezTo>
                  <a:pt x="1262411" y="1116433"/>
                  <a:pt x="1272412" y="1115576"/>
                  <a:pt x="1273174" y="1110622"/>
                </a:cubicBezTo>
                <a:cubicBezTo>
                  <a:pt x="1254029" y="1113004"/>
                  <a:pt x="1247933" y="1111289"/>
                  <a:pt x="1235360" y="1111670"/>
                </a:cubicBezTo>
                <a:cubicBezTo>
                  <a:pt x="1226883" y="1111956"/>
                  <a:pt x="1226216" y="1110622"/>
                  <a:pt x="1222787" y="1112718"/>
                </a:cubicBezTo>
                <a:cubicBezTo>
                  <a:pt x="1216691" y="1116433"/>
                  <a:pt x="1195164" y="1113099"/>
                  <a:pt x="1193355" y="1113099"/>
                </a:cubicBezTo>
                <a:cubicBezTo>
                  <a:pt x="1175543" y="1113289"/>
                  <a:pt x="1167542" y="1113385"/>
                  <a:pt x="1155540" y="1114147"/>
                </a:cubicBezTo>
                <a:cubicBezTo>
                  <a:pt x="1142491" y="1115004"/>
                  <a:pt x="1140015" y="1117385"/>
                  <a:pt x="1134776" y="1118052"/>
                </a:cubicBezTo>
                <a:cubicBezTo>
                  <a:pt x="1129442" y="1118624"/>
                  <a:pt x="1121250" y="1114909"/>
                  <a:pt x="1118107" y="1119481"/>
                </a:cubicBezTo>
                <a:cubicBezTo>
                  <a:pt x="1130775" y="1123767"/>
                  <a:pt x="1146206" y="1127577"/>
                  <a:pt x="1164970" y="1126053"/>
                </a:cubicBezTo>
                <a:cubicBezTo>
                  <a:pt x="1179162" y="1124910"/>
                  <a:pt x="1193736" y="1118052"/>
                  <a:pt x="1206213" y="1116242"/>
                </a:cubicBezTo>
                <a:cubicBezTo>
                  <a:pt x="1205451" y="1121862"/>
                  <a:pt x="1222596" y="1116528"/>
                  <a:pt x="1219453" y="1123576"/>
                </a:cubicBezTo>
                <a:cubicBezTo>
                  <a:pt x="1207737" y="1129387"/>
                  <a:pt x="1192402" y="1126339"/>
                  <a:pt x="1177638" y="1127101"/>
                </a:cubicBezTo>
                <a:cubicBezTo>
                  <a:pt x="1160493" y="1127958"/>
                  <a:pt x="1146968" y="1129863"/>
                  <a:pt x="1139824" y="1128149"/>
                </a:cubicBezTo>
                <a:cubicBezTo>
                  <a:pt x="1135728" y="1127196"/>
                  <a:pt x="1138110" y="1126910"/>
                  <a:pt x="1131252" y="1126720"/>
                </a:cubicBezTo>
                <a:cubicBezTo>
                  <a:pt x="1121822" y="1126529"/>
                  <a:pt x="1111821" y="1129101"/>
                  <a:pt x="1102010" y="1129196"/>
                </a:cubicBezTo>
                <a:cubicBezTo>
                  <a:pt x="1097152" y="1129958"/>
                  <a:pt x="1097724" y="1132911"/>
                  <a:pt x="1098390" y="1135864"/>
                </a:cubicBezTo>
                <a:cubicBezTo>
                  <a:pt x="1090580" y="1137007"/>
                  <a:pt x="1088961" y="1134245"/>
                  <a:pt x="1081531" y="1135197"/>
                </a:cubicBezTo>
                <a:cubicBezTo>
                  <a:pt x="1084770" y="1129768"/>
                  <a:pt x="1104677" y="1130911"/>
                  <a:pt x="1101534" y="1122910"/>
                </a:cubicBezTo>
                <a:cubicBezTo>
                  <a:pt x="1075721" y="1124529"/>
                  <a:pt x="1071530" y="1123958"/>
                  <a:pt x="1047146" y="1127482"/>
                </a:cubicBezTo>
                <a:cubicBezTo>
                  <a:pt x="1044193" y="1133959"/>
                  <a:pt x="1072673" y="1132149"/>
                  <a:pt x="1060576" y="1136912"/>
                </a:cubicBezTo>
                <a:cubicBezTo>
                  <a:pt x="1052670" y="1141769"/>
                  <a:pt x="1036764" y="1140245"/>
                  <a:pt x="1027143" y="1139769"/>
                </a:cubicBezTo>
                <a:cubicBezTo>
                  <a:pt x="1018857" y="1140531"/>
                  <a:pt x="1022286" y="1145960"/>
                  <a:pt x="1010760" y="1145389"/>
                </a:cubicBezTo>
                <a:cubicBezTo>
                  <a:pt x="1006569" y="1146341"/>
                  <a:pt x="1007903" y="1144436"/>
                  <a:pt x="1006379" y="1143674"/>
                </a:cubicBezTo>
                <a:cubicBezTo>
                  <a:pt x="1001616" y="1141198"/>
                  <a:pt x="974851" y="1142817"/>
                  <a:pt x="964374" y="1145103"/>
                </a:cubicBezTo>
                <a:cubicBezTo>
                  <a:pt x="960564" y="1145960"/>
                  <a:pt x="957706" y="1153485"/>
                  <a:pt x="947991" y="1150723"/>
                </a:cubicBezTo>
                <a:cubicBezTo>
                  <a:pt x="940466" y="1155581"/>
                  <a:pt x="944847" y="1160057"/>
                  <a:pt x="940561" y="1161962"/>
                </a:cubicBezTo>
                <a:cubicBezTo>
                  <a:pt x="932179" y="1164153"/>
                  <a:pt x="924559" y="1169963"/>
                  <a:pt x="915701" y="1166153"/>
                </a:cubicBezTo>
                <a:cubicBezTo>
                  <a:pt x="918177" y="1160343"/>
                  <a:pt x="934370" y="1160153"/>
                  <a:pt x="935703" y="1153866"/>
                </a:cubicBezTo>
                <a:cubicBezTo>
                  <a:pt x="924083" y="1158724"/>
                  <a:pt x="916558" y="1151104"/>
                  <a:pt x="918654" y="1151104"/>
                </a:cubicBezTo>
                <a:cubicBezTo>
                  <a:pt x="912462" y="1151104"/>
                  <a:pt x="910081" y="1153580"/>
                  <a:pt x="906271" y="1154247"/>
                </a:cubicBezTo>
                <a:cubicBezTo>
                  <a:pt x="893984" y="1156343"/>
                  <a:pt x="889793" y="1156438"/>
                  <a:pt x="885507" y="1158152"/>
                </a:cubicBezTo>
                <a:cubicBezTo>
                  <a:pt x="877696" y="1161295"/>
                  <a:pt x="874362" y="1164915"/>
                  <a:pt x="869505" y="1167963"/>
                </a:cubicBezTo>
                <a:cubicBezTo>
                  <a:pt x="869124" y="1172630"/>
                  <a:pt x="873505" y="1174345"/>
                  <a:pt x="882554" y="1173202"/>
                </a:cubicBezTo>
                <a:cubicBezTo>
                  <a:pt x="882268" y="1178536"/>
                  <a:pt x="889507" y="1179203"/>
                  <a:pt x="895794" y="1180536"/>
                </a:cubicBezTo>
                <a:cubicBezTo>
                  <a:pt x="904271" y="1176440"/>
                  <a:pt x="912272" y="1172249"/>
                  <a:pt x="924369" y="1169678"/>
                </a:cubicBezTo>
                <a:cubicBezTo>
                  <a:pt x="953134" y="1167010"/>
                  <a:pt x="985233" y="1165677"/>
                  <a:pt x="1007808" y="1160533"/>
                </a:cubicBezTo>
                <a:cubicBezTo>
                  <a:pt x="1014189" y="1153390"/>
                  <a:pt x="991520" y="1153295"/>
                  <a:pt x="1002759" y="1150437"/>
                </a:cubicBezTo>
                <a:cubicBezTo>
                  <a:pt x="1014285" y="1146722"/>
                  <a:pt x="1018190" y="1153485"/>
                  <a:pt x="1024191" y="1155009"/>
                </a:cubicBezTo>
                <a:cubicBezTo>
                  <a:pt x="1030668" y="1156628"/>
                  <a:pt x="1046193" y="1155390"/>
                  <a:pt x="1045812" y="1161676"/>
                </a:cubicBezTo>
                <a:cubicBezTo>
                  <a:pt x="1046003" y="1163772"/>
                  <a:pt x="1046193" y="1165868"/>
                  <a:pt x="1046384" y="1167963"/>
                </a:cubicBezTo>
                <a:cubicBezTo>
                  <a:pt x="1041240" y="1171297"/>
                  <a:pt x="1028382" y="1171583"/>
                  <a:pt x="1017333" y="1172535"/>
                </a:cubicBezTo>
                <a:cubicBezTo>
                  <a:pt x="1025715" y="1183870"/>
                  <a:pt x="995425" y="1176631"/>
                  <a:pt x="996949" y="1180631"/>
                </a:cubicBezTo>
                <a:cubicBezTo>
                  <a:pt x="1014380" y="1184537"/>
                  <a:pt x="987519" y="1187394"/>
                  <a:pt x="985138" y="1190061"/>
                </a:cubicBezTo>
                <a:cubicBezTo>
                  <a:pt x="989901" y="1193776"/>
                  <a:pt x="1004664" y="1191395"/>
                  <a:pt x="1010760" y="1194252"/>
                </a:cubicBezTo>
                <a:cubicBezTo>
                  <a:pt x="1012475" y="1199014"/>
                  <a:pt x="998854" y="1197586"/>
                  <a:pt x="998759" y="1201586"/>
                </a:cubicBezTo>
                <a:cubicBezTo>
                  <a:pt x="1011046" y="1203491"/>
                  <a:pt x="1019523" y="1194062"/>
                  <a:pt x="1023810" y="1199491"/>
                </a:cubicBezTo>
                <a:cubicBezTo>
                  <a:pt x="1021238" y="1210826"/>
                  <a:pt x="999045" y="1205301"/>
                  <a:pt x="986376" y="1204730"/>
                </a:cubicBezTo>
                <a:cubicBezTo>
                  <a:pt x="997997" y="1197681"/>
                  <a:pt x="977709" y="1198824"/>
                  <a:pt x="980947" y="1190347"/>
                </a:cubicBezTo>
                <a:cubicBezTo>
                  <a:pt x="970660" y="1191490"/>
                  <a:pt x="960849" y="1192347"/>
                  <a:pt x="955706" y="1190347"/>
                </a:cubicBezTo>
                <a:cubicBezTo>
                  <a:pt x="955801" y="1185013"/>
                  <a:pt x="963135" y="1183108"/>
                  <a:pt x="950848" y="1182346"/>
                </a:cubicBezTo>
                <a:cubicBezTo>
                  <a:pt x="950372" y="1185489"/>
                  <a:pt x="940942" y="1185108"/>
                  <a:pt x="934274" y="1185870"/>
                </a:cubicBezTo>
                <a:cubicBezTo>
                  <a:pt x="925321" y="1181108"/>
                  <a:pt x="900175" y="1186156"/>
                  <a:pt x="887793" y="1183489"/>
                </a:cubicBezTo>
                <a:cubicBezTo>
                  <a:pt x="883506" y="1185775"/>
                  <a:pt x="887126" y="1191299"/>
                  <a:pt x="875791" y="1190823"/>
                </a:cubicBezTo>
                <a:cubicBezTo>
                  <a:pt x="859980" y="1193204"/>
                  <a:pt x="849597" y="1192157"/>
                  <a:pt x="845978" y="1187013"/>
                </a:cubicBezTo>
                <a:cubicBezTo>
                  <a:pt x="858551" y="1185299"/>
                  <a:pt x="878649" y="1186632"/>
                  <a:pt x="879030" y="1179964"/>
                </a:cubicBezTo>
                <a:cubicBezTo>
                  <a:pt x="866457" y="1181012"/>
                  <a:pt x="853979" y="1182060"/>
                  <a:pt x="841406" y="1183108"/>
                </a:cubicBezTo>
                <a:cubicBezTo>
                  <a:pt x="835977" y="1185680"/>
                  <a:pt x="833691" y="1189489"/>
                  <a:pt x="825213" y="1190823"/>
                </a:cubicBezTo>
                <a:cubicBezTo>
                  <a:pt x="817117" y="1190633"/>
                  <a:pt x="821213" y="1183012"/>
                  <a:pt x="807973" y="1185965"/>
                </a:cubicBezTo>
                <a:cubicBezTo>
                  <a:pt x="805878" y="1190537"/>
                  <a:pt x="800544" y="1193776"/>
                  <a:pt x="791971" y="1195776"/>
                </a:cubicBezTo>
                <a:cubicBezTo>
                  <a:pt x="781970" y="1192157"/>
                  <a:pt x="744918" y="1201586"/>
                  <a:pt x="749585" y="1193014"/>
                </a:cubicBezTo>
                <a:cubicBezTo>
                  <a:pt x="733202" y="1198062"/>
                  <a:pt x="724629" y="1193681"/>
                  <a:pt x="712342" y="1200348"/>
                </a:cubicBezTo>
                <a:cubicBezTo>
                  <a:pt x="710437" y="1197872"/>
                  <a:pt x="706627" y="1196538"/>
                  <a:pt x="699483" y="1197205"/>
                </a:cubicBezTo>
                <a:cubicBezTo>
                  <a:pt x="691578" y="1198062"/>
                  <a:pt x="697197" y="1204349"/>
                  <a:pt x="687482" y="1204539"/>
                </a:cubicBezTo>
                <a:cubicBezTo>
                  <a:pt x="679767" y="1201777"/>
                  <a:pt x="674528" y="1207587"/>
                  <a:pt x="666717" y="1208444"/>
                </a:cubicBezTo>
                <a:cubicBezTo>
                  <a:pt x="656049" y="1209587"/>
                  <a:pt x="662717" y="1214826"/>
                  <a:pt x="654716" y="1215779"/>
                </a:cubicBezTo>
                <a:cubicBezTo>
                  <a:pt x="648810" y="1223779"/>
                  <a:pt x="669003" y="1215874"/>
                  <a:pt x="667765" y="1221017"/>
                </a:cubicBezTo>
                <a:cubicBezTo>
                  <a:pt x="657288" y="1228066"/>
                  <a:pt x="680529" y="1227875"/>
                  <a:pt x="677576" y="1237115"/>
                </a:cubicBezTo>
                <a:cubicBezTo>
                  <a:pt x="664050" y="1241496"/>
                  <a:pt x="658240" y="1234638"/>
                  <a:pt x="656335" y="1234638"/>
                </a:cubicBezTo>
                <a:cubicBezTo>
                  <a:pt x="648715" y="1234733"/>
                  <a:pt x="646715" y="1238543"/>
                  <a:pt x="639762" y="1238162"/>
                </a:cubicBezTo>
                <a:cubicBezTo>
                  <a:pt x="638333" y="1238067"/>
                  <a:pt x="632904" y="1235019"/>
                  <a:pt x="630999" y="1234638"/>
                </a:cubicBezTo>
                <a:cubicBezTo>
                  <a:pt x="625569" y="1233686"/>
                  <a:pt x="623283" y="1233209"/>
                  <a:pt x="618426" y="1235686"/>
                </a:cubicBezTo>
                <a:cubicBezTo>
                  <a:pt x="613663" y="1242067"/>
                  <a:pt x="628903" y="1239877"/>
                  <a:pt x="631475" y="1240924"/>
                </a:cubicBezTo>
                <a:cubicBezTo>
                  <a:pt x="636047" y="1242734"/>
                  <a:pt x="640524" y="1244258"/>
                  <a:pt x="640524" y="1248640"/>
                </a:cubicBezTo>
                <a:cubicBezTo>
                  <a:pt x="626903" y="1247973"/>
                  <a:pt x="635380" y="1256069"/>
                  <a:pt x="624331" y="1256355"/>
                </a:cubicBezTo>
                <a:cubicBezTo>
                  <a:pt x="617473" y="1254831"/>
                  <a:pt x="607853" y="1257022"/>
                  <a:pt x="599090" y="1256355"/>
                </a:cubicBezTo>
                <a:cubicBezTo>
                  <a:pt x="593375" y="1255974"/>
                  <a:pt x="591660" y="1253402"/>
                  <a:pt x="586231" y="1253212"/>
                </a:cubicBezTo>
                <a:cubicBezTo>
                  <a:pt x="569467" y="1252545"/>
                  <a:pt x="567467" y="1255783"/>
                  <a:pt x="557370" y="1259879"/>
                </a:cubicBezTo>
                <a:cubicBezTo>
                  <a:pt x="563371" y="1251021"/>
                  <a:pt x="539273" y="1260641"/>
                  <a:pt x="540130" y="1255021"/>
                </a:cubicBezTo>
                <a:cubicBezTo>
                  <a:pt x="532796" y="1256831"/>
                  <a:pt x="522890" y="1257593"/>
                  <a:pt x="519556" y="1261022"/>
                </a:cubicBezTo>
                <a:cubicBezTo>
                  <a:pt x="530796" y="1261499"/>
                  <a:pt x="545750" y="1259689"/>
                  <a:pt x="553370" y="1262356"/>
                </a:cubicBezTo>
                <a:cubicBezTo>
                  <a:pt x="553560" y="1265118"/>
                  <a:pt x="553846" y="1267975"/>
                  <a:pt x="554037" y="1270738"/>
                </a:cubicBezTo>
                <a:cubicBezTo>
                  <a:pt x="559371" y="1271119"/>
                  <a:pt x="562800" y="1272738"/>
                  <a:pt x="562895" y="1276358"/>
                </a:cubicBezTo>
                <a:cubicBezTo>
                  <a:pt x="577563" y="1273976"/>
                  <a:pt x="573753" y="1282930"/>
                  <a:pt x="588517" y="1280549"/>
                </a:cubicBezTo>
                <a:cubicBezTo>
                  <a:pt x="605091" y="1277691"/>
                  <a:pt x="614425" y="1271976"/>
                  <a:pt x="629570" y="1268642"/>
                </a:cubicBezTo>
                <a:cubicBezTo>
                  <a:pt x="634047" y="1270357"/>
                  <a:pt x="638333" y="1272071"/>
                  <a:pt x="642619" y="1273881"/>
                </a:cubicBezTo>
                <a:cubicBezTo>
                  <a:pt x="673766" y="1272833"/>
                  <a:pt x="695007" y="1267785"/>
                  <a:pt x="708818" y="1259879"/>
                </a:cubicBezTo>
                <a:cubicBezTo>
                  <a:pt x="705674" y="1252354"/>
                  <a:pt x="700912" y="1248259"/>
                  <a:pt x="711580" y="1242734"/>
                </a:cubicBezTo>
                <a:cubicBezTo>
                  <a:pt x="706532" y="1243782"/>
                  <a:pt x="696626" y="1237877"/>
                  <a:pt x="706913" y="1236829"/>
                </a:cubicBezTo>
                <a:cubicBezTo>
                  <a:pt x="718914" y="1235400"/>
                  <a:pt x="728154" y="1235591"/>
                  <a:pt x="732345" y="1238924"/>
                </a:cubicBezTo>
                <a:cubicBezTo>
                  <a:pt x="722153" y="1247306"/>
                  <a:pt x="733488" y="1257784"/>
                  <a:pt x="742632" y="1261308"/>
                </a:cubicBezTo>
                <a:cubicBezTo>
                  <a:pt x="759300" y="1259879"/>
                  <a:pt x="776064" y="1258450"/>
                  <a:pt x="792828" y="1257117"/>
                </a:cubicBezTo>
                <a:cubicBezTo>
                  <a:pt x="793590" y="1255403"/>
                  <a:pt x="796162" y="1254355"/>
                  <a:pt x="801020" y="1254355"/>
                </a:cubicBezTo>
                <a:cubicBezTo>
                  <a:pt x="807592" y="1252259"/>
                  <a:pt x="799210" y="1244163"/>
                  <a:pt x="812831" y="1244925"/>
                </a:cubicBezTo>
                <a:cubicBezTo>
                  <a:pt x="825309" y="1244639"/>
                  <a:pt x="833786" y="1246830"/>
                  <a:pt x="838644" y="1251212"/>
                </a:cubicBezTo>
                <a:cubicBezTo>
                  <a:pt x="881220" y="1253307"/>
                  <a:pt x="917606" y="1238734"/>
                  <a:pt x="959897" y="1241020"/>
                </a:cubicBezTo>
                <a:cubicBezTo>
                  <a:pt x="974089" y="1239305"/>
                  <a:pt x="967517" y="1229209"/>
                  <a:pt x="979709" y="1226637"/>
                </a:cubicBezTo>
                <a:cubicBezTo>
                  <a:pt x="999140" y="1227018"/>
                  <a:pt x="980566" y="1236829"/>
                  <a:pt x="1001521" y="1235400"/>
                </a:cubicBezTo>
                <a:cubicBezTo>
                  <a:pt x="1023333" y="1230066"/>
                  <a:pt x="1046860" y="1233686"/>
                  <a:pt x="1068577" y="1231876"/>
                </a:cubicBezTo>
                <a:cubicBezTo>
                  <a:pt x="1087627" y="1230257"/>
                  <a:pt x="1110011" y="1224446"/>
                  <a:pt x="1130966" y="1222351"/>
                </a:cubicBezTo>
                <a:cubicBezTo>
                  <a:pt x="1135633" y="1221874"/>
                  <a:pt x="1133442" y="1223875"/>
                  <a:pt x="1135347" y="1224065"/>
                </a:cubicBezTo>
                <a:cubicBezTo>
                  <a:pt x="1146396" y="1225494"/>
                  <a:pt x="1171733" y="1221684"/>
                  <a:pt x="1181353" y="1220160"/>
                </a:cubicBezTo>
                <a:cubicBezTo>
                  <a:pt x="1192688" y="1218445"/>
                  <a:pt x="1200213" y="1214350"/>
                  <a:pt x="1210214" y="1213493"/>
                </a:cubicBezTo>
                <a:cubicBezTo>
                  <a:pt x="1214976" y="1213112"/>
                  <a:pt x="1216881" y="1214635"/>
                  <a:pt x="1222977" y="1214540"/>
                </a:cubicBezTo>
                <a:cubicBezTo>
                  <a:pt x="1238598" y="1214255"/>
                  <a:pt x="1243170" y="1214255"/>
                  <a:pt x="1252410" y="1214159"/>
                </a:cubicBezTo>
                <a:cubicBezTo>
                  <a:pt x="1258410" y="1214064"/>
                  <a:pt x="1267459" y="1213397"/>
                  <a:pt x="1273269" y="1212349"/>
                </a:cubicBezTo>
                <a:cubicBezTo>
                  <a:pt x="1282318" y="1210826"/>
                  <a:pt x="1292319" y="1204730"/>
                  <a:pt x="1302035" y="1203587"/>
                </a:cubicBezTo>
                <a:cubicBezTo>
                  <a:pt x="1316894" y="1201872"/>
                  <a:pt x="1330324" y="1202158"/>
                  <a:pt x="1339849" y="1202539"/>
                </a:cubicBezTo>
                <a:cubicBezTo>
                  <a:pt x="1342992" y="1202634"/>
                  <a:pt x="1343278" y="1204158"/>
                  <a:pt x="1344231" y="1204253"/>
                </a:cubicBezTo>
                <a:cubicBezTo>
                  <a:pt x="1365662" y="1206254"/>
                  <a:pt x="1380616" y="1202062"/>
                  <a:pt x="1402714" y="1199300"/>
                </a:cubicBezTo>
                <a:cubicBezTo>
                  <a:pt x="1414144" y="1197872"/>
                  <a:pt x="1434337" y="1196824"/>
                  <a:pt x="1440338" y="1196157"/>
                </a:cubicBezTo>
                <a:cubicBezTo>
                  <a:pt x="1443576" y="1195776"/>
                  <a:pt x="1444053" y="1193776"/>
                  <a:pt x="1444338" y="1193681"/>
                </a:cubicBezTo>
                <a:cubicBezTo>
                  <a:pt x="1447767" y="1193109"/>
                  <a:pt x="1452911" y="1195109"/>
                  <a:pt x="1452911" y="1195109"/>
                </a:cubicBezTo>
                <a:cubicBezTo>
                  <a:pt x="1461960" y="1193871"/>
                  <a:pt x="1466532" y="1191680"/>
                  <a:pt x="1473675" y="1191204"/>
                </a:cubicBezTo>
                <a:cubicBezTo>
                  <a:pt x="1478628" y="1190918"/>
                  <a:pt x="1480152" y="1192347"/>
                  <a:pt x="1486439" y="1192252"/>
                </a:cubicBezTo>
                <a:cubicBezTo>
                  <a:pt x="1504250" y="1192061"/>
                  <a:pt x="1517681" y="1191680"/>
                  <a:pt x="1528444" y="1190823"/>
                </a:cubicBezTo>
                <a:cubicBezTo>
                  <a:pt x="1536445" y="1190251"/>
                  <a:pt x="1541398" y="1187966"/>
                  <a:pt x="1549209" y="1186918"/>
                </a:cubicBezTo>
                <a:cubicBezTo>
                  <a:pt x="1562734" y="1185203"/>
                  <a:pt x="1576355" y="1185489"/>
                  <a:pt x="1591023" y="1183393"/>
                </a:cubicBezTo>
                <a:cubicBezTo>
                  <a:pt x="1597310" y="1182441"/>
                  <a:pt x="1604835" y="1180155"/>
                  <a:pt x="1611788" y="1179488"/>
                </a:cubicBezTo>
                <a:cubicBezTo>
                  <a:pt x="1618836" y="1178822"/>
                  <a:pt x="1626456" y="1180060"/>
                  <a:pt x="1632838" y="1179774"/>
                </a:cubicBezTo>
                <a:cubicBezTo>
                  <a:pt x="1660937" y="1178631"/>
                  <a:pt x="1670462" y="1171583"/>
                  <a:pt x="1687035" y="1173107"/>
                </a:cubicBezTo>
                <a:cubicBezTo>
                  <a:pt x="1687035" y="1167010"/>
                  <a:pt x="1704561" y="1167963"/>
                  <a:pt x="1702847" y="1161200"/>
                </a:cubicBezTo>
                <a:cubicBezTo>
                  <a:pt x="1694846" y="1160914"/>
                  <a:pt x="1677891" y="1166153"/>
                  <a:pt x="1681606" y="1158724"/>
                </a:cubicBezTo>
                <a:cubicBezTo>
                  <a:pt x="1689512" y="1150247"/>
                  <a:pt x="1708467" y="1164915"/>
                  <a:pt x="1710657" y="1154152"/>
                </a:cubicBezTo>
                <a:cubicBezTo>
                  <a:pt x="1701132" y="1155581"/>
                  <a:pt x="1694846" y="1155009"/>
                  <a:pt x="1693608" y="1151389"/>
                </a:cubicBezTo>
                <a:cubicBezTo>
                  <a:pt x="1704561" y="1151580"/>
                  <a:pt x="1698656" y="1147770"/>
                  <a:pt x="1701418" y="1144341"/>
                </a:cubicBezTo>
                <a:cubicBezTo>
                  <a:pt x="1703609" y="1141674"/>
                  <a:pt x="1711610" y="1138150"/>
                  <a:pt x="1709038" y="1135197"/>
                </a:cubicBezTo>
                <a:cubicBezTo>
                  <a:pt x="1699323" y="1136054"/>
                  <a:pt x="1689512" y="1136816"/>
                  <a:pt x="1679796" y="1137674"/>
                </a:cubicBezTo>
                <a:cubicBezTo>
                  <a:pt x="1680082" y="1135007"/>
                  <a:pt x="1684749" y="1134340"/>
                  <a:pt x="1687797" y="1132816"/>
                </a:cubicBezTo>
                <a:cubicBezTo>
                  <a:pt x="1689798" y="1131863"/>
                  <a:pt x="1683987" y="1130054"/>
                  <a:pt x="1683416" y="1131101"/>
                </a:cubicBezTo>
                <a:cubicBezTo>
                  <a:pt x="1685607" y="1127291"/>
                  <a:pt x="1697227" y="1123481"/>
                  <a:pt x="1682844" y="1124815"/>
                </a:cubicBezTo>
                <a:cubicBezTo>
                  <a:pt x="1671319" y="1124243"/>
                  <a:pt x="1674748" y="1129672"/>
                  <a:pt x="1666461" y="1130435"/>
                </a:cubicBezTo>
                <a:cubicBezTo>
                  <a:pt x="1668462" y="1133006"/>
                  <a:pt x="1659699" y="1132149"/>
                  <a:pt x="1658270" y="1133197"/>
                </a:cubicBezTo>
                <a:cubicBezTo>
                  <a:pt x="1655793" y="1135102"/>
                  <a:pt x="1661032" y="1139579"/>
                  <a:pt x="1654650" y="1139864"/>
                </a:cubicBezTo>
                <a:cubicBezTo>
                  <a:pt x="1640934" y="1139960"/>
                  <a:pt x="1624932" y="1143770"/>
                  <a:pt x="1612836" y="1143389"/>
                </a:cubicBezTo>
                <a:cubicBezTo>
                  <a:pt x="1607597" y="1143198"/>
                  <a:pt x="1604263" y="1141198"/>
                  <a:pt x="1599977" y="1140245"/>
                </a:cubicBezTo>
                <a:cubicBezTo>
                  <a:pt x="1593881" y="1138816"/>
                  <a:pt x="1582451" y="1140626"/>
                  <a:pt x="1586928" y="1135007"/>
                </a:cubicBezTo>
                <a:cubicBezTo>
                  <a:pt x="1604263" y="1131101"/>
                  <a:pt x="1610454" y="1145484"/>
                  <a:pt x="1624932" y="1136054"/>
                </a:cubicBezTo>
                <a:cubicBezTo>
                  <a:pt x="1620360" y="1135959"/>
                  <a:pt x="1614645" y="1133483"/>
                  <a:pt x="1620360" y="1132244"/>
                </a:cubicBezTo>
                <a:cubicBezTo>
                  <a:pt x="1628075" y="1135483"/>
                  <a:pt x="1632457" y="1130339"/>
                  <a:pt x="1641125" y="1128339"/>
                </a:cubicBezTo>
                <a:cubicBezTo>
                  <a:pt x="1641220" y="1131958"/>
                  <a:pt x="1644840" y="1133483"/>
                  <a:pt x="1649983" y="1133959"/>
                </a:cubicBezTo>
                <a:cubicBezTo>
                  <a:pt x="1649888" y="1128530"/>
                  <a:pt x="1666080" y="1129577"/>
                  <a:pt x="1665985" y="1124148"/>
                </a:cubicBezTo>
                <a:cubicBezTo>
                  <a:pt x="1652079" y="1117766"/>
                  <a:pt x="1635219" y="1124910"/>
                  <a:pt x="1623980" y="1125577"/>
                </a:cubicBezTo>
                <a:cubicBezTo>
                  <a:pt x="1621408" y="1125767"/>
                  <a:pt x="1619122" y="1123862"/>
                  <a:pt x="1619598" y="1123862"/>
                </a:cubicBezTo>
                <a:cubicBezTo>
                  <a:pt x="1615312" y="1124053"/>
                  <a:pt x="1614836" y="1126339"/>
                  <a:pt x="1611407" y="1126624"/>
                </a:cubicBezTo>
                <a:cubicBezTo>
                  <a:pt x="1602644" y="1127482"/>
                  <a:pt x="1593595" y="1128053"/>
                  <a:pt x="1582165" y="1129101"/>
                </a:cubicBezTo>
                <a:cubicBezTo>
                  <a:pt x="1583403" y="1123862"/>
                  <a:pt x="1574164" y="1125196"/>
                  <a:pt x="1577117" y="1119005"/>
                </a:cubicBezTo>
                <a:cubicBezTo>
                  <a:pt x="1569687" y="1118433"/>
                  <a:pt x="1552733" y="1123576"/>
                  <a:pt x="1551875" y="1119005"/>
                </a:cubicBezTo>
                <a:cubicBezTo>
                  <a:pt x="1568354" y="1113004"/>
                  <a:pt x="1581308" y="1112718"/>
                  <a:pt x="1597881" y="1115099"/>
                </a:cubicBezTo>
                <a:cubicBezTo>
                  <a:pt x="1606835" y="1113194"/>
                  <a:pt x="1610645" y="1112337"/>
                  <a:pt x="1618646" y="1111194"/>
                </a:cubicBezTo>
                <a:cubicBezTo>
                  <a:pt x="1639410" y="1108432"/>
                  <a:pt x="1654365" y="1110337"/>
                  <a:pt x="1664842" y="1109384"/>
                </a:cubicBezTo>
                <a:cubicBezTo>
                  <a:pt x="1669128" y="1109003"/>
                  <a:pt x="1669509" y="1107003"/>
                  <a:pt x="1673034" y="1106622"/>
                </a:cubicBezTo>
                <a:cubicBezTo>
                  <a:pt x="1678368" y="1106051"/>
                  <a:pt x="1678939" y="1108527"/>
                  <a:pt x="1685702" y="1107670"/>
                </a:cubicBezTo>
                <a:cubicBezTo>
                  <a:pt x="1684749" y="1107765"/>
                  <a:pt x="1688083" y="1105574"/>
                  <a:pt x="1689702" y="1105193"/>
                </a:cubicBezTo>
                <a:cubicBezTo>
                  <a:pt x="1701894" y="1102241"/>
                  <a:pt x="1713515" y="1104622"/>
                  <a:pt x="1723135" y="1102336"/>
                </a:cubicBezTo>
                <a:cubicBezTo>
                  <a:pt x="1718658" y="1110051"/>
                  <a:pt x="1713705" y="1111194"/>
                  <a:pt x="1724373" y="1117004"/>
                </a:cubicBezTo>
                <a:cubicBezTo>
                  <a:pt x="1720659" y="1119576"/>
                  <a:pt x="1709038" y="1119005"/>
                  <a:pt x="1712372" y="1124339"/>
                </a:cubicBezTo>
                <a:cubicBezTo>
                  <a:pt x="1720754" y="1123672"/>
                  <a:pt x="1729136" y="1122910"/>
                  <a:pt x="1737423" y="1122243"/>
                </a:cubicBezTo>
                <a:cubicBezTo>
                  <a:pt x="1734946" y="1129672"/>
                  <a:pt x="1754663" y="1123481"/>
                  <a:pt x="1750853" y="1131673"/>
                </a:cubicBezTo>
                <a:cubicBezTo>
                  <a:pt x="1735422" y="1131578"/>
                  <a:pt x="1735232" y="1137578"/>
                  <a:pt x="1721897" y="1138340"/>
                </a:cubicBezTo>
                <a:cubicBezTo>
                  <a:pt x="1723135" y="1144246"/>
                  <a:pt x="1730279" y="1146437"/>
                  <a:pt x="1731517" y="1152342"/>
                </a:cubicBezTo>
                <a:cubicBezTo>
                  <a:pt x="1730850" y="1154723"/>
                  <a:pt x="1727136" y="1155962"/>
                  <a:pt x="1723516" y="1157295"/>
                </a:cubicBezTo>
                <a:cubicBezTo>
                  <a:pt x="1722183" y="1161010"/>
                  <a:pt x="1730184" y="1162153"/>
                  <a:pt x="1724088" y="1163582"/>
                </a:cubicBezTo>
                <a:cubicBezTo>
                  <a:pt x="1716277" y="1165201"/>
                  <a:pt x="1698656" y="1162820"/>
                  <a:pt x="1703514" y="1169582"/>
                </a:cubicBezTo>
                <a:cubicBezTo>
                  <a:pt x="1726183" y="1170344"/>
                  <a:pt x="1755711" y="1167010"/>
                  <a:pt x="1779142" y="1167391"/>
                </a:cubicBezTo>
                <a:cubicBezTo>
                  <a:pt x="1779904" y="1165677"/>
                  <a:pt x="1782476" y="1164629"/>
                  <a:pt x="1787334" y="1164629"/>
                </a:cubicBezTo>
                <a:cubicBezTo>
                  <a:pt x="1786857" y="1160248"/>
                  <a:pt x="1798668" y="1156247"/>
                  <a:pt x="1799145" y="1155199"/>
                </a:cubicBezTo>
                <a:cubicBezTo>
                  <a:pt x="1800669" y="1152151"/>
                  <a:pt x="1794858" y="1151008"/>
                  <a:pt x="1794382" y="1149294"/>
                </a:cubicBezTo>
                <a:cubicBezTo>
                  <a:pt x="1793525" y="1145389"/>
                  <a:pt x="1798383" y="1144341"/>
                  <a:pt x="1797906" y="1140531"/>
                </a:cubicBezTo>
                <a:cubicBezTo>
                  <a:pt x="1788762" y="1144151"/>
                  <a:pt x="1786095" y="1138816"/>
                  <a:pt x="1780857" y="1137769"/>
                </a:cubicBezTo>
                <a:cubicBezTo>
                  <a:pt x="1776285" y="1136816"/>
                  <a:pt x="1761521" y="1138340"/>
                  <a:pt x="1763616" y="1132911"/>
                </a:cubicBezTo>
                <a:cubicBezTo>
                  <a:pt x="1788858" y="1135387"/>
                  <a:pt x="1804098" y="1126529"/>
                  <a:pt x="1822481" y="1132149"/>
                </a:cubicBezTo>
                <a:cubicBezTo>
                  <a:pt x="1821719" y="1125577"/>
                  <a:pt x="1831815" y="1129863"/>
                  <a:pt x="1834863" y="1129006"/>
                </a:cubicBezTo>
                <a:cubicBezTo>
                  <a:pt x="1839531" y="1127672"/>
                  <a:pt x="1839912" y="1121481"/>
                  <a:pt x="1851246" y="1123386"/>
                </a:cubicBezTo>
                <a:cubicBezTo>
                  <a:pt x="1857819" y="1122624"/>
                  <a:pt x="1854104" y="1117766"/>
                  <a:pt x="1863438" y="1118147"/>
                </a:cubicBezTo>
                <a:cubicBezTo>
                  <a:pt x="1870677" y="1117385"/>
                  <a:pt x="1876488" y="1117481"/>
                  <a:pt x="1880298" y="1118814"/>
                </a:cubicBezTo>
                <a:cubicBezTo>
                  <a:pt x="1892013" y="1117862"/>
                  <a:pt x="1870868" y="1125386"/>
                  <a:pt x="1889061" y="1122338"/>
                </a:cubicBezTo>
                <a:cubicBezTo>
                  <a:pt x="1892585" y="1116718"/>
                  <a:pt x="1893347" y="1115290"/>
                  <a:pt x="1884012" y="1112242"/>
                </a:cubicBezTo>
                <a:cubicBezTo>
                  <a:pt x="1881441" y="1112337"/>
                  <a:pt x="1879059" y="1112337"/>
                  <a:pt x="1879631" y="1110527"/>
                </a:cubicBezTo>
                <a:cubicBezTo>
                  <a:pt x="1862105" y="1111289"/>
                  <a:pt x="1849341" y="1121291"/>
                  <a:pt x="1833816" y="1116528"/>
                </a:cubicBezTo>
                <a:cubicBezTo>
                  <a:pt x="1831530" y="1110908"/>
                  <a:pt x="1849246" y="1113194"/>
                  <a:pt x="1850008" y="1108813"/>
                </a:cubicBezTo>
                <a:cubicBezTo>
                  <a:pt x="1839626" y="1105479"/>
                  <a:pt x="1831244" y="1109003"/>
                  <a:pt x="1829148" y="1110622"/>
                </a:cubicBezTo>
                <a:cubicBezTo>
                  <a:pt x="1828005" y="1111385"/>
                  <a:pt x="1822005" y="1110527"/>
                  <a:pt x="1820766" y="1111289"/>
                </a:cubicBezTo>
                <a:cubicBezTo>
                  <a:pt x="1818766" y="1112528"/>
                  <a:pt x="1822005" y="1115861"/>
                  <a:pt x="1816956" y="1115861"/>
                </a:cubicBezTo>
                <a:cubicBezTo>
                  <a:pt x="1806574" y="1117099"/>
                  <a:pt x="1803717" y="1113670"/>
                  <a:pt x="1795716" y="1113385"/>
                </a:cubicBezTo>
                <a:cubicBezTo>
                  <a:pt x="1789715" y="1117099"/>
                  <a:pt x="1788953" y="1122910"/>
                  <a:pt x="1779904" y="1125291"/>
                </a:cubicBezTo>
                <a:cubicBezTo>
                  <a:pt x="1774856" y="1121767"/>
                  <a:pt x="1763331" y="1122243"/>
                  <a:pt x="1758282" y="1118624"/>
                </a:cubicBezTo>
                <a:cubicBezTo>
                  <a:pt x="1752091" y="1117957"/>
                  <a:pt x="1736851" y="1122910"/>
                  <a:pt x="1737232" y="1118243"/>
                </a:cubicBezTo>
                <a:cubicBezTo>
                  <a:pt x="1736565" y="1115004"/>
                  <a:pt x="1726469" y="1117481"/>
                  <a:pt x="1728374" y="1112623"/>
                </a:cubicBezTo>
                <a:cubicBezTo>
                  <a:pt x="1728374" y="1109956"/>
                  <a:pt x="1733517" y="1109289"/>
                  <a:pt x="1731993" y="1105955"/>
                </a:cubicBezTo>
                <a:cubicBezTo>
                  <a:pt x="1739804" y="1105574"/>
                  <a:pt x="1745424" y="1104717"/>
                  <a:pt x="1748567" y="1102431"/>
                </a:cubicBezTo>
                <a:cubicBezTo>
                  <a:pt x="1749615" y="1101669"/>
                  <a:pt x="1755711" y="1102526"/>
                  <a:pt x="1756949" y="1101764"/>
                </a:cubicBezTo>
                <a:cubicBezTo>
                  <a:pt x="1759997" y="1099859"/>
                  <a:pt x="1755234" y="1098335"/>
                  <a:pt x="1760759" y="1097192"/>
                </a:cubicBezTo>
                <a:cubicBezTo>
                  <a:pt x="1773713" y="1094525"/>
                  <a:pt x="1789620" y="1094811"/>
                  <a:pt x="1806765" y="1093287"/>
                </a:cubicBezTo>
                <a:cubicBezTo>
                  <a:pt x="1823719" y="1091763"/>
                  <a:pt x="1840959" y="1092335"/>
                  <a:pt x="1848389" y="1087667"/>
                </a:cubicBezTo>
                <a:cubicBezTo>
                  <a:pt x="1842007" y="1085762"/>
                  <a:pt x="1837625" y="1086143"/>
                  <a:pt x="1831625" y="1089096"/>
                </a:cubicBezTo>
                <a:cubicBezTo>
                  <a:pt x="1829148" y="1086143"/>
                  <a:pt x="1824957" y="1084333"/>
                  <a:pt x="1822576" y="1081381"/>
                </a:cubicBezTo>
                <a:cubicBezTo>
                  <a:pt x="1835340" y="1078714"/>
                  <a:pt x="1831149" y="1086429"/>
                  <a:pt x="1843817" y="1083857"/>
                </a:cubicBezTo>
                <a:cubicBezTo>
                  <a:pt x="1846293" y="1080809"/>
                  <a:pt x="1852389" y="1079190"/>
                  <a:pt x="1860200" y="1078237"/>
                </a:cubicBezTo>
                <a:cubicBezTo>
                  <a:pt x="1861438" y="1082143"/>
                  <a:pt x="1855914" y="1083286"/>
                  <a:pt x="1856675" y="1087001"/>
                </a:cubicBezTo>
                <a:cubicBezTo>
                  <a:pt x="1864486" y="1086620"/>
                  <a:pt x="1870773" y="1087191"/>
                  <a:pt x="1873725" y="1089763"/>
                </a:cubicBezTo>
                <a:cubicBezTo>
                  <a:pt x="1890489" y="1089096"/>
                  <a:pt x="1896585" y="1084048"/>
                  <a:pt x="1915350" y="1084143"/>
                </a:cubicBezTo>
                <a:cubicBezTo>
                  <a:pt x="1926208" y="1087477"/>
                  <a:pt x="1899919" y="1095287"/>
                  <a:pt x="1924589" y="1093954"/>
                </a:cubicBezTo>
                <a:cubicBezTo>
                  <a:pt x="1912111" y="1084333"/>
                  <a:pt x="1943448" y="1081666"/>
                  <a:pt x="1965546" y="1079952"/>
                </a:cubicBezTo>
                <a:cubicBezTo>
                  <a:pt x="1966785" y="1074523"/>
                  <a:pt x="1959546" y="1077571"/>
                  <a:pt x="1952688" y="1076809"/>
                </a:cubicBezTo>
                <a:cubicBezTo>
                  <a:pt x="1947735" y="1076237"/>
                  <a:pt x="1946306" y="1075380"/>
                  <a:pt x="1940019" y="1075761"/>
                </a:cubicBezTo>
                <a:cubicBezTo>
                  <a:pt x="1936971" y="1075951"/>
                  <a:pt x="1935733" y="1074047"/>
                  <a:pt x="1935638" y="1074047"/>
                </a:cubicBezTo>
                <a:cubicBezTo>
                  <a:pt x="1927732" y="1074237"/>
                  <a:pt x="1917636" y="1079762"/>
                  <a:pt x="1914778" y="1075856"/>
                </a:cubicBezTo>
                <a:cubicBezTo>
                  <a:pt x="1931161" y="1071094"/>
                  <a:pt x="1973071" y="1067570"/>
                  <a:pt x="1990025" y="1069474"/>
                </a:cubicBezTo>
                <a:cubicBezTo>
                  <a:pt x="1989168" y="1074523"/>
                  <a:pt x="1975833" y="1074618"/>
                  <a:pt x="1978405" y="1081000"/>
                </a:cubicBezTo>
                <a:cubicBezTo>
                  <a:pt x="1981263" y="1084429"/>
                  <a:pt x="1998217" y="1079190"/>
                  <a:pt x="1999646" y="1083476"/>
                </a:cubicBezTo>
                <a:cubicBezTo>
                  <a:pt x="1999170" y="1086620"/>
                  <a:pt x="1989740" y="1086239"/>
                  <a:pt x="1983072" y="1087001"/>
                </a:cubicBezTo>
                <a:cubicBezTo>
                  <a:pt x="1982882" y="1095954"/>
                  <a:pt x="2002408" y="1092811"/>
                  <a:pt x="2009266" y="1097478"/>
                </a:cubicBezTo>
                <a:cubicBezTo>
                  <a:pt x="1987835" y="1097002"/>
                  <a:pt x="1983834" y="1103574"/>
                  <a:pt x="1976500" y="1108718"/>
                </a:cubicBezTo>
                <a:cubicBezTo>
                  <a:pt x="1969452" y="1106336"/>
                  <a:pt x="1951640" y="1108622"/>
                  <a:pt x="1938686" y="1109765"/>
                </a:cubicBezTo>
                <a:cubicBezTo>
                  <a:pt x="1925256" y="1111004"/>
                  <a:pt x="1909254" y="1106908"/>
                  <a:pt x="1914111" y="1118147"/>
                </a:cubicBezTo>
                <a:cubicBezTo>
                  <a:pt x="1920112" y="1118147"/>
                  <a:pt x="1921446" y="1121005"/>
                  <a:pt x="1926970" y="1121291"/>
                </a:cubicBezTo>
                <a:cubicBezTo>
                  <a:pt x="1926113" y="1117576"/>
                  <a:pt x="1930685" y="1116052"/>
                  <a:pt x="1939162" y="1116052"/>
                </a:cubicBezTo>
                <a:cubicBezTo>
                  <a:pt x="1940781" y="1120243"/>
                  <a:pt x="1950783" y="1119195"/>
                  <a:pt x="1952402" y="1123386"/>
                </a:cubicBezTo>
                <a:cubicBezTo>
                  <a:pt x="1937352" y="1131387"/>
                  <a:pt x="1920303" y="1123958"/>
                  <a:pt x="1906206" y="1125196"/>
                </a:cubicBezTo>
                <a:cubicBezTo>
                  <a:pt x="1896871" y="1125958"/>
                  <a:pt x="1894871" y="1129958"/>
                  <a:pt x="1885632" y="1131197"/>
                </a:cubicBezTo>
                <a:cubicBezTo>
                  <a:pt x="1880774" y="1131863"/>
                  <a:pt x="1875725" y="1127863"/>
                  <a:pt x="1873059" y="1132244"/>
                </a:cubicBezTo>
                <a:cubicBezTo>
                  <a:pt x="1875345" y="1132054"/>
                  <a:pt x="1877916" y="1133578"/>
                  <a:pt x="1873249" y="1134340"/>
                </a:cubicBezTo>
                <a:cubicBezTo>
                  <a:pt x="1869058" y="1134721"/>
                  <a:pt x="1868391" y="1136435"/>
                  <a:pt x="1865058" y="1137102"/>
                </a:cubicBezTo>
                <a:cubicBezTo>
                  <a:pt x="1845722" y="1133101"/>
                  <a:pt x="1831815" y="1137578"/>
                  <a:pt x="1806384" y="1139960"/>
                </a:cubicBezTo>
                <a:cubicBezTo>
                  <a:pt x="1801240" y="1149675"/>
                  <a:pt x="1831434" y="1137864"/>
                  <a:pt x="1832006" y="1144151"/>
                </a:cubicBezTo>
                <a:cubicBezTo>
                  <a:pt x="1822290" y="1149770"/>
                  <a:pt x="1796763" y="1149008"/>
                  <a:pt x="1804002" y="1161295"/>
                </a:cubicBezTo>
                <a:cubicBezTo>
                  <a:pt x="1816480" y="1163201"/>
                  <a:pt x="1828196" y="1157771"/>
                  <a:pt x="1841436" y="1156057"/>
                </a:cubicBezTo>
                <a:cubicBezTo>
                  <a:pt x="1844103" y="1155676"/>
                  <a:pt x="1853818" y="1159486"/>
                  <a:pt x="1858295" y="1156724"/>
                </a:cubicBezTo>
                <a:cubicBezTo>
                  <a:pt x="1864391" y="1153009"/>
                  <a:pt x="1883060" y="1151580"/>
                  <a:pt x="1891347" y="1149675"/>
                </a:cubicBezTo>
                <a:cubicBezTo>
                  <a:pt x="1899348" y="1149866"/>
                  <a:pt x="1902205" y="1153295"/>
                  <a:pt x="1912587" y="1152151"/>
                </a:cubicBezTo>
                <a:cubicBezTo>
                  <a:pt x="1921731" y="1148627"/>
                  <a:pt x="1933257" y="1149485"/>
                  <a:pt x="1941639" y="1147580"/>
                </a:cubicBezTo>
                <a:cubicBezTo>
                  <a:pt x="1949544" y="1145770"/>
                  <a:pt x="1952402" y="1140055"/>
                  <a:pt x="1962213" y="1141579"/>
                </a:cubicBezTo>
                <a:cubicBezTo>
                  <a:pt x="1961546" y="1144341"/>
                  <a:pt x="1956021" y="1146437"/>
                  <a:pt x="1966785" y="1145389"/>
                </a:cubicBezTo>
                <a:cubicBezTo>
                  <a:pt x="1975167" y="1144722"/>
                  <a:pt x="1983453" y="1143960"/>
                  <a:pt x="1991835" y="1143293"/>
                </a:cubicBezTo>
                <a:cubicBezTo>
                  <a:pt x="1995169" y="1139960"/>
                  <a:pt x="1997550" y="1136149"/>
                  <a:pt x="2008028" y="1135578"/>
                </a:cubicBezTo>
                <a:cubicBezTo>
                  <a:pt x="2008028" y="1139102"/>
                  <a:pt x="2016029" y="1135864"/>
                  <a:pt x="2020696" y="1136626"/>
                </a:cubicBezTo>
                <a:cubicBezTo>
                  <a:pt x="2024220" y="1137197"/>
                  <a:pt x="2025268" y="1141960"/>
                  <a:pt x="2033555" y="1139769"/>
                </a:cubicBezTo>
                <a:cubicBezTo>
                  <a:pt x="2050795" y="1139674"/>
                  <a:pt x="2066321" y="1135387"/>
                  <a:pt x="2079370" y="1133768"/>
                </a:cubicBezTo>
                <a:cubicBezTo>
                  <a:pt x="2092229" y="1132149"/>
                  <a:pt x="2104230" y="1135292"/>
                  <a:pt x="2112612" y="1128815"/>
                </a:cubicBezTo>
                <a:cubicBezTo>
                  <a:pt x="2120899" y="1128149"/>
                  <a:pt x="2118423" y="1134054"/>
                  <a:pt x="2129662" y="1131578"/>
                </a:cubicBezTo>
                <a:cubicBezTo>
                  <a:pt x="2139663" y="1123481"/>
                  <a:pt x="2148903" y="1127672"/>
                  <a:pt x="2162904" y="1126624"/>
                </a:cubicBezTo>
                <a:cubicBezTo>
                  <a:pt x="2168334" y="1126243"/>
                  <a:pt x="2168429" y="1123862"/>
                  <a:pt x="2175287" y="1123481"/>
                </a:cubicBezTo>
                <a:cubicBezTo>
                  <a:pt x="2182145" y="1123100"/>
                  <a:pt x="2182526" y="1126339"/>
                  <a:pt x="2187860" y="1122433"/>
                </a:cubicBezTo>
                <a:cubicBezTo>
                  <a:pt x="2188527" y="1121957"/>
                  <a:pt x="2195004" y="1121862"/>
                  <a:pt x="2196242" y="1121767"/>
                </a:cubicBezTo>
                <a:cubicBezTo>
                  <a:pt x="2209291" y="1119862"/>
                  <a:pt x="2226246" y="1121195"/>
                  <a:pt x="2230056" y="1123100"/>
                </a:cubicBezTo>
                <a:cubicBezTo>
                  <a:pt x="2234532" y="1125386"/>
                  <a:pt x="2251677" y="1119290"/>
                  <a:pt x="2255106" y="1121005"/>
                </a:cubicBezTo>
                <a:cubicBezTo>
                  <a:pt x="2263679" y="1119671"/>
                  <a:pt x="2255297" y="1111670"/>
                  <a:pt x="2266917" y="1111575"/>
                </a:cubicBezTo>
                <a:cubicBezTo>
                  <a:pt x="2275014" y="1111766"/>
                  <a:pt x="2270918" y="1119481"/>
                  <a:pt x="2284158" y="1116433"/>
                </a:cubicBezTo>
                <a:cubicBezTo>
                  <a:pt x="2286729" y="1116337"/>
                  <a:pt x="2289111" y="1116337"/>
                  <a:pt x="2288539" y="1118147"/>
                </a:cubicBezTo>
                <a:cubicBezTo>
                  <a:pt x="2314923" y="1115195"/>
                  <a:pt x="2349499" y="1115576"/>
                  <a:pt x="2363406" y="1107574"/>
                </a:cubicBezTo>
                <a:cubicBezTo>
                  <a:pt x="2372550" y="1113004"/>
                  <a:pt x="2388171" y="1108146"/>
                  <a:pt x="2401029" y="1104431"/>
                </a:cubicBezTo>
                <a:cubicBezTo>
                  <a:pt x="2402077" y="1109003"/>
                  <a:pt x="2411983" y="1108051"/>
                  <a:pt x="2422270" y="1106908"/>
                </a:cubicBezTo>
                <a:cubicBezTo>
                  <a:pt x="2432271" y="1103288"/>
                  <a:pt x="2414174" y="1101193"/>
                  <a:pt x="2425794" y="1098145"/>
                </a:cubicBezTo>
                <a:cubicBezTo>
                  <a:pt x="2441511" y="1101002"/>
                  <a:pt x="2466657" y="1107574"/>
                  <a:pt x="2476467" y="1100240"/>
                </a:cubicBezTo>
                <a:cubicBezTo>
                  <a:pt x="2478182" y="1099002"/>
                  <a:pt x="2482468" y="1101669"/>
                  <a:pt x="2480849" y="1101955"/>
                </a:cubicBezTo>
                <a:cubicBezTo>
                  <a:pt x="2490088" y="1099955"/>
                  <a:pt x="2490088" y="1097764"/>
                  <a:pt x="2497232" y="1096335"/>
                </a:cubicBezTo>
                <a:cubicBezTo>
                  <a:pt x="2509043" y="1094049"/>
                  <a:pt x="2518473" y="1094335"/>
                  <a:pt x="2530474" y="1091382"/>
                </a:cubicBezTo>
                <a:cubicBezTo>
                  <a:pt x="2538475" y="1091572"/>
                  <a:pt x="2538570" y="1096716"/>
                  <a:pt x="2551715" y="1093858"/>
                </a:cubicBezTo>
                <a:cubicBezTo>
                  <a:pt x="2567145" y="1093954"/>
                  <a:pt x="2567336" y="1087953"/>
                  <a:pt x="2580671" y="1087191"/>
                </a:cubicBezTo>
                <a:cubicBezTo>
                  <a:pt x="2592482" y="1091096"/>
                  <a:pt x="2608484" y="1091382"/>
                  <a:pt x="2622962" y="1089953"/>
                </a:cubicBezTo>
                <a:cubicBezTo>
                  <a:pt x="2636868" y="1088620"/>
                  <a:pt x="2650394" y="1081857"/>
                  <a:pt x="2664205" y="1080143"/>
                </a:cubicBezTo>
                <a:cubicBezTo>
                  <a:pt x="2689542" y="1076904"/>
                  <a:pt x="2698209" y="1080524"/>
                  <a:pt x="2714688" y="1080143"/>
                </a:cubicBezTo>
                <a:cubicBezTo>
                  <a:pt x="2723641" y="1079952"/>
                  <a:pt x="2733452" y="1077857"/>
                  <a:pt x="2743929" y="1077666"/>
                </a:cubicBezTo>
                <a:cubicBezTo>
                  <a:pt x="2757741" y="1077380"/>
                  <a:pt x="2756693" y="1077857"/>
                  <a:pt x="2764884" y="1075856"/>
                </a:cubicBezTo>
                <a:cubicBezTo>
                  <a:pt x="2790031" y="1069856"/>
                  <a:pt x="2807937" y="1072618"/>
                  <a:pt x="2827559" y="1070522"/>
                </a:cubicBezTo>
                <a:cubicBezTo>
                  <a:pt x="2832226" y="1070332"/>
                  <a:pt x="2833845" y="1066903"/>
                  <a:pt x="2835941" y="1069856"/>
                </a:cubicBezTo>
                <a:cubicBezTo>
                  <a:pt x="2835941" y="1072522"/>
                  <a:pt x="2830797" y="1073189"/>
                  <a:pt x="2832321" y="1076523"/>
                </a:cubicBezTo>
                <a:cubicBezTo>
                  <a:pt x="2844323" y="1074237"/>
                  <a:pt x="2852800" y="1068522"/>
                  <a:pt x="2865087" y="1065283"/>
                </a:cubicBezTo>
                <a:cubicBezTo>
                  <a:pt x="2876803" y="1062140"/>
                  <a:pt x="2891091" y="1062045"/>
                  <a:pt x="2902330" y="1057949"/>
                </a:cubicBezTo>
                <a:cubicBezTo>
                  <a:pt x="2910331" y="1060426"/>
                  <a:pt x="2920047" y="1061855"/>
                  <a:pt x="2932143" y="1061759"/>
                </a:cubicBezTo>
                <a:cubicBezTo>
                  <a:pt x="2938811" y="1061759"/>
                  <a:pt x="2944716" y="1058426"/>
                  <a:pt x="2952908" y="1057854"/>
                </a:cubicBezTo>
                <a:cubicBezTo>
                  <a:pt x="2958242" y="1057473"/>
                  <a:pt x="2961671" y="1058807"/>
                  <a:pt x="2969767" y="1058521"/>
                </a:cubicBezTo>
                <a:cubicBezTo>
                  <a:pt x="3000723" y="1057473"/>
                  <a:pt x="3021964" y="1050520"/>
                  <a:pt x="3040443" y="1048329"/>
                </a:cubicBezTo>
                <a:cubicBezTo>
                  <a:pt x="3048539" y="1048519"/>
                  <a:pt x="3044443" y="1056235"/>
                  <a:pt x="3057683" y="1053187"/>
                </a:cubicBezTo>
                <a:cubicBezTo>
                  <a:pt x="3054254" y="1047757"/>
                  <a:pt x="3077495" y="1052996"/>
                  <a:pt x="3074066" y="1047567"/>
                </a:cubicBezTo>
                <a:cubicBezTo>
                  <a:pt x="3087782" y="1048996"/>
                  <a:pt x="3076733" y="1040518"/>
                  <a:pt x="3090449" y="1041947"/>
                </a:cubicBezTo>
                <a:cubicBezTo>
                  <a:pt x="3107213" y="1041947"/>
                  <a:pt x="3116833" y="1046329"/>
                  <a:pt x="3132931" y="1046805"/>
                </a:cubicBezTo>
                <a:cubicBezTo>
                  <a:pt x="3149980" y="1044900"/>
                  <a:pt x="3155981" y="1038423"/>
                  <a:pt x="3174174" y="1036994"/>
                </a:cubicBezTo>
                <a:cubicBezTo>
                  <a:pt x="3177222" y="1041376"/>
                  <a:pt x="3162839" y="1044709"/>
                  <a:pt x="3178841" y="1042900"/>
                </a:cubicBezTo>
                <a:cubicBezTo>
                  <a:pt x="3202558" y="1038613"/>
                  <a:pt x="3224942" y="1032041"/>
                  <a:pt x="3249421" y="1030612"/>
                </a:cubicBezTo>
                <a:cubicBezTo>
                  <a:pt x="3264280" y="1029755"/>
                  <a:pt x="3267042" y="1031279"/>
                  <a:pt x="3270376" y="1028803"/>
                </a:cubicBezTo>
                <a:cubicBezTo>
                  <a:pt x="3271043" y="1028326"/>
                  <a:pt x="3277425" y="1028326"/>
                  <a:pt x="3278758" y="1028136"/>
                </a:cubicBezTo>
                <a:cubicBezTo>
                  <a:pt x="3295903" y="1025469"/>
                  <a:pt x="3304761" y="1023945"/>
                  <a:pt x="3316191" y="1022897"/>
                </a:cubicBezTo>
                <a:cubicBezTo>
                  <a:pt x="3323240" y="1022230"/>
                  <a:pt x="3329907" y="1023659"/>
                  <a:pt x="3337242" y="1023183"/>
                </a:cubicBezTo>
                <a:cubicBezTo>
                  <a:pt x="3361245" y="1021849"/>
                  <a:pt x="3384867" y="1016801"/>
                  <a:pt x="3408108" y="1015087"/>
                </a:cubicBezTo>
                <a:cubicBezTo>
                  <a:pt x="3414966" y="1017754"/>
                  <a:pt x="3421728" y="1017944"/>
                  <a:pt x="3429348" y="1017563"/>
                </a:cubicBezTo>
                <a:cubicBezTo>
                  <a:pt x="3439350" y="1016992"/>
                  <a:pt x="3443731" y="1012420"/>
                  <a:pt x="3445731" y="1011943"/>
                </a:cubicBezTo>
                <a:cubicBezTo>
                  <a:pt x="3449541" y="1011086"/>
                  <a:pt x="3451446" y="1014039"/>
                  <a:pt x="3454304" y="1013372"/>
                </a:cubicBezTo>
                <a:cubicBezTo>
                  <a:pt x="3463734" y="1011182"/>
                  <a:pt x="3473544" y="1007657"/>
                  <a:pt x="3478878" y="1004990"/>
                </a:cubicBezTo>
                <a:cubicBezTo>
                  <a:pt x="3477545" y="1015849"/>
                  <a:pt x="3517645" y="1008895"/>
                  <a:pt x="3516502" y="1001847"/>
                </a:cubicBezTo>
                <a:cubicBezTo>
                  <a:pt x="3511168" y="1001466"/>
                  <a:pt x="3507739" y="999847"/>
                  <a:pt x="3507644" y="996227"/>
                </a:cubicBezTo>
                <a:cubicBezTo>
                  <a:pt x="3492499" y="996227"/>
                  <a:pt x="3487641" y="1000418"/>
                  <a:pt x="3478783" y="1002895"/>
                </a:cubicBezTo>
                <a:cubicBezTo>
                  <a:pt x="3482498" y="994703"/>
                  <a:pt x="3464305" y="999942"/>
                  <a:pt x="3461352" y="995941"/>
                </a:cubicBezTo>
                <a:cubicBezTo>
                  <a:pt x="3482593" y="991560"/>
                  <a:pt x="3512311" y="991560"/>
                  <a:pt x="3532218" y="987845"/>
                </a:cubicBezTo>
                <a:cubicBezTo>
                  <a:pt x="3540410" y="986321"/>
                  <a:pt x="3540410" y="980987"/>
                  <a:pt x="3548601" y="982226"/>
                </a:cubicBezTo>
                <a:cubicBezTo>
                  <a:pt x="3556888" y="985273"/>
                  <a:pt x="3575557" y="981940"/>
                  <a:pt x="3582606" y="985655"/>
                </a:cubicBezTo>
                <a:cubicBezTo>
                  <a:pt x="3587273" y="979463"/>
                  <a:pt x="3602703" y="982416"/>
                  <a:pt x="3615848" y="980701"/>
                </a:cubicBezTo>
                <a:cubicBezTo>
                  <a:pt x="3620896" y="980035"/>
                  <a:pt x="3621944" y="978511"/>
                  <a:pt x="3628231" y="977558"/>
                </a:cubicBezTo>
                <a:cubicBezTo>
                  <a:pt x="3634993" y="976510"/>
                  <a:pt x="3642327" y="976701"/>
                  <a:pt x="3649090" y="975748"/>
                </a:cubicBezTo>
                <a:cubicBezTo>
                  <a:pt x="3657663" y="975653"/>
                  <a:pt x="3657758" y="980701"/>
                  <a:pt x="3666331" y="980606"/>
                </a:cubicBezTo>
                <a:cubicBezTo>
                  <a:pt x="3666902" y="970891"/>
                  <a:pt x="3675284" y="976415"/>
                  <a:pt x="3686904" y="974605"/>
                </a:cubicBezTo>
                <a:cubicBezTo>
                  <a:pt x="3686714" y="974605"/>
                  <a:pt x="3688524" y="972701"/>
                  <a:pt x="3690905" y="972129"/>
                </a:cubicBezTo>
                <a:cubicBezTo>
                  <a:pt x="3702811" y="969557"/>
                  <a:pt x="3716718" y="972129"/>
                  <a:pt x="3720527" y="973843"/>
                </a:cubicBezTo>
                <a:cubicBezTo>
                  <a:pt x="3731100" y="974415"/>
                  <a:pt x="3736911" y="963176"/>
                  <a:pt x="3745388" y="969653"/>
                </a:cubicBezTo>
                <a:cubicBezTo>
                  <a:pt x="3743959" y="978606"/>
                  <a:pt x="3731100" y="976034"/>
                  <a:pt x="3720814" y="978034"/>
                </a:cubicBezTo>
                <a:cubicBezTo>
                  <a:pt x="3714622" y="979273"/>
                  <a:pt x="3716527" y="980320"/>
                  <a:pt x="3712431" y="978701"/>
                </a:cubicBezTo>
                <a:cubicBezTo>
                  <a:pt x="3703668" y="975177"/>
                  <a:pt x="3689952" y="979368"/>
                  <a:pt x="3678808" y="979463"/>
                </a:cubicBezTo>
                <a:cubicBezTo>
                  <a:pt x="3673284" y="979939"/>
                  <a:pt x="3675284" y="983464"/>
                  <a:pt x="3670807" y="984321"/>
                </a:cubicBezTo>
                <a:cubicBezTo>
                  <a:pt x="3669474" y="979939"/>
                  <a:pt x="3661377" y="985273"/>
                  <a:pt x="3658234" y="985369"/>
                </a:cubicBezTo>
                <a:cubicBezTo>
                  <a:pt x="3641184" y="986131"/>
                  <a:pt x="3628611" y="981844"/>
                  <a:pt x="3629469" y="994132"/>
                </a:cubicBezTo>
                <a:cubicBezTo>
                  <a:pt x="3649185" y="994894"/>
                  <a:pt x="3655186" y="989083"/>
                  <a:pt x="3662520" y="987083"/>
                </a:cubicBezTo>
                <a:cubicBezTo>
                  <a:pt x="3661473" y="987369"/>
                  <a:pt x="3664044" y="989369"/>
                  <a:pt x="3666902" y="988798"/>
                </a:cubicBezTo>
                <a:cubicBezTo>
                  <a:pt x="3667950" y="988607"/>
                  <a:pt x="3667188" y="986893"/>
                  <a:pt x="3670902" y="986321"/>
                </a:cubicBezTo>
                <a:cubicBezTo>
                  <a:pt x="3675570" y="985559"/>
                  <a:pt x="3677379" y="987845"/>
                  <a:pt x="3683571" y="987369"/>
                </a:cubicBezTo>
                <a:cubicBezTo>
                  <a:pt x="3694048" y="986512"/>
                  <a:pt x="3696144" y="981654"/>
                  <a:pt x="3699954" y="981749"/>
                </a:cubicBezTo>
                <a:cubicBezTo>
                  <a:pt x="3705002" y="981844"/>
                  <a:pt x="3703859" y="991465"/>
                  <a:pt x="3713003" y="986988"/>
                </a:cubicBezTo>
                <a:cubicBezTo>
                  <a:pt x="3728243" y="983654"/>
                  <a:pt x="3746531" y="977844"/>
                  <a:pt x="3767010" y="978225"/>
                </a:cubicBezTo>
                <a:cubicBezTo>
                  <a:pt x="3776058" y="978415"/>
                  <a:pt x="3778059" y="984226"/>
                  <a:pt x="3788250" y="980606"/>
                </a:cubicBezTo>
                <a:cubicBezTo>
                  <a:pt x="3817968" y="967843"/>
                  <a:pt x="3856259" y="977939"/>
                  <a:pt x="3884262" y="970414"/>
                </a:cubicBezTo>
                <a:cubicBezTo>
                  <a:pt x="3896359" y="964890"/>
                  <a:pt x="3876071" y="960318"/>
                  <a:pt x="3887406" y="957460"/>
                </a:cubicBezTo>
                <a:cubicBezTo>
                  <a:pt x="3901598" y="955936"/>
                  <a:pt x="3915600" y="955555"/>
                  <a:pt x="3929220" y="953936"/>
                </a:cubicBezTo>
                <a:cubicBezTo>
                  <a:pt x="3932649" y="953555"/>
                  <a:pt x="3932649" y="951555"/>
                  <a:pt x="3933221" y="951460"/>
                </a:cubicBezTo>
                <a:cubicBezTo>
                  <a:pt x="3936078" y="950888"/>
                  <a:pt x="3938364" y="953079"/>
                  <a:pt x="3937602" y="953174"/>
                </a:cubicBezTo>
                <a:cubicBezTo>
                  <a:pt x="3961224" y="949840"/>
                  <a:pt x="4001896" y="941458"/>
                  <a:pt x="4017231" y="948602"/>
                </a:cubicBezTo>
                <a:cubicBezTo>
                  <a:pt x="4000658" y="954698"/>
                  <a:pt x="3966082" y="946697"/>
                  <a:pt x="3963606" y="961556"/>
                </a:cubicBezTo>
                <a:cubicBezTo>
                  <a:pt x="3989990" y="960032"/>
                  <a:pt x="3997134" y="960604"/>
                  <a:pt x="4022089" y="956603"/>
                </a:cubicBezTo>
                <a:cubicBezTo>
                  <a:pt x="4026375" y="954222"/>
                  <a:pt x="4022756" y="948793"/>
                  <a:pt x="4034091" y="949269"/>
                </a:cubicBezTo>
                <a:cubicBezTo>
                  <a:pt x="4041330" y="948507"/>
                  <a:pt x="4047140" y="948602"/>
                  <a:pt x="4051045" y="949936"/>
                </a:cubicBezTo>
                <a:cubicBezTo>
                  <a:pt x="4052474" y="955270"/>
                  <a:pt x="4057998" y="946411"/>
                  <a:pt x="4067714" y="948507"/>
                </a:cubicBezTo>
                <a:cubicBezTo>
                  <a:pt x="4078287" y="943935"/>
                  <a:pt x="4061332" y="940982"/>
                  <a:pt x="4071238" y="939744"/>
                </a:cubicBezTo>
                <a:cubicBezTo>
                  <a:pt x="4081144" y="935553"/>
                  <a:pt x="4076763" y="943078"/>
                  <a:pt x="4084287" y="944983"/>
                </a:cubicBezTo>
                <a:cubicBezTo>
                  <a:pt x="4094098" y="947459"/>
                  <a:pt x="4108290" y="940125"/>
                  <a:pt x="4097146" y="948126"/>
                </a:cubicBezTo>
                <a:cubicBezTo>
                  <a:pt x="4106385" y="948697"/>
                  <a:pt x="4112481" y="943459"/>
                  <a:pt x="4121911" y="941839"/>
                </a:cubicBezTo>
                <a:cubicBezTo>
                  <a:pt x="4132674" y="939934"/>
                  <a:pt x="4144962" y="940601"/>
                  <a:pt x="4159535" y="938696"/>
                </a:cubicBezTo>
                <a:cubicBezTo>
                  <a:pt x="4161440" y="941554"/>
                  <a:pt x="4164869" y="941839"/>
                  <a:pt x="4160106" y="944983"/>
                </a:cubicBezTo>
                <a:cubicBezTo>
                  <a:pt x="4172298" y="941078"/>
                  <a:pt x="4169631" y="944507"/>
                  <a:pt x="4176775" y="943554"/>
                </a:cubicBezTo>
                <a:cubicBezTo>
                  <a:pt x="4184300" y="942506"/>
                  <a:pt x="4189539" y="940411"/>
                  <a:pt x="4197540" y="939649"/>
                </a:cubicBezTo>
                <a:cubicBezTo>
                  <a:pt x="4205445" y="938982"/>
                  <a:pt x="4206969" y="940982"/>
                  <a:pt x="4214399" y="940315"/>
                </a:cubicBezTo>
                <a:cubicBezTo>
                  <a:pt x="4228115" y="939172"/>
                  <a:pt x="4224686" y="935648"/>
                  <a:pt x="4231163" y="938887"/>
                </a:cubicBezTo>
                <a:cubicBezTo>
                  <a:pt x="4232020" y="939363"/>
                  <a:pt x="4238116" y="938125"/>
                  <a:pt x="4239545" y="938220"/>
                </a:cubicBezTo>
                <a:cubicBezTo>
                  <a:pt x="4276216" y="940315"/>
                  <a:pt x="4317841" y="934886"/>
                  <a:pt x="4361275" y="934315"/>
                </a:cubicBezTo>
                <a:cubicBezTo>
                  <a:pt x="4360036" y="931648"/>
                  <a:pt x="4367085" y="932791"/>
                  <a:pt x="4369466" y="931553"/>
                </a:cubicBezTo>
                <a:cubicBezTo>
                  <a:pt x="4372133" y="930124"/>
                  <a:pt x="4368418" y="925647"/>
                  <a:pt x="4377467" y="926695"/>
                </a:cubicBezTo>
                <a:cubicBezTo>
                  <a:pt x="4401470" y="926695"/>
                  <a:pt x="4441856" y="916693"/>
                  <a:pt x="4453095" y="924504"/>
                </a:cubicBezTo>
                <a:cubicBezTo>
                  <a:pt x="4466050" y="924980"/>
                  <a:pt x="4460620" y="918027"/>
                  <a:pt x="4473669" y="918503"/>
                </a:cubicBezTo>
                <a:cubicBezTo>
                  <a:pt x="4483576" y="918313"/>
                  <a:pt x="4482051" y="925171"/>
                  <a:pt x="4495101" y="923075"/>
                </a:cubicBezTo>
                <a:cubicBezTo>
                  <a:pt x="4523104" y="916598"/>
                  <a:pt x="4560442" y="921932"/>
                  <a:pt x="4590922" y="910788"/>
                </a:cubicBezTo>
                <a:cubicBezTo>
                  <a:pt x="4621021" y="912312"/>
                  <a:pt x="4635690" y="909740"/>
                  <a:pt x="4670742" y="908311"/>
                </a:cubicBezTo>
                <a:cubicBezTo>
                  <a:pt x="4670075" y="910978"/>
                  <a:pt x="4664646" y="913169"/>
                  <a:pt x="4675314" y="912121"/>
                </a:cubicBezTo>
                <a:cubicBezTo>
                  <a:pt x="4680838" y="911645"/>
                  <a:pt x="4678838" y="908121"/>
                  <a:pt x="4683315" y="907264"/>
                </a:cubicBezTo>
                <a:cubicBezTo>
                  <a:pt x="4687982" y="908883"/>
                  <a:pt x="4685220" y="914884"/>
                  <a:pt x="4696364" y="912503"/>
                </a:cubicBezTo>
                <a:cubicBezTo>
                  <a:pt x="4705032" y="911169"/>
                  <a:pt x="4689696" y="907359"/>
                  <a:pt x="4704175" y="905454"/>
                </a:cubicBezTo>
                <a:cubicBezTo>
                  <a:pt x="4712557" y="904787"/>
                  <a:pt x="4720939" y="904025"/>
                  <a:pt x="4729225" y="903358"/>
                </a:cubicBezTo>
                <a:cubicBezTo>
                  <a:pt x="4728749" y="895834"/>
                  <a:pt x="4733893" y="897643"/>
                  <a:pt x="4741227" y="896024"/>
                </a:cubicBezTo>
                <a:cubicBezTo>
                  <a:pt x="4759515" y="892024"/>
                  <a:pt x="4782660" y="891928"/>
                  <a:pt x="4787233" y="892119"/>
                </a:cubicBezTo>
                <a:cubicBezTo>
                  <a:pt x="4798662" y="892595"/>
                  <a:pt x="4815236" y="889071"/>
                  <a:pt x="4820665" y="889261"/>
                </a:cubicBezTo>
                <a:cubicBezTo>
                  <a:pt x="4821808" y="889261"/>
                  <a:pt x="4826761" y="890881"/>
                  <a:pt x="4825047" y="890976"/>
                </a:cubicBezTo>
                <a:cubicBezTo>
                  <a:pt x="4830857" y="890595"/>
                  <a:pt x="4832476" y="887737"/>
                  <a:pt x="4841620" y="887452"/>
                </a:cubicBezTo>
                <a:cubicBezTo>
                  <a:pt x="4847621" y="887261"/>
                  <a:pt x="4849621" y="888690"/>
                  <a:pt x="4858479" y="888118"/>
                </a:cubicBezTo>
                <a:cubicBezTo>
                  <a:pt x="4876006" y="887071"/>
                  <a:pt x="4895818" y="884023"/>
                  <a:pt x="4912867" y="883546"/>
                </a:cubicBezTo>
                <a:cubicBezTo>
                  <a:pt x="4925440" y="883261"/>
                  <a:pt x="4924773" y="885737"/>
                  <a:pt x="4929631" y="882118"/>
                </a:cubicBezTo>
                <a:cubicBezTo>
                  <a:pt x="4936966" y="876784"/>
                  <a:pt x="4989734" y="879260"/>
                  <a:pt x="4988305" y="879260"/>
                </a:cubicBezTo>
                <a:cubicBezTo>
                  <a:pt x="5001545" y="879165"/>
                  <a:pt x="5023643" y="877165"/>
                  <a:pt x="5025739" y="874021"/>
                </a:cubicBezTo>
                <a:cubicBezTo>
                  <a:pt x="5008308" y="873831"/>
                  <a:pt x="4994116" y="875069"/>
                  <a:pt x="4975446" y="876117"/>
                </a:cubicBezTo>
                <a:cubicBezTo>
                  <a:pt x="4971255" y="876403"/>
                  <a:pt x="4970303" y="874498"/>
                  <a:pt x="4966874" y="874688"/>
                </a:cubicBezTo>
                <a:cubicBezTo>
                  <a:pt x="4961540" y="874974"/>
                  <a:pt x="4961350" y="878022"/>
                  <a:pt x="4954491" y="877832"/>
                </a:cubicBezTo>
                <a:cubicBezTo>
                  <a:pt x="4956206" y="877832"/>
                  <a:pt x="4950205" y="876117"/>
                  <a:pt x="4950110" y="876117"/>
                </a:cubicBezTo>
                <a:cubicBezTo>
                  <a:pt x="4940014" y="873640"/>
                  <a:pt x="4941347" y="876117"/>
                  <a:pt x="4933346" y="877546"/>
                </a:cubicBezTo>
                <a:cubicBezTo>
                  <a:pt x="4909534" y="881641"/>
                  <a:pt x="4878101" y="880689"/>
                  <a:pt x="4866290" y="881070"/>
                </a:cubicBezTo>
                <a:cubicBezTo>
                  <a:pt x="4856479" y="881451"/>
                  <a:pt x="4847335" y="883642"/>
                  <a:pt x="4837048" y="883546"/>
                </a:cubicBezTo>
                <a:cubicBezTo>
                  <a:pt x="4830762" y="883546"/>
                  <a:pt x="4829428" y="881832"/>
                  <a:pt x="4820189" y="882880"/>
                </a:cubicBezTo>
                <a:cubicBezTo>
                  <a:pt x="4817617" y="883165"/>
                  <a:pt x="4815617" y="885356"/>
                  <a:pt x="4816189" y="885356"/>
                </a:cubicBezTo>
                <a:cubicBezTo>
                  <a:pt x="4811902" y="885832"/>
                  <a:pt x="4811140" y="883737"/>
                  <a:pt x="4807616" y="883928"/>
                </a:cubicBezTo>
                <a:cubicBezTo>
                  <a:pt x="4777041" y="886118"/>
                  <a:pt x="4746084" y="890405"/>
                  <a:pt x="4719795" y="891357"/>
                </a:cubicBezTo>
                <a:cubicBezTo>
                  <a:pt x="4712176" y="891643"/>
                  <a:pt x="4710175" y="890023"/>
                  <a:pt x="4702936" y="890690"/>
                </a:cubicBezTo>
                <a:cubicBezTo>
                  <a:pt x="4695793" y="891357"/>
                  <a:pt x="4683219" y="896786"/>
                  <a:pt x="4673885" y="895262"/>
                </a:cubicBezTo>
                <a:cubicBezTo>
                  <a:pt x="4673504" y="891833"/>
                  <a:pt x="4662169" y="895072"/>
                  <a:pt x="4661026" y="892119"/>
                </a:cubicBezTo>
                <a:cubicBezTo>
                  <a:pt x="4760658" y="879927"/>
                  <a:pt x="4854574" y="879736"/>
                  <a:pt x="4962206" y="868783"/>
                </a:cubicBezTo>
                <a:cubicBezTo>
                  <a:pt x="4966112" y="866306"/>
                  <a:pt x="4970112" y="863830"/>
                  <a:pt x="4974208" y="861448"/>
                </a:cubicBezTo>
                <a:cubicBezTo>
                  <a:pt x="4994116" y="857734"/>
                  <a:pt x="5026500" y="859067"/>
                  <a:pt x="5037073" y="858210"/>
                </a:cubicBezTo>
                <a:cubicBezTo>
                  <a:pt x="5042503" y="857829"/>
                  <a:pt x="5045169" y="855543"/>
                  <a:pt x="5053647" y="854686"/>
                </a:cubicBezTo>
                <a:cubicBezTo>
                  <a:pt x="5059362" y="854114"/>
                  <a:pt x="5063076" y="856019"/>
                  <a:pt x="5066315" y="855733"/>
                </a:cubicBezTo>
                <a:cubicBezTo>
                  <a:pt x="5065267" y="855829"/>
                  <a:pt x="5068601" y="853638"/>
                  <a:pt x="5070316" y="853257"/>
                </a:cubicBezTo>
                <a:cubicBezTo>
                  <a:pt x="5075840" y="852114"/>
                  <a:pt x="5080126" y="854876"/>
                  <a:pt x="5083079" y="854305"/>
                </a:cubicBezTo>
                <a:cubicBezTo>
                  <a:pt x="5084317" y="854114"/>
                  <a:pt x="5083079" y="852400"/>
                  <a:pt x="5087080" y="851828"/>
                </a:cubicBezTo>
                <a:cubicBezTo>
                  <a:pt x="5103844" y="849542"/>
                  <a:pt x="5110988" y="851161"/>
                  <a:pt x="5120703" y="851066"/>
                </a:cubicBezTo>
                <a:cubicBezTo>
                  <a:pt x="5138419" y="850971"/>
                  <a:pt x="5159089" y="848494"/>
                  <a:pt x="5175281" y="848590"/>
                </a:cubicBezTo>
                <a:cubicBezTo>
                  <a:pt x="5180710" y="848590"/>
                  <a:pt x="5181281" y="849923"/>
                  <a:pt x="5187949" y="849637"/>
                </a:cubicBezTo>
                <a:cubicBezTo>
                  <a:pt x="5210714" y="848494"/>
                  <a:pt x="5234526" y="846494"/>
                  <a:pt x="5246623" y="846780"/>
                </a:cubicBezTo>
                <a:cubicBezTo>
                  <a:pt x="5261578" y="847161"/>
                  <a:pt x="5272246" y="847256"/>
                  <a:pt x="5280437" y="848113"/>
                </a:cubicBezTo>
                <a:cubicBezTo>
                  <a:pt x="5290343" y="849257"/>
                  <a:pt x="5300821" y="848876"/>
                  <a:pt x="5314060" y="847351"/>
                </a:cubicBezTo>
                <a:cubicBezTo>
                  <a:pt x="5326633" y="854400"/>
                  <a:pt x="5358351" y="849637"/>
                  <a:pt x="5377688" y="852590"/>
                </a:cubicBezTo>
                <a:cubicBezTo>
                  <a:pt x="5376544" y="849923"/>
                  <a:pt x="5383402" y="851066"/>
                  <a:pt x="5385879" y="849828"/>
                </a:cubicBezTo>
                <a:cubicBezTo>
                  <a:pt x="5387213" y="849161"/>
                  <a:pt x="5384260" y="846399"/>
                  <a:pt x="5385497" y="845637"/>
                </a:cubicBezTo>
                <a:cubicBezTo>
                  <a:pt x="5388832" y="843541"/>
                  <a:pt x="5401690" y="842684"/>
                  <a:pt x="5397499" y="838303"/>
                </a:cubicBezTo>
                <a:cubicBezTo>
                  <a:pt x="5396451" y="835255"/>
                  <a:pt x="5387213" y="837255"/>
                  <a:pt x="5380640" y="837636"/>
                </a:cubicBezTo>
                <a:cubicBezTo>
                  <a:pt x="5379592" y="834588"/>
                  <a:pt x="5370353" y="836588"/>
                  <a:pt x="5363781" y="836969"/>
                </a:cubicBezTo>
                <a:cubicBezTo>
                  <a:pt x="5356828" y="843256"/>
                  <a:pt x="5382545" y="839446"/>
                  <a:pt x="5368543" y="842875"/>
                </a:cubicBezTo>
                <a:cubicBezTo>
                  <a:pt x="5355113" y="843160"/>
                  <a:pt x="5343969" y="840970"/>
                  <a:pt x="5334730" y="841541"/>
                </a:cubicBezTo>
                <a:cubicBezTo>
                  <a:pt x="5330824" y="841732"/>
                  <a:pt x="5331491" y="839827"/>
                  <a:pt x="5330348" y="839827"/>
                </a:cubicBezTo>
                <a:cubicBezTo>
                  <a:pt x="5319489" y="839255"/>
                  <a:pt x="5308441" y="841255"/>
                  <a:pt x="5296725" y="840589"/>
                </a:cubicBezTo>
                <a:cubicBezTo>
                  <a:pt x="5295581" y="840493"/>
                  <a:pt x="5295772" y="838969"/>
                  <a:pt x="5292343" y="838874"/>
                </a:cubicBezTo>
                <a:cubicBezTo>
                  <a:pt x="5286438" y="838588"/>
                  <a:pt x="5283866" y="838303"/>
                  <a:pt x="5279675" y="837826"/>
                </a:cubicBezTo>
                <a:cubicBezTo>
                  <a:pt x="5276531" y="837445"/>
                  <a:pt x="5271293" y="838588"/>
                  <a:pt x="5271103" y="836398"/>
                </a:cubicBezTo>
                <a:cubicBezTo>
                  <a:pt x="5290534" y="834683"/>
                  <a:pt x="5318537" y="839922"/>
                  <a:pt x="5329776" y="833540"/>
                </a:cubicBezTo>
                <a:cubicBezTo>
                  <a:pt x="5317203" y="829444"/>
                  <a:pt x="5287771" y="835731"/>
                  <a:pt x="5286914" y="824491"/>
                </a:cubicBezTo>
                <a:cubicBezTo>
                  <a:pt x="5308250" y="820967"/>
                  <a:pt x="5314727" y="826587"/>
                  <a:pt x="5333301" y="824777"/>
                </a:cubicBezTo>
                <a:cubicBezTo>
                  <a:pt x="5339778" y="826682"/>
                  <a:pt x="5338921" y="833064"/>
                  <a:pt x="5350732" y="831730"/>
                </a:cubicBezTo>
                <a:cubicBezTo>
                  <a:pt x="5361114" y="831064"/>
                  <a:pt x="5363971" y="834588"/>
                  <a:pt x="5371591" y="829921"/>
                </a:cubicBezTo>
                <a:cubicBezTo>
                  <a:pt x="5369972" y="820586"/>
                  <a:pt x="5340730" y="828206"/>
                  <a:pt x="5337111" y="820110"/>
                </a:cubicBezTo>
                <a:cubicBezTo>
                  <a:pt x="5348922" y="818776"/>
                  <a:pt x="5365971" y="819538"/>
                  <a:pt x="5366067" y="813442"/>
                </a:cubicBezTo>
                <a:cubicBezTo>
                  <a:pt x="5361495" y="814585"/>
                  <a:pt x="5359399" y="812395"/>
                  <a:pt x="5357494" y="812014"/>
                </a:cubicBezTo>
                <a:cubicBezTo>
                  <a:pt x="5352922" y="811157"/>
                  <a:pt x="5350160" y="811728"/>
                  <a:pt x="5344731" y="810966"/>
                </a:cubicBezTo>
                <a:cubicBezTo>
                  <a:pt x="5337396" y="809918"/>
                  <a:pt x="5331777" y="808299"/>
                  <a:pt x="5327681" y="808204"/>
                </a:cubicBezTo>
                <a:cubicBezTo>
                  <a:pt x="5310536" y="807537"/>
                  <a:pt x="5297677" y="808013"/>
                  <a:pt x="5285485" y="807537"/>
                </a:cubicBezTo>
                <a:cubicBezTo>
                  <a:pt x="5282628" y="807442"/>
                  <a:pt x="5281675" y="805822"/>
                  <a:pt x="5281104" y="805822"/>
                </a:cubicBezTo>
                <a:cubicBezTo>
                  <a:pt x="5266150" y="804775"/>
                  <a:pt x="5258244" y="807156"/>
                  <a:pt x="5243289" y="806870"/>
                </a:cubicBezTo>
                <a:cubicBezTo>
                  <a:pt x="5242813" y="806870"/>
                  <a:pt x="5241861" y="805251"/>
                  <a:pt x="5238908" y="805156"/>
                </a:cubicBezTo>
                <a:cubicBezTo>
                  <a:pt x="5232907" y="804870"/>
                  <a:pt x="5230335" y="805156"/>
                  <a:pt x="5226240" y="804108"/>
                </a:cubicBezTo>
                <a:cubicBezTo>
                  <a:pt x="5210429" y="800298"/>
                  <a:pt x="5179948" y="804870"/>
                  <a:pt x="5158993" y="805537"/>
                </a:cubicBezTo>
                <a:cubicBezTo>
                  <a:pt x="5153755" y="805727"/>
                  <a:pt x="5152706" y="804394"/>
                  <a:pt x="5146325" y="804489"/>
                </a:cubicBezTo>
                <a:cubicBezTo>
                  <a:pt x="5138038" y="804680"/>
                  <a:pt x="5133656" y="805918"/>
                  <a:pt x="5129466" y="803822"/>
                </a:cubicBezTo>
                <a:cubicBezTo>
                  <a:pt x="5128513" y="803346"/>
                  <a:pt x="5122608" y="804680"/>
                  <a:pt x="5121084" y="804489"/>
                </a:cubicBezTo>
                <a:cubicBezTo>
                  <a:pt x="5107653" y="803060"/>
                  <a:pt x="5091175" y="806013"/>
                  <a:pt x="5074887" y="806299"/>
                </a:cubicBezTo>
                <a:cubicBezTo>
                  <a:pt x="5069268" y="806394"/>
                  <a:pt x="5061457" y="804298"/>
                  <a:pt x="5053647" y="803822"/>
                </a:cubicBezTo>
                <a:cubicBezTo>
                  <a:pt x="5047646" y="803536"/>
                  <a:pt x="5029930" y="808870"/>
                  <a:pt x="5032406" y="801346"/>
                </a:cubicBezTo>
                <a:cubicBezTo>
                  <a:pt x="5046217" y="804680"/>
                  <a:pt x="5063743" y="799536"/>
                  <a:pt x="5078602" y="799536"/>
                </a:cubicBezTo>
                <a:cubicBezTo>
                  <a:pt x="5088032" y="799536"/>
                  <a:pt x="5095080" y="801822"/>
                  <a:pt x="5104034" y="801632"/>
                </a:cubicBezTo>
                <a:cubicBezTo>
                  <a:pt x="5117083" y="801346"/>
                  <a:pt x="5128609" y="799060"/>
                  <a:pt x="5141658" y="798488"/>
                </a:cubicBezTo>
                <a:cubicBezTo>
                  <a:pt x="5146896" y="798298"/>
                  <a:pt x="5147849" y="799726"/>
                  <a:pt x="5154421" y="799536"/>
                </a:cubicBezTo>
                <a:cubicBezTo>
                  <a:pt x="5161279" y="799345"/>
                  <a:pt x="5168423" y="798107"/>
                  <a:pt x="5175281" y="797726"/>
                </a:cubicBezTo>
                <a:cubicBezTo>
                  <a:pt x="5179091" y="797536"/>
                  <a:pt x="5178615" y="799441"/>
                  <a:pt x="5179662" y="799441"/>
                </a:cubicBezTo>
                <a:cubicBezTo>
                  <a:pt x="5183758" y="799631"/>
                  <a:pt x="5184616" y="796678"/>
                  <a:pt x="5187854" y="796678"/>
                </a:cubicBezTo>
                <a:cubicBezTo>
                  <a:pt x="5193093" y="796488"/>
                  <a:pt x="5197093" y="797250"/>
                  <a:pt x="5204713" y="797345"/>
                </a:cubicBezTo>
                <a:cubicBezTo>
                  <a:pt x="5219191" y="797536"/>
                  <a:pt x="5233193" y="795726"/>
                  <a:pt x="5246719" y="795916"/>
                </a:cubicBezTo>
                <a:cubicBezTo>
                  <a:pt x="5259673" y="796107"/>
                  <a:pt x="5279103" y="798393"/>
                  <a:pt x="5284914" y="799060"/>
                </a:cubicBezTo>
                <a:cubicBezTo>
                  <a:pt x="5290534" y="799726"/>
                  <a:pt x="5309297" y="801632"/>
                  <a:pt x="5309964" y="796964"/>
                </a:cubicBezTo>
                <a:cubicBezTo>
                  <a:pt x="5289105" y="794583"/>
                  <a:pt x="5257577" y="793249"/>
                  <a:pt x="5237955" y="792487"/>
                </a:cubicBezTo>
                <a:cubicBezTo>
                  <a:pt x="5235289" y="792392"/>
                  <a:pt x="5233955" y="790773"/>
                  <a:pt x="5233574" y="790773"/>
                </a:cubicBezTo>
                <a:cubicBezTo>
                  <a:pt x="5223192" y="790201"/>
                  <a:pt x="5209000" y="792297"/>
                  <a:pt x="5199951" y="791535"/>
                </a:cubicBezTo>
                <a:cubicBezTo>
                  <a:pt x="5199570" y="791535"/>
                  <a:pt x="5200141" y="789630"/>
                  <a:pt x="5199760" y="789439"/>
                </a:cubicBezTo>
                <a:cubicBezTo>
                  <a:pt x="5198808" y="788963"/>
                  <a:pt x="5192902" y="790297"/>
                  <a:pt x="5191379" y="790106"/>
                </a:cubicBezTo>
                <a:cubicBezTo>
                  <a:pt x="5185949" y="789535"/>
                  <a:pt x="5186044" y="788296"/>
                  <a:pt x="5182615" y="786582"/>
                </a:cubicBezTo>
                <a:cubicBezTo>
                  <a:pt x="5178043" y="784296"/>
                  <a:pt x="5158136" y="792297"/>
                  <a:pt x="5165566" y="783820"/>
                </a:cubicBezTo>
                <a:cubicBezTo>
                  <a:pt x="5191569" y="781915"/>
                  <a:pt x="5202523" y="789154"/>
                  <a:pt x="5233003" y="784486"/>
                </a:cubicBezTo>
                <a:cubicBezTo>
                  <a:pt x="5244147" y="790487"/>
                  <a:pt x="5258625" y="788392"/>
                  <a:pt x="5275484" y="789344"/>
                </a:cubicBezTo>
                <a:cubicBezTo>
                  <a:pt x="5282628" y="789725"/>
                  <a:pt x="5285390" y="789725"/>
                  <a:pt x="5292343" y="790011"/>
                </a:cubicBezTo>
                <a:cubicBezTo>
                  <a:pt x="5305773" y="790582"/>
                  <a:pt x="5333872" y="794011"/>
                  <a:pt x="5338159" y="784010"/>
                </a:cubicBezTo>
                <a:cubicBezTo>
                  <a:pt x="5323300" y="784296"/>
                  <a:pt x="5314822" y="780676"/>
                  <a:pt x="5303964" y="778390"/>
                </a:cubicBezTo>
                <a:cubicBezTo>
                  <a:pt x="5308536" y="774866"/>
                  <a:pt x="5308345" y="772676"/>
                  <a:pt x="5303297" y="770008"/>
                </a:cubicBezTo>
                <a:cubicBezTo>
                  <a:pt x="5293962" y="772104"/>
                  <a:pt x="5288057" y="770199"/>
                  <a:pt x="5282247" y="769628"/>
                </a:cubicBezTo>
                <a:cubicBezTo>
                  <a:pt x="5276151" y="769151"/>
                  <a:pt x="5269388" y="769246"/>
                  <a:pt x="5265197" y="766865"/>
                </a:cubicBezTo>
                <a:cubicBezTo>
                  <a:pt x="5270245" y="765722"/>
                  <a:pt x="5277104" y="766770"/>
                  <a:pt x="5281866" y="765436"/>
                </a:cubicBezTo>
                <a:cubicBezTo>
                  <a:pt x="5286152" y="764293"/>
                  <a:pt x="5285962" y="761150"/>
                  <a:pt x="5289867" y="760483"/>
                </a:cubicBezTo>
                <a:cubicBezTo>
                  <a:pt x="5295487" y="759531"/>
                  <a:pt x="5299296" y="760960"/>
                  <a:pt x="5302630" y="761531"/>
                </a:cubicBezTo>
                <a:cubicBezTo>
                  <a:pt x="5303392" y="759055"/>
                  <a:pt x="5299868" y="758578"/>
                  <a:pt x="5298058" y="757721"/>
                </a:cubicBezTo>
                <a:cubicBezTo>
                  <a:pt x="5295201" y="756292"/>
                  <a:pt x="5292629" y="755340"/>
                  <a:pt x="5289295" y="754197"/>
                </a:cubicBezTo>
                <a:cubicBezTo>
                  <a:pt x="5287200" y="753435"/>
                  <a:pt x="5287295" y="750863"/>
                  <a:pt x="5284723" y="750387"/>
                </a:cubicBezTo>
                <a:cubicBezTo>
                  <a:pt x="5280722" y="749530"/>
                  <a:pt x="5272150" y="752482"/>
                  <a:pt x="5272055" y="749339"/>
                </a:cubicBezTo>
                <a:cubicBezTo>
                  <a:pt x="5282247" y="743338"/>
                  <a:pt x="5262911" y="745624"/>
                  <a:pt x="5266816" y="737052"/>
                </a:cubicBezTo>
                <a:cubicBezTo>
                  <a:pt x="5257481" y="734671"/>
                  <a:pt x="5240623" y="736861"/>
                  <a:pt x="5236812" y="731146"/>
                </a:cubicBezTo>
                <a:cubicBezTo>
                  <a:pt x="5248433" y="730765"/>
                  <a:pt x="5267483" y="737242"/>
                  <a:pt x="5278818" y="729718"/>
                </a:cubicBezTo>
                <a:cubicBezTo>
                  <a:pt x="5262339" y="732480"/>
                  <a:pt x="5261578" y="725622"/>
                  <a:pt x="5245004" y="728384"/>
                </a:cubicBezTo>
                <a:cubicBezTo>
                  <a:pt x="5239575" y="725908"/>
                  <a:pt x="5242337" y="722669"/>
                  <a:pt x="5235955" y="720669"/>
                </a:cubicBezTo>
                <a:cubicBezTo>
                  <a:pt x="5231002" y="719145"/>
                  <a:pt x="5218144" y="723812"/>
                  <a:pt x="5218905" y="717907"/>
                </a:cubicBezTo>
                <a:cubicBezTo>
                  <a:pt x="5241385" y="713716"/>
                  <a:pt x="5247100" y="719812"/>
                  <a:pt x="5265197" y="718192"/>
                </a:cubicBezTo>
                <a:cubicBezTo>
                  <a:pt x="5268912" y="710001"/>
                  <a:pt x="5250719" y="715240"/>
                  <a:pt x="5247766" y="711239"/>
                </a:cubicBezTo>
                <a:cubicBezTo>
                  <a:pt x="5251005" y="710477"/>
                  <a:pt x="5256053" y="710477"/>
                  <a:pt x="5255958" y="708477"/>
                </a:cubicBezTo>
                <a:cubicBezTo>
                  <a:pt x="5237003" y="705334"/>
                  <a:pt x="5206999" y="708477"/>
                  <a:pt x="5188521" y="707810"/>
                </a:cubicBezTo>
                <a:cubicBezTo>
                  <a:pt x="5169947" y="707143"/>
                  <a:pt x="5144515" y="708763"/>
                  <a:pt x="5129656" y="708572"/>
                </a:cubicBezTo>
                <a:cubicBezTo>
                  <a:pt x="5123465" y="708477"/>
                  <a:pt x="5114988" y="708001"/>
                  <a:pt x="5108606" y="708191"/>
                </a:cubicBezTo>
                <a:cubicBezTo>
                  <a:pt x="5086413" y="708953"/>
                  <a:pt x="5073649" y="708286"/>
                  <a:pt x="5058123" y="708191"/>
                </a:cubicBezTo>
                <a:cubicBezTo>
                  <a:pt x="5048027" y="708191"/>
                  <a:pt x="5038693" y="708382"/>
                  <a:pt x="5028691" y="708572"/>
                </a:cubicBezTo>
                <a:cubicBezTo>
                  <a:pt x="5015356" y="708858"/>
                  <a:pt x="4996497" y="714954"/>
                  <a:pt x="4986496" y="707905"/>
                </a:cubicBezTo>
                <a:cubicBezTo>
                  <a:pt x="5013737" y="708191"/>
                  <a:pt x="5044313" y="702190"/>
                  <a:pt x="5070316" y="702953"/>
                </a:cubicBezTo>
                <a:cubicBezTo>
                  <a:pt x="5076602" y="703143"/>
                  <a:pt x="5081269" y="706001"/>
                  <a:pt x="5087365" y="705715"/>
                </a:cubicBezTo>
                <a:cubicBezTo>
                  <a:pt x="5091366" y="705524"/>
                  <a:pt x="5092414" y="703524"/>
                  <a:pt x="5095556" y="702953"/>
                </a:cubicBezTo>
                <a:cubicBezTo>
                  <a:pt x="5110321" y="700095"/>
                  <a:pt x="5116131" y="702762"/>
                  <a:pt x="5124989" y="702571"/>
                </a:cubicBezTo>
                <a:cubicBezTo>
                  <a:pt x="5131847" y="702381"/>
                  <a:pt x="5139086" y="700762"/>
                  <a:pt x="5145944" y="700762"/>
                </a:cubicBezTo>
                <a:cubicBezTo>
                  <a:pt x="5166328" y="700952"/>
                  <a:pt x="5186806" y="704191"/>
                  <a:pt x="5209380" y="703905"/>
                </a:cubicBezTo>
                <a:cubicBezTo>
                  <a:pt x="5220430" y="703714"/>
                  <a:pt x="5231288" y="700190"/>
                  <a:pt x="5243004" y="703143"/>
                </a:cubicBezTo>
                <a:cubicBezTo>
                  <a:pt x="5245671" y="697428"/>
                  <a:pt x="5255767" y="694761"/>
                  <a:pt x="5271769" y="694380"/>
                </a:cubicBezTo>
                <a:cubicBezTo>
                  <a:pt x="5276246" y="694094"/>
                  <a:pt x="5282342" y="692475"/>
                  <a:pt x="5275770" y="691903"/>
                </a:cubicBezTo>
                <a:cubicBezTo>
                  <a:pt x="5260720" y="692284"/>
                  <a:pt x="5243385" y="694094"/>
                  <a:pt x="5237575" y="688760"/>
                </a:cubicBezTo>
                <a:cubicBezTo>
                  <a:pt x="5236241" y="686760"/>
                  <a:pt x="5239860" y="687141"/>
                  <a:pt x="5241575" y="686284"/>
                </a:cubicBezTo>
                <a:cubicBezTo>
                  <a:pt x="5245099" y="684474"/>
                  <a:pt x="5245290" y="680473"/>
                  <a:pt x="5249385" y="679235"/>
                </a:cubicBezTo>
                <a:cubicBezTo>
                  <a:pt x="5267769" y="673901"/>
                  <a:pt x="5244242" y="680664"/>
                  <a:pt x="5248814" y="672949"/>
                </a:cubicBezTo>
                <a:cubicBezTo>
                  <a:pt x="5258148" y="673234"/>
                  <a:pt x="5269293" y="672663"/>
                  <a:pt x="5282438" y="672187"/>
                </a:cubicBezTo>
                <a:cubicBezTo>
                  <a:pt x="5290819" y="671901"/>
                  <a:pt x="5308631" y="676854"/>
                  <a:pt x="5307298" y="667996"/>
                </a:cubicBezTo>
                <a:cubicBezTo>
                  <a:pt x="5322728" y="662471"/>
                  <a:pt x="5287390" y="670186"/>
                  <a:pt x="5290247" y="665233"/>
                </a:cubicBezTo>
                <a:cubicBezTo>
                  <a:pt x="5297487" y="663424"/>
                  <a:pt x="5315013" y="665710"/>
                  <a:pt x="5315108" y="661042"/>
                </a:cubicBezTo>
                <a:cubicBezTo>
                  <a:pt x="5311679" y="656566"/>
                  <a:pt x="5286343" y="665424"/>
                  <a:pt x="5289486" y="656851"/>
                </a:cubicBezTo>
                <a:cubicBezTo>
                  <a:pt x="5311013" y="657042"/>
                  <a:pt x="5326252" y="651613"/>
                  <a:pt x="5339492" y="650470"/>
                </a:cubicBezTo>
                <a:cubicBezTo>
                  <a:pt x="5338254" y="650565"/>
                  <a:pt x="5342159" y="652184"/>
                  <a:pt x="5343873" y="652184"/>
                </a:cubicBezTo>
                <a:cubicBezTo>
                  <a:pt x="5346445" y="652280"/>
                  <a:pt x="5349589" y="651613"/>
                  <a:pt x="5352255" y="651517"/>
                </a:cubicBezTo>
                <a:cubicBezTo>
                  <a:pt x="5379687" y="649993"/>
                  <a:pt x="5411310" y="645326"/>
                  <a:pt x="5427694" y="647231"/>
                </a:cubicBezTo>
                <a:cubicBezTo>
                  <a:pt x="5429980" y="639421"/>
                  <a:pt x="5412263" y="645517"/>
                  <a:pt x="5406453" y="644755"/>
                </a:cubicBezTo>
                <a:cubicBezTo>
                  <a:pt x="5407786" y="644945"/>
                  <a:pt x="5401785" y="642850"/>
                  <a:pt x="5402071" y="643040"/>
                </a:cubicBezTo>
                <a:cubicBezTo>
                  <a:pt x="5398261" y="641611"/>
                  <a:pt x="5394451" y="640468"/>
                  <a:pt x="5389212" y="639897"/>
                </a:cubicBezTo>
                <a:cubicBezTo>
                  <a:pt x="5386069" y="639516"/>
                  <a:pt x="5380926" y="640659"/>
                  <a:pt x="5380640" y="638468"/>
                </a:cubicBezTo>
                <a:cubicBezTo>
                  <a:pt x="5393880" y="638373"/>
                  <a:pt x="5396738" y="634087"/>
                  <a:pt x="5405405" y="632182"/>
                </a:cubicBezTo>
                <a:cubicBezTo>
                  <a:pt x="5409120" y="633896"/>
                  <a:pt x="5427598" y="637420"/>
                  <a:pt x="5430646" y="632182"/>
                </a:cubicBezTo>
                <a:cubicBezTo>
                  <a:pt x="5423407" y="632944"/>
                  <a:pt x="5419788" y="631515"/>
                  <a:pt x="5417787" y="629038"/>
                </a:cubicBezTo>
                <a:cubicBezTo>
                  <a:pt x="5422645" y="628276"/>
                  <a:pt x="5429694" y="628372"/>
                  <a:pt x="5430170" y="625895"/>
                </a:cubicBezTo>
                <a:cubicBezTo>
                  <a:pt x="5415311" y="627610"/>
                  <a:pt x="5405024" y="626562"/>
                  <a:pt x="5400356" y="622085"/>
                </a:cubicBezTo>
                <a:cubicBezTo>
                  <a:pt x="5427598" y="613703"/>
                  <a:pt x="5459412" y="617418"/>
                  <a:pt x="5488368" y="616751"/>
                </a:cubicBezTo>
                <a:cubicBezTo>
                  <a:pt x="5506465" y="616370"/>
                  <a:pt x="5521324" y="615418"/>
                  <a:pt x="5530373" y="615322"/>
                </a:cubicBezTo>
                <a:cubicBezTo>
                  <a:pt x="5547709" y="615132"/>
                  <a:pt x="5559139" y="614275"/>
                  <a:pt x="5568188" y="614275"/>
                </a:cubicBezTo>
                <a:cubicBezTo>
                  <a:pt x="5574950" y="614275"/>
                  <a:pt x="5582189" y="612655"/>
                  <a:pt x="5589047" y="612465"/>
                </a:cubicBezTo>
                <a:cubicBezTo>
                  <a:pt x="5595143" y="612274"/>
                  <a:pt x="5606764" y="616751"/>
                  <a:pt x="5609906" y="610655"/>
                </a:cubicBezTo>
                <a:cubicBezTo>
                  <a:pt x="5586761" y="604273"/>
                  <a:pt x="5540565" y="611893"/>
                  <a:pt x="5524848" y="600940"/>
                </a:cubicBezTo>
                <a:cubicBezTo>
                  <a:pt x="5531135" y="595320"/>
                  <a:pt x="5561805" y="599511"/>
                  <a:pt x="5561901" y="591415"/>
                </a:cubicBezTo>
                <a:cubicBezTo>
                  <a:pt x="5542089" y="593605"/>
                  <a:pt x="5523705" y="589986"/>
                  <a:pt x="5515419" y="589033"/>
                </a:cubicBezTo>
                <a:cubicBezTo>
                  <a:pt x="5512275" y="588652"/>
                  <a:pt x="5507132" y="589795"/>
                  <a:pt x="5506846" y="587605"/>
                </a:cubicBezTo>
                <a:cubicBezTo>
                  <a:pt x="5518847" y="585414"/>
                  <a:pt x="5500179" y="584842"/>
                  <a:pt x="5502084" y="581699"/>
                </a:cubicBezTo>
                <a:cubicBezTo>
                  <a:pt x="5509989" y="580556"/>
                  <a:pt x="5511514" y="583318"/>
                  <a:pt x="5518943" y="582366"/>
                </a:cubicBezTo>
                <a:cubicBezTo>
                  <a:pt x="5513800" y="574936"/>
                  <a:pt x="5528849" y="575508"/>
                  <a:pt x="5526277" y="569031"/>
                </a:cubicBezTo>
                <a:cubicBezTo>
                  <a:pt x="5510180" y="568269"/>
                  <a:pt x="5493607" y="566269"/>
                  <a:pt x="5475414" y="564840"/>
                </a:cubicBezTo>
                <a:cubicBezTo>
                  <a:pt x="5457793" y="563506"/>
                  <a:pt x="5434647" y="565602"/>
                  <a:pt x="5424360" y="558553"/>
                </a:cubicBezTo>
                <a:cubicBezTo>
                  <a:pt x="5427217" y="553600"/>
                  <a:pt x="5425789" y="546933"/>
                  <a:pt x="5435790" y="544933"/>
                </a:cubicBezTo>
                <a:cubicBezTo>
                  <a:pt x="5456745" y="544171"/>
                  <a:pt x="5478938" y="544456"/>
                  <a:pt x="5498845" y="543790"/>
                </a:cubicBezTo>
                <a:cubicBezTo>
                  <a:pt x="5511132" y="543409"/>
                  <a:pt x="5529230" y="547219"/>
                  <a:pt x="5532087" y="538837"/>
                </a:cubicBezTo>
                <a:cubicBezTo>
                  <a:pt x="5527801" y="536170"/>
                  <a:pt x="5517514" y="537027"/>
                  <a:pt x="5515038" y="536074"/>
                </a:cubicBezTo>
                <a:cubicBezTo>
                  <a:pt x="5513895" y="535598"/>
                  <a:pt x="5515990" y="532169"/>
                  <a:pt x="5514656" y="531883"/>
                </a:cubicBezTo>
                <a:cubicBezTo>
                  <a:pt x="5508942" y="530740"/>
                  <a:pt x="5497893" y="532836"/>
                  <a:pt x="5489416" y="531883"/>
                </a:cubicBezTo>
                <a:cubicBezTo>
                  <a:pt x="5488939" y="531788"/>
                  <a:pt x="5489606" y="529978"/>
                  <a:pt x="5489225" y="529788"/>
                </a:cubicBezTo>
                <a:cubicBezTo>
                  <a:pt x="5487987" y="529121"/>
                  <a:pt x="5478081" y="529121"/>
                  <a:pt x="5476556" y="528740"/>
                </a:cubicBezTo>
                <a:cubicBezTo>
                  <a:pt x="5471413" y="527502"/>
                  <a:pt x="5467889" y="527597"/>
                  <a:pt x="5459698" y="528073"/>
                </a:cubicBezTo>
                <a:cubicBezTo>
                  <a:pt x="5455697" y="528264"/>
                  <a:pt x="5456554" y="526359"/>
                  <a:pt x="5455316" y="526359"/>
                </a:cubicBezTo>
                <a:cubicBezTo>
                  <a:pt x="5443219" y="525597"/>
                  <a:pt x="5437028" y="525406"/>
                  <a:pt x="5434075" y="523882"/>
                </a:cubicBezTo>
                <a:cubicBezTo>
                  <a:pt x="5433028" y="523406"/>
                  <a:pt x="5427312" y="524835"/>
                  <a:pt x="5425693" y="524549"/>
                </a:cubicBezTo>
                <a:cubicBezTo>
                  <a:pt x="5425122" y="524454"/>
                  <a:pt x="5425979" y="522644"/>
                  <a:pt x="5425503" y="522454"/>
                </a:cubicBezTo>
                <a:cubicBezTo>
                  <a:pt x="5424455" y="521977"/>
                  <a:pt x="5418645" y="523311"/>
                  <a:pt x="5417121" y="523120"/>
                </a:cubicBezTo>
                <a:cubicBezTo>
                  <a:pt x="5410548" y="522263"/>
                  <a:pt x="5406357" y="521120"/>
                  <a:pt x="5400071" y="520358"/>
                </a:cubicBezTo>
                <a:cubicBezTo>
                  <a:pt x="5397023" y="516358"/>
                  <a:pt x="5380450" y="520644"/>
                  <a:pt x="5378640" y="515786"/>
                </a:cubicBezTo>
                <a:cubicBezTo>
                  <a:pt x="5385974" y="515310"/>
                  <a:pt x="5391594" y="514262"/>
                  <a:pt x="5395213" y="512262"/>
                </a:cubicBezTo>
                <a:cubicBezTo>
                  <a:pt x="5395499" y="504547"/>
                  <a:pt x="5400262" y="503689"/>
                  <a:pt x="5393975" y="497593"/>
                </a:cubicBezTo>
                <a:cubicBezTo>
                  <a:pt x="5400547" y="496831"/>
                  <a:pt x="5408453" y="496641"/>
                  <a:pt x="5406167" y="492355"/>
                </a:cubicBezTo>
                <a:cubicBezTo>
                  <a:pt x="5400071" y="489878"/>
                  <a:pt x="5387593" y="490450"/>
                  <a:pt x="5380735" y="490259"/>
                </a:cubicBezTo>
                <a:cubicBezTo>
                  <a:pt x="5364257" y="489878"/>
                  <a:pt x="5349207" y="489973"/>
                  <a:pt x="5342730" y="489211"/>
                </a:cubicBezTo>
                <a:cubicBezTo>
                  <a:pt x="5341683" y="489116"/>
                  <a:pt x="5339682" y="489497"/>
                  <a:pt x="5338539" y="489592"/>
                </a:cubicBezTo>
                <a:cubicBezTo>
                  <a:pt x="5334539" y="489783"/>
                  <a:pt x="5335491" y="487973"/>
                  <a:pt x="5334158" y="487878"/>
                </a:cubicBezTo>
                <a:cubicBezTo>
                  <a:pt x="5326443" y="487402"/>
                  <a:pt x="5318822" y="487878"/>
                  <a:pt x="5313108" y="487497"/>
                </a:cubicBezTo>
                <a:cubicBezTo>
                  <a:pt x="5299868" y="486735"/>
                  <a:pt x="5287581" y="486068"/>
                  <a:pt x="5275103" y="486449"/>
                </a:cubicBezTo>
                <a:cubicBezTo>
                  <a:pt x="5273865" y="483496"/>
                  <a:pt x="5267959" y="483496"/>
                  <a:pt x="5266245" y="480829"/>
                </a:cubicBezTo>
                <a:cubicBezTo>
                  <a:pt x="5252910" y="481496"/>
                  <a:pt x="5252719" y="480544"/>
                  <a:pt x="5241003" y="480829"/>
                </a:cubicBezTo>
                <a:cubicBezTo>
                  <a:pt x="5230526" y="481115"/>
                  <a:pt x="5221477" y="479591"/>
                  <a:pt x="5211381" y="479115"/>
                </a:cubicBezTo>
                <a:cubicBezTo>
                  <a:pt x="5197284" y="478448"/>
                  <a:pt x="5186616" y="477210"/>
                  <a:pt x="5177567" y="477781"/>
                </a:cubicBezTo>
                <a:cubicBezTo>
                  <a:pt x="5173662" y="477972"/>
                  <a:pt x="5174328" y="476067"/>
                  <a:pt x="5173185" y="476067"/>
                </a:cubicBezTo>
                <a:cubicBezTo>
                  <a:pt x="5161375" y="475495"/>
                  <a:pt x="5148039" y="476924"/>
                  <a:pt x="5143754" y="476448"/>
                </a:cubicBezTo>
                <a:cubicBezTo>
                  <a:pt x="5142705" y="476353"/>
                  <a:pt x="5140705" y="476734"/>
                  <a:pt x="5139563" y="476829"/>
                </a:cubicBezTo>
                <a:cubicBezTo>
                  <a:pt x="5134990" y="477115"/>
                  <a:pt x="5137181" y="475400"/>
                  <a:pt x="5135181" y="475114"/>
                </a:cubicBezTo>
                <a:cubicBezTo>
                  <a:pt x="5129466" y="474352"/>
                  <a:pt x="5120036" y="477496"/>
                  <a:pt x="5122322" y="471971"/>
                </a:cubicBezTo>
                <a:cubicBezTo>
                  <a:pt x="5157564" y="468256"/>
                  <a:pt x="5185568" y="470638"/>
                  <a:pt x="5214810" y="470542"/>
                </a:cubicBezTo>
                <a:cubicBezTo>
                  <a:pt x="5234526" y="470447"/>
                  <a:pt x="5262911" y="470257"/>
                  <a:pt x="5273674" y="469780"/>
                </a:cubicBezTo>
                <a:cubicBezTo>
                  <a:pt x="5291486" y="468923"/>
                  <a:pt x="5310726" y="465304"/>
                  <a:pt x="5328062" y="465208"/>
                </a:cubicBezTo>
                <a:cubicBezTo>
                  <a:pt x="5343588" y="465113"/>
                  <a:pt x="5355685" y="469209"/>
                  <a:pt x="5370353" y="467971"/>
                </a:cubicBezTo>
                <a:cubicBezTo>
                  <a:pt x="5369305" y="471781"/>
                  <a:pt x="5394070" y="469780"/>
                  <a:pt x="5386926" y="464446"/>
                </a:cubicBezTo>
                <a:cubicBezTo>
                  <a:pt x="5380640" y="460160"/>
                  <a:pt x="5359590" y="465018"/>
                  <a:pt x="5360923" y="456064"/>
                </a:cubicBezTo>
                <a:cubicBezTo>
                  <a:pt x="5368067" y="455588"/>
                  <a:pt x="5371496" y="453588"/>
                  <a:pt x="5373115" y="450826"/>
                </a:cubicBezTo>
                <a:cubicBezTo>
                  <a:pt x="5361114" y="452254"/>
                  <a:pt x="5351875" y="452064"/>
                  <a:pt x="5347684" y="448730"/>
                </a:cubicBezTo>
                <a:cubicBezTo>
                  <a:pt x="5352160" y="445777"/>
                  <a:pt x="5359304" y="443872"/>
                  <a:pt x="5355113" y="437491"/>
                </a:cubicBezTo>
                <a:cubicBezTo>
                  <a:pt x="5365210" y="435490"/>
                  <a:pt x="5376449" y="433871"/>
                  <a:pt x="5375306" y="427299"/>
                </a:cubicBezTo>
                <a:cubicBezTo>
                  <a:pt x="5371877" y="421965"/>
                  <a:pt x="5355875" y="424441"/>
                  <a:pt x="5353494" y="418536"/>
                </a:cubicBezTo>
                <a:cubicBezTo>
                  <a:pt x="5352255" y="414631"/>
                  <a:pt x="5357780" y="413488"/>
                  <a:pt x="5356922" y="409773"/>
                </a:cubicBezTo>
                <a:cubicBezTo>
                  <a:pt x="5341397" y="414345"/>
                  <a:pt x="5334348" y="407868"/>
                  <a:pt x="5331491" y="407677"/>
                </a:cubicBezTo>
                <a:cubicBezTo>
                  <a:pt x="5326348" y="407296"/>
                  <a:pt x="5319966" y="409297"/>
                  <a:pt x="5314727" y="409106"/>
                </a:cubicBezTo>
                <a:cubicBezTo>
                  <a:pt x="5309584" y="408916"/>
                  <a:pt x="5306631" y="405487"/>
                  <a:pt x="5301868" y="405963"/>
                </a:cubicBezTo>
                <a:cubicBezTo>
                  <a:pt x="5302059" y="405963"/>
                  <a:pt x="5298535" y="410344"/>
                  <a:pt x="5298058" y="410535"/>
                </a:cubicBezTo>
                <a:cubicBezTo>
                  <a:pt x="5295105" y="411583"/>
                  <a:pt x="5284819" y="411868"/>
                  <a:pt x="5281294" y="411964"/>
                </a:cubicBezTo>
                <a:cubicBezTo>
                  <a:pt x="5266912" y="412345"/>
                  <a:pt x="5257005" y="410059"/>
                  <a:pt x="5247480" y="410630"/>
                </a:cubicBezTo>
                <a:cubicBezTo>
                  <a:pt x="5243671" y="410821"/>
                  <a:pt x="5244147" y="408916"/>
                  <a:pt x="5243099" y="408916"/>
                </a:cubicBezTo>
                <a:cubicBezTo>
                  <a:pt x="5220620" y="407963"/>
                  <a:pt x="5192998" y="412535"/>
                  <a:pt x="5183853" y="405487"/>
                </a:cubicBezTo>
                <a:cubicBezTo>
                  <a:pt x="5202618" y="403486"/>
                  <a:pt x="5229669" y="403105"/>
                  <a:pt x="5234431" y="405487"/>
                </a:cubicBezTo>
                <a:cubicBezTo>
                  <a:pt x="5235479" y="406058"/>
                  <a:pt x="5241194" y="404534"/>
                  <a:pt x="5242813" y="404820"/>
                </a:cubicBezTo>
                <a:cubicBezTo>
                  <a:pt x="5243385" y="404915"/>
                  <a:pt x="5242528" y="406725"/>
                  <a:pt x="5243004" y="406915"/>
                </a:cubicBezTo>
                <a:cubicBezTo>
                  <a:pt x="5246623" y="408725"/>
                  <a:pt x="5270341" y="405106"/>
                  <a:pt x="5272055" y="402343"/>
                </a:cubicBezTo>
                <a:cubicBezTo>
                  <a:pt x="5266912" y="403772"/>
                  <a:pt x="5269293" y="398914"/>
                  <a:pt x="5267483" y="398533"/>
                </a:cubicBezTo>
                <a:cubicBezTo>
                  <a:pt x="5260816" y="396914"/>
                  <a:pt x="5255577" y="400343"/>
                  <a:pt x="5250624" y="397867"/>
                </a:cubicBezTo>
                <a:cubicBezTo>
                  <a:pt x="5246242" y="395676"/>
                  <a:pt x="5229669" y="401200"/>
                  <a:pt x="5233574" y="395104"/>
                </a:cubicBezTo>
                <a:cubicBezTo>
                  <a:pt x="5280913" y="392818"/>
                  <a:pt x="5315394" y="399486"/>
                  <a:pt x="5355303" y="391199"/>
                </a:cubicBezTo>
                <a:cubicBezTo>
                  <a:pt x="5356446" y="383103"/>
                  <a:pt x="5328824" y="392723"/>
                  <a:pt x="5337492" y="380055"/>
                </a:cubicBezTo>
                <a:cubicBezTo>
                  <a:pt x="5319966" y="381674"/>
                  <a:pt x="5303583" y="380722"/>
                  <a:pt x="5286914" y="380055"/>
                </a:cubicBezTo>
                <a:cubicBezTo>
                  <a:pt x="5276627" y="379674"/>
                  <a:pt x="5263959" y="379198"/>
                  <a:pt x="5261482" y="377959"/>
                </a:cubicBezTo>
                <a:cubicBezTo>
                  <a:pt x="5256910" y="375673"/>
                  <a:pt x="5237003" y="383674"/>
                  <a:pt x="5244432" y="375197"/>
                </a:cubicBezTo>
                <a:cubicBezTo>
                  <a:pt x="5260149" y="375007"/>
                  <a:pt x="5281009" y="377769"/>
                  <a:pt x="5299296" y="376912"/>
                </a:cubicBezTo>
                <a:cubicBezTo>
                  <a:pt x="5308345" y="376435"/>
                  <a:pt x="5321585" y="376721"/>
                  <a:pt x="5328347" y="372340"/>
                </a:cubicBezTo>
                <a:cubicBezTo>
                  <a:pt x="5299772" y="374435"/>
                  <a:pt x="5279866" y="371101"/>
                  <a:pt x="5252529" y="372435"/>
                </a:cubicBezTo>
                <a:cubicBezTo>
                  <a:pt x="5251291" y="368530"/>
                  <a:pt x="5256815" y="367387"/>
                  <a:pt x="5256053" y="363672"/>
                </a:cubicBezTo>
                <a:cubicBezTo>
                  <a:pt x="5244909" y="362434"/>
                  <a:pt x="5230240" y="363291"/>
                  <a:pt x="5214047" y="365101"/>
                </a:cubicBezTo>
                <a:cubicBezTo>
                  <a:pt x="5204237" y="364720"/>
                  <a:pt x="5189378" y="361481"/>
                  <a:pt x="5184235" y="361291"/>
                </a:cubicBezTo>
                <a:cubicBezTo>
                  <a:pt x="5181663" y="361195"/>
                  <a:pt x="5178329" y="362243"/>
                  <a:pt x="5175853" y="361957"/>
                </a:cubicBezTo>
                <a:cubicBezTo>
                  <a:pt x="5172233" y="361576"/>
                  <a:pt x="5169090" y="358528"/>
                  <a:pt x="5167089" y="358433"/>
                </a:cubicBezTo>
                <a:cubicBezTo>
                  <a:pt x="5156707" y="357957"/>
                  <a:pt x="5146039" y="362910"/>
                  <a:pt x="5137657" y="358814"/>
                </a:cubicBezTo>
                <a:cubicBezTo>
                  <a:pt x="5145753" y="352813"/>
                  <a:pt x="5161089" y="356147"/>
                  <a:pt x="5171090" y="355957"/>
                </a:cubicBezTo>
                <a:cubicBezTo>
                  <a:pt x="5186901" y="355766"/>
                  <a:pt x="5208237" y="355385"/>
                  <a:pt x="5213286" y="356623"/>
                </a:cubicBezTo>
                <a:cubicBezTo>
                  <a:pt x="5223763" y="359195"/>
                  <a:pt x="5236908" y="355385"/>
                  <a:pt x="5242909" y="358338"/>
                </a:cubicBezTo>
                <a:cubicBezTo>
                  <a:pt x="5245957" y="359862"/>
                  <a:pt x="5261292" y="358433"/>
                  <a:pt x="5263959" y="358719"/>
                </a:cubicBezTo>
                <a:cubicBezTo>
                  <a:pt x="5272817" y="359576"/>
                  <a:pt x="5277104" y="360910"/>
                  <a:pt x="5285200" y="361195"/>
                </a:cubicBezTo>
                <a:cubicBezTo>
                  <a:pt x="5291867" y="361386"/>
                  <a:pt x="5299392" y="359386"/>
                  <a:pt x="5306155" y="359386"/>
                </a:cubicBezTo>
                <a:cubicBezTo>
                  <a:pt x="5316918" y="359386"/>
                  <a:pt x="5326443" y="363100"/>
                  <a:pt x="5335587" y="359005"/>
                </a:cubicBezTo>
                <a:cubicBezTo>
                  <a:pt x="5340635" y="340431"/>
                  <a:pt x="5305869" y="346336"/>
                  <a:pt x="5303869" y="332049"/>
                </a:cubicBezTo>
                <a:cubicBezTo>
                  <a:pt x="5286152" y="334049"/>
                  <a:pt x="5270721" y="334716"/>
                  <a:pt x="5265673" y="328906"/>
                </a:cubicBezTo>
                <a:cubicBezTo>
                  <a:pt x="5292057" y="321476"/>
                  <a:pt x="5308821" y="336335"/>
                  <a:pt x="5316060" y="326810"/>
                </a:cubicBezTo>
                <a:cubicBezTo>
                  <a:pt x="5310631" y="327667"/>
                  <a:pt x="5313679" y="324143"/>
                  <a:pt x="5311489" y="323000"/>
                </a:cubicBezTo>
                <a:cubicBezTo>
                  <a:pt x="5304154" y="318904"/>
                  <a:pt x="5289962" y="318714"/>
                  <a:pt x="5281675" y="319190"/>
                </a:cubicBezTo>
                <a:cubicBezTo>
                  <a:pt x="5276818" y="319476"/>
                  <a:pt x="5279675" y="318047"/>
                  <a:pt x="5277294" y="317476"/>
                </a:cubicBezTo>
                <a:cubicBezTo>
                  <a:pt x="5268626" y="315475"/>
                  <a:pt x="5252624" y="320238"/>
                  <a:pt x="5251671" y="313285"/>
                </a:cubicBezTo>
                <a:cubicBezTo>
                  <a:pt x="5262530" y="306808"/>
                  <a:pt x="5279770" y="315094"/>
                  <a:pt x="5297868" y="311475"/>
                </a:cubicBezTo>
                <a:cubicBezTo>
                  <a:pt x="5299487" y="301664"/>
                  <a:pt x="5283104" y="302902"/>
                  <a:pt x="5275675" y="298521"/>
                </a:cubicBezTo>
                <a:cubicBezTo>
                  <a:pt x="5291772" y="293282"/>
                  <a:pt x="5298058" y="305093"/>
                  <a:pt x="5305106" y="298140"/>
                </a:cubicBezTo>
                <a:cubicBezTo>
                  <a:pt x="5298439" y="295187"/>
                  <a:pt x="5287390" y="295568"/>
                  <a:pt x="5279485" y="293949"/>
                </a:cubicBezTo>
                <a:cubicBezTo>
                  <a:pt x="5276627" y="293377"/>
                  <a:pt x="5274532" y="291187"/>
                  <a:pt x="5270721" y="290425"/>
                </a:cubicBezTo>
                <a:cubicBezTo>
                  <a:pt x="5265292" y="289377"/>
                  <a:pt x="5258530" y="291091"/>
                  <a:pt x="5257863" y="287281"/>
                </a:cubicBezTo>
                <a:cubicBezTo>
                  <a:pt x="5263006" y="285853"/>
                  <a:pt x="5261959" y="282328"/>
                  <a:pt x="5265673" y="280233"/>
                </a:cubicBezTo>
                <a:cubicBezTo>
                  <a:pt x="5270531" y="277566"/>
                  <a:pt x="5279008" y="278614"/>
                  <a:pt x="5282056" y="274613"/>
                </a:cubicBezTo>
                <a:cubicBezTo>
                  <a:pt x="5274817" y="275375"/>
                  <a:pt x="5269007" y="275280"/>
                  <a:pt x="5265197" y="273946"/>
                </a:cubicBezTo>
                <a:cubicBezTo>
                  <a:pt x="5249957" y="270708"/>
                  <a:pt x="5226240" y="272803"/>
                  <a:pt x="5218144" y="265279"/>
                </a:cubicBezTo>
                <a:cubicBezTo>
                  <a:pt x="5224144" y="263659"/>
                  <a:pt x="5239956" y="265945"/>
                  <a:pt x="5238908" y="261373"/>
                </a:cubicBezTo>
                <a:cubicBezTo>
                  <a:pt x="5230240" y="261945"/>
                  <a:pt x="5232717" y="257563"/>
                  <a:pt x="5225859" y="256135"/>
                </a:cubicBezTo>
                <a:cubicBezTo>
                  <a:pt x="5220239" y="254992"/>
                  <a:pt x="5210333" y="256420"/>
                  <a:pt x="5204809" y="255754"/>
                </a:cubicBezTo>
                <a:cubicBezTo>
                  <a:pt x="5191759" y="254230"/>
                  <a:pt x="5177091" y="255087"/>
                  <a:pt x="5170614" y="250134"/>
                </a:cubicBezTo>
                <a:cubicBezTo>
                  <a:pt x="5203570" y="246895"/>
                  <a:pt x="5219572" y="254039"/>
                  <a:pt x="5254719" y="249372"/>
                </a:cubicBezTo>
                <a:cubicBezTo>
                  <a:pt x="5261292" y="248610"/>
                  <a:pt x="5269293" y="248419"/>
                  <a:pt x="5266912" y="244133"/>
                </a:cubicBezTo>
                <a:cubicBezTo>
                  <a:pt x="5257577" y="240418"/>
                  <a:pt x="5240051" y="240704"/>
                  <a:pt x="5224430" y="239275"/>
                </a:cubicBezTo>
                <a:cubicBezTo>
                  <a:pt x="5211762" y="238132"/>
                  <a:pt x="5187854" y="240323"/>
                  <a:pt x="5185949" y="231941"/>
                </a:cubicBezTo>
                <a:cubicBezTo>
                  <a:pt x="5208237" y="231751"/>
                  <a:pt x="5226049" y="228036"/>
                  <a:pt x="5249005" y="230893"/>
                </a:cubicBezTo>
                <a:cubicBezTo>
                  <a:pt x="5252529" y="223464"/>
                  <a:pt x="5237955" y="222035"/>
                  <a:pt x="5231383" y="221845"/>
                </a:cubicBezTo>
                <a:cubicBezTo>
                  <a:pt x="5226525" y="221654"/>
                  <a:pt x="5226430" y="219273"/>
                  <a:pt x="5222620" y="218320"/>
                </a:cubicBezTo>
                <a:cubicBezTo>
                  <a:pt x="5218334" y="217273"/>
                  <a:pt x="5215667" y="217558"/>
                  <a:pt x="5209952" y="217273"/>
                </a:cubicBezTo>
                <a:cubicBezTo>
                  <a:pt x="5194426" y="216606"/>
                  <a:pt x="5166899" y="218130"/>
                  <a:pt x="5154898" y="213463"/>
                </a:cubicBezTo>
                <a:cubicBezTo>
                  <a:pt x="5167471" y="211081"/>
                  <a:pt x="5191188" y="213082"/>
                  <a:pt x="5196522" y="207843"/>
                </a:cubicBezTo>
                <a:cubicBezTo>
                  <a:pt x="5178996" y="204604"/>
                  <a:pt x="5150421" y="208129"/>
                  <a:pt x="5137086" y="202318"/>
                </a:cubicBezTo>
                <a:cubicBezTo>
                  <a:pt x="5147849" y="199651"/>
                  <a:pt x="5160612" y="206700"/>
                  <a:pt x="5166328" y="199842"/>
                </a:cubicBezTo>
                <a:cubicBezTo>
                  <a:pt x="5157279" y="198889"/>
                  <a:pt x="5149088" y="197842"/>
                  <a:pt x="5145087" y="197365"/>
                </a:cubicBezTo>
                <a:cubicBezTo>
                  <a:pt x="5144039" y="197270"/>
                  <a:pt x="5142039" y="197651"/>
                  <a:pt x="5140896" y="197746"/>
                </a:cubicBezTo>
                <a:cubicBezTo>
                  <a:pt x="5137086" y="197937"/>
                  <a:pt x="5137562" y="196032"/>
                  <a:pt x="5136514" y="196032"/>
                </a:cubicBezTo>
                <a:cubicBezTo>
                  <a:pt x="5125751" y="195556"/>
                  <a:pt x="5110416" y="196984"/>
                  <a:pt x="5098700" y="197080"/>
                </a:cubicBezTo>
                <a:cubicBezTo>
                  <a:pt x="5087460" y="197175"/>
                  <a:pt x="5075364" y="197937"/>
                  <a:pt x="5065077" y="197842"/>
                </a:cubicBezTo>
                <a:cubicBezTo>
                  <a:pt x="5055837" y="197651"/>
                  <a:pt x="5044884" y="196318"/>
                  <a:pt x="5035454" y="196127"/>
                </a:cubicBezTo>
                <a:cubicBezTo>
                  <a:pt x="5023834" y="195841"/>
                  <a:pt x="5012880" y="197175"/>
                  <a:pt x="5001831" y="196889"/>
                </a:cubicBezTo>
                <a:cubicBezTo>
                  <a:pt x="5000593" y="196889"/>
                  <a:pt x="4995068" y="193555"/>
                  <a:pt x="4993068" y="193365"/>
                </a:cubicBezTo>
                <a:cubicBezTo>
                  <a:pt x="4983352" y="192793"/>
                  <a:pt x="4968969" y="193936"/>
                  <a:pt x="4959444" y="194127"/>
                </a:cubicBezTo>
                <a:cubicBezTo>
                  <a:pt x="4951539" y="194222"/>
                  <a:pt x="4950396" y="197270"/>
                  <a:pt x="4942871" y="197651"/>
                </a:cubicBezTo>
                <a:cubicBezTo>
                  <a:pt x="4943443" y="197651"/>
                  <a:pt x="4940680" y="196032"/>
                  <a:pt x="4938489" y="195937"/>
                </a:cubicBezTo>
                <a:cubicBezTo>
                  <a:pt x="4916106" y="194984"/>
                  <a:pt x="4894389" y="200318"/>
                  <a:pt x="4879435" y="194603"/>
                </a:cubicBezTo>
                <a:cubicBezTo>
                  <a:pt x="4931155" y="183173"/>
                  <a:pt x="4988972" y="195460"/>
                  <a:pt x="5046979" y="184697"/>
                </a:cubicBezTo>
                <a:cubicBezTo>
                  <a:pt x="5061553" y="192412"/>
                  <a:pt x="5088508" y="185650"/>
                  <a:pt x="5110225" y="185745"/>
                </a:cubicBezTo>
                <a:cubicBezTo>
                  <a:pt x="5115750" y="185745"/>
                  <a:pt x="5116131" y="187174"/>
                  <a:pt x="5122894" y="186793"/>
                </a:cubicBezTo>
                <a:cubicBezTo>
                  <a:pt x="5126703" y="186602"/>
                  <a:pt x="5126132" y="188507"/>
                  <a:pt x="5127275" y="188507"/>
                </a:cubicBezTo>
                <a:cubicBezTo>
                  <a:pt x="5140515" y="189174"/>
                  <a:pt x="5157279" y="187078"/>
                  <a:pt x="5169280" y="187078"/>
                </a:cubicBezTo>
                <a:cubicBezTo>
                  <a:pt x="5169090" y="187078"/>
                  <a:pt x="5171471" y="188698"/>
                  <a:pt x="5173662" y="188793"/>
                </a:cubicBezTo>
                <a:cubicBezTo>
                  <a:pt x="5189378" y="189841"/>
                  <a:pt x="5193760" y="187459"/>
                  <a:pt x="5202903" y="186316"/>
                </a:cubicBezTo>
                <a:cubicBezTo>
                  <a:pt x="5203380" y="183840"/>
                  <a:pt x="5200522" y="183364"/>
                  <a:pt x="5198332" y="182506"/>
                </a:cubicBezTo>
                <a:cubicBezTo>
                  <a:pt x="5196522" y="181744"/>
                  <a:pt x="5187854" y="179268"/>
                  <a:pt x="5185472" y="179363"/>
                </a:cubicBezTo>
                <a:cubicBezTo>
                  <a:pt x="5176996" y="179839"/>
                  <a:pt x="5176519" y="174886"/>
                  <a:pt x="5172423" y="174124"/>
                </a:cubicBezTo>
                <a:cubicBezTo>
                  <a:pt x="5168042" y="173267"/>
                  <a:pt x="5151183" y="178792"/>
                  <a:pt x="5155374" y="171362"/>
                </a:cubicBezTo>
                <a:cubicBezTo>
                  <a:pt x="5173948" y="172219"/>
                  <a:pt x="5169090" y="170219"/>
                  <a:pt x="5184425" y="166790"/>
                </a:cubicBezTo>
                <a:cubicBezTo>
                  <a:pt x="5191379" y="169171"/>
                  <a:pt x="5206142" y="166695"/>
                  <a:pt x="5210047" y="170981"/>
                </a:cubicBezTo>
                <a:cubicBezTo>
                  <a:pt x="5219381" y="170219"/>
                  <a:pt x="5229764" y="165647"/>
                  <a:pt x="5230621" y="164980"/>
                </a:cubicBezTo>
                <a:cubicBezTo>
                  <a:pt x="5234813" y="161837"/>
                  <a:pt x="5255672" y="166504"/>
                  <a:pt x="5251386" y="161075"/>
                </a:cubicBezTo>
                <a:cubicBezTo>
                  <a:pt x="5241480" y="163647"/>
                  <a:pt x="5230621" y="158884"/>
                  <a:pt x="5230145" y="158599"/>
                </a:cubicBezTo>
                <a:cubicBezTo>
                  <a:pt x="5229859" y="158408"/>
                  <a:pt x="5217286" y="157551"/>
                  <a:pt x="5217477" y="157551"/>
                </a:cubicBezTo>
                <a:cubicBezTo>
                  <a:pt x="5212238" y="157360"/>
                  <a:pt x="5211857" y="157646"/>
                  <a:pt x="5208904" y="156122"/>
                </a:cubicBezTo>
                <a:cubicBezTo>
                  <a:pt x="5207952" y="155646"/>
                  <a:pt x="5202046" y="156979"/>
                  <a:pt x="5200522" y="156789"/>
                </a:cubicBezTo>
                <a:cubicBezTo>
                  <a:pt x="5191664" y="155741"/>
                  <a:pt x="5182044" y="156408"/>
                  <a:pt x="5175091" y="154693"/>
                </a:cubicBezTo>
                <a:cubicBezTo>
                  <a:pt x="5169947" y="153455"/>
                  <a:pt x="5166422" y="153455"/>
                  <a:pt x="5158231" y="154027"/>
                </a:cubicBezTo>
                <a:cubicBezTo>
                  <a:pt x="5140039" y="155170"/>
                  <a:pt x="5117941" y="150121"/>
                  <a:pt x="5107939" y="156122"/>
                </a:cubicBezTo>
                <a:cubicBezTo>
                  <a:pt x="5102319" y="152788"/>
                  <a:pt x="5089746" y="152788"/>
                  <a:pt x="5078126" y="152312"/>
                </a:cubicBezTo>
                <a:cubicBezTo>
                  <a:pt x="5066981" y="151836"/>
                  <a:pt x="5051361" y="154598"/>
                  <a:pt x="5044313" y="150979"/>
                </a:cubicBezTo>
                <a:cubicBezTo>
                  <a:pt x="5064219" y="147454"/>
                  <a:pt x="5100414" y="150502"/>
                  <a:pt x="5106701" y="141454"/>
                </a:cubicBezTo>
                <a:cubicBezTo>
                  <a:pt x="5083079" y="138977"/>
                  <a:pt x="5047170" y="144121"/>
                  <a:pt x="5030596" y="137358"/>
                </a:cubicBezTo>
                <a:cubicBezTo>
                  <a:pt x="5024976" y="137739"/>
                  <a:pt x="5019452" y="138406"/>
                  <a:pt x="5013832" y="138787"/>
                </a:cubicBezTo>
                <a:cubicBezTo>
                  <a:pt x="5010594" y="138977"/>
                  <a:pt x="5009737" y="137072"/>
                  <a:pt x="5009451" y="137072"/>
                </a:cubicBezTo>
                <a:cubicBezTo>
                  <a:pt x="5000783" y="137167"/>
                  <a:pt x="4989162" y="141073"/>
                  <a:pt x="4984210" y="137072"/>
                </a:cubicBezTo>
                <a:cubicBezTo>
                  <a:pt x="4989448" y="133072"/>
                  <a:pt x="5007832" y="134405"/>
                  <a:pt x="5013070" y="130405"/>
                </a:cubicBezTo>
                <a:cubicBezTo>
                  <a:pt x="5021357" y="129738"/>
                  <a:pt x="5018880" y="135643"/>
                  <a:pt x="5030120" y="133167"/>
                </a:cubicBezTo>
                <a:cubicBezTo>
                  <a:pt x="5039931" y="128119"/>
                  <a:pt x="5038788" y="129357"/>
                  <a:pt x="5046694" y="129643"/>
                </a:cubicBezTo>
                <a:cubicBezTo>
                  <a:pt x="5065458" y="130405"/>
                  <a:pt x="5075364" y="127547"/>
                  <a:pt x="5088699" y="128214"/>
                </a:cubicBezTo>
                <a:cubicBezTo>
                  <a:pt x="5106891" y="129071"/>
                  <a:pt x="5127180" y="130405"/>
                  <a:pt x="5143563" y="129928"/>
                </a:cubicBezTo>
                <a:cubicBezTo>
                  <a:pt x="5150421" y="129738"/>
                  <a:pt x="5157564" y="128309"/>
                  <a:pt x="5164518" y="128119"/>
                </a:cubicBezTo>
                <a:cubicBezTo>
                  <a:pt x="5176614" y="127928"/>
                  <a:pt x="5194903" y="135929"/>
                  <a:pt x="5202141" y="124975"/>
                </a:cubicBezTo>
                <a:cubicBezTo>
                  <a:pt x="5169757" y="119737"/>
                  <a:pt x="5126323" y="122404"/>
                  <a:pt x="5096605" y="121165"/>
                </a:cubicBezTo>
                <a:cubicBezTo>
                  <a:pt x="5085746" y="120689"/>
                  <a:pt x="5086604" y="117927"/>
                  <a:pt x="5079555" y="118403"/>
                </a:cubicBezTo>
                <a:cubicBezTo>
                  <a:pt x="5074887" y="118689"/>
                  <a:pt x="5077364" y="117070"/>
                  <a:pt x="5075173" y="116689"/>
                </a:cubicBezTo>
                <a:cubicBezTo>
                  <a:pt x="5071839" y="116117"/>
                  <a:pt x="5066029" y="118308"/>
                  <a:pt x="5062600" y="117736"/>
                </a:cubicBezTo>
                <a:cubicBezTo>
                  <a:pt x="5060886" y="117451"/>
                  <a:pt x="5060219" y="114117"/>
                  <a:pt x="5058029" y="113926"/>
                </a:cubicBezTo>
                <a:cubicBezTo>
                  <a:pt x="5045932" y="112879"/>
                  <a:pt x="5037740" y="116498"/>
                  <a:pt x="5032787" y="113926"/>
                </a:cubicBezTo>
                <a:cubicBezTo>
                  <a:pt x="5031835" y="113450"/>
                  <a:pt x="5025929" y="114784"/>
                  <a:pt x="5024405" y="114593"/>
                </a:cubicBezTo>
                <a:cubicBezTo>
                  <a:pt x="5008117" y="112879"/>
                  <a:pt x="4988400" y="117355"/>
                  <a:pt x="4973732" y="112498"/>
                </a:cubicBezTo>
                <a:cubicBezTo>
                  <a:pt x="4990115" y="107830"/>
                  <a:pt x="5011451" y="110212"/>
                  <a:pt x="5032406" y="109640"/>
                </a:cubicBezTo>
                <a:cubicBezTo>
                  <a:pt x="5057838" y="109069"/>
                  <a:pt x="5086604" y="107640"/>
                  <a:pt x="5103844" y="107830"/>
                </a:cubicBezTo>
                <a:cubicBezTo>
                  <a:pt x="5117560" y="108021"/>
                  <a:pt x="5136991" y="106402"/>
                  <a:pt x="5141848" y="108878"/>
                </a:cubicBezTo>
                <a:cubicBezTo>
                  <a:pt x="5144134" y="110021"/>
                  <a:pt x="5160327" y="106783"/>
                  <a:pt x="5158422" y="105354"/>
                </a:cubicBezTo>
                <a:cubicBezTo>
                  <a:pt x="5147087" y="104211"/>
                  <a:pt x="5136038" y="102877"/>
                  <a:pt x="5120417" y="104306"/>
                </a:cubicBezTo>
                <a:cubicBezTo>
                  <a:pt x="5120322" y="97734"/>
                  <a:pt x="5109559" y="103735"/>
                  <a:pt x="5107749" y="103258"/>
                </a:cubicBezTo>
                <a:cubicBezTo>
                  <a:pt x="5106510" y="102973"/>
                  <a:pt x="5108320" y="99639"/>
                  <a:pt x="5107368" y="99067"/>
                </a:cubicBezTo>
                <a:cubicBezTo>
                  <a:pt x="5105748" y="98115"/>
                  <a:pt x="5097748" y="100306"/>
                  <a:pt x="5098795" y="97639"/>
                </a:cubicBezTo>
                <a:cubicBezTo>
                  <a:pt x="5066981" y="100972"/>
                  <a:pt x="5037550" y="97829"/>
                  <a:pt x="5006307" y="99067"/>
                </a:cubicBezTo>
                <a:cubicBezTo>
                  <a:pt x="4992782" y="99639"/>
                  <a:pt x="4978685" y="102020"/>
                  <a:pt x="4964493" y="102592"/>
                </a:cubicBezTo>
                <a:cubicBezTo>
                  <a:pt x="4959159" y="102782"/>
                  <a:pt x="4958492" y="101258"/>
                  <a:pt x="4951729" y="101544"/>
                </a:cubicBezTo>
                <a:cubicBezTo>
                  <a:pt x="4920201" y="103068"/>
                  <a:pt x="4887055" y="106497"/>
                  <a:pt x="4855432" y="107545"/>
                </a:cubicBezTo>
                <a:cubicBezTo>
                  <a:pt x="4850002" y="107735"/>
                  <a:pt x="4849431" y="106211"/>
                  <a:pt x="4842668" y="106497"/>
                </a:cubicBezTo>
                <a:cubicBezTo>
                  <a:pt x="4827333" y="107259"/>
                  <a:pt x="4811140" y="110116"/>
                  <a:pt x="4796662" y="110402"/>
                </a:cubicBezTo>
                <a:cubicBezTo>
                  <a:pt x="4789042" y="110593"/>
                  <a:pt x="4787042" y="109259"/>
                  <a:pt x="4779803" y="109735"/>
                </a:cubicBezTo>
                <a:cubicBezTo>
                  <a:pt x="4771897" y="110307"/>
                  <a:pt x="4770659" y="112402"/>
                  <a:pt x="4763229" y="113260"/>
                </a:cubicBezTo>
                <a:cubicBezTo>
                  <a:pt x="4758181" y="113831"/>
                  <a:pt x="4757038" y="111831"/>
                  <a:pt x="4750466" y="112212"/>
                </a:cubicBezTo>
                <a:cubicBezTo>
                  <a:pt x="4744560" y="112593"/>
                  <a:pt x="4741608" y="115069"/>
                  <a:pt x="4738084" y="115355"/>
                </a:cubicBezTo>
                <a:cubicBezTo>
                  <a:pt x="4739608" y="115260"/>
                  <a:pt x="4735035" y="113736"/>
                  <a:pt x="4733702" y="113641"/>
                </a:cubicBezTo>
                <a:cubicBezTo>
                  <a:pt x="4709318" y="112021"/>
                  <a:pt x="4687410" y="117165"/>
                  <a:pt x="4662455" y="117546"/>
                </a:cubicBezTo>
                <a:cubicBezTo>
                  <a:pt x="4656359" y="117641"/>
                  <a:pt x="4654549" y="116403"/>
                  <a:pt x="4645596" y="116879"/>
                </a:cubicBezTo>
                <a:cubicBezTo>
                  <a:pt x="4640357" y="117165"/>
                  <a:pt x="4634070" y="117546"/>
                  <a:pt x="4628832" y="118308"/>
                </a:cubicBezTo>
                <a:cubicBezTo>
                  <a:pt x="4624069" y="119070"/>
                  <a:pt x="4619021" y="121261"/>
                  <a:pt x="4616449" y="121451"/>
                </a:cubicBezTo>
                <a:cubicBezTo>
                  <a:pt x="4610639" y="121832"/>
                  <a:pt x="4611210" y="118213"/>
                  <a:pt x="4607686" y="117927"/>
                </a:cubicBezTo>
                <a:cubicBezTo>
                  <a:pt x="4601685" y="117451"/>
                  <a:pt x="4591018" y="121927"/>
                  <a:pt x="4586922" y="121832"/>
                </a:cubicBezTo>
                <a:cubicBezTo>
                  <a:pt x="4586636" y="121832"/>
                  <a:pt x="4587017" y="119832"/>
                  <a:pt x="4586731" y="119737"/>
                </a:cubicBezTo>
                <a:cubicBezTo>
                  <a:pt x="4585684" y="119165"/>
                  <a:pt x="4579873" y="120689"/>
                  <a:pt x="4578349" y="120403"/>
                </a:cubicBezTo>
                <a:cubicBezTo>
                  <a:pt x="4577778" y="120308"/>
                  <a:pt x="4578635" y="118498"/>
                  <a:pt x="4578159" y="118308"/>
                </a:cubicBezTo>
                <a:cubicBezTo>
                  <a:pt x="4577397" y="117927"/>
                  <a:pt x="4571015" y="118975"/>
                  <a:pt x="4569777" y="118975"/>
                </a:cubicBezTo>
                <a:cubicBezTo>
                  <a:pt x="4538630" y="120022"/>
                  <a:pt x="4498244" y="125261"/>
                  <a:pt x="4477670" y="124690"/>
                </a:cubicBezTo>
                <a:cubicBezTo>
                  <a:pt x="4469574" y="124404"/>
                  <a:pt x="4464526" y="123928"/>
                  <a:pt x="4456620" y="124309"/>
                </a:cubicBezTo>
                <a:cubicBezTo>
                  <a:pt x="4448809" y="124690"/>
                  <a:pt x="4447476" y="127071"/>
                  <a:pt x="4440046" y="127833"/>
                </a:cubicBezTo>
                <a:cubicBezTo>
                  <a:pt x="4434141" y="128500"/>
                  <a:pt x="4430807" y="126499"/>
                  <a:pt x="4427283" y="126785"/>
                </a:cubicBezTo>
                <a:cubicBezTo>
                  <a:pt x="4421853" y="127261"/>
                  <a:pt x="4421853" y="129738"/>
                  <a:pt x="4414900" y="129928"/>
                </a:cubicBezTo>
                <a:cubicBezTo>
                  <a:pt x="4415376" y="129928"/>
                  <a:pt x="4412709" y="128309"/>
                  <a:pt x="4410519" y="128214"/>
                </a:cubicBezTo>
                <a:cubicBezTo>
                  <a:pt x="4390516" y="127357"/>
                  <a:pt x="4367370" y="132310"/>
                  <a:pt x="4347844" y="133548"/>
                </a:cubicBezTo>
                <a:cubicBezTo>
                  <a:pt x="4342606" y="133834"/>
                  <a:pt x="4341653" y="132214"/>
                  <a:pt x="4335176" y="132500"/>
                </a:cubicBezTo>
                <a:cubicBezTo>
                  <a:pt x="4313268" y="133357"/>
                  <a:pt x="4287742" y="137072"/>
                  <a:pt x="4264119" y="138501"/>
                </a:cubicBezTo>
                <a:cubicBezTo>
                  <a:pt x="4258881" y="138787"/>
                  <a:pt x="4257928" y="137167"/>
                  <a:pt x="4251451" y="137453"/>
                </a:cubicBezTo>
                <a:cubicBezTo>
                  <a:pt x="4223162" y="138596"/>
                  <a:pt x="4194873" y="143549"/>
                  <a:pt x="4167822" y="144502"/>
                </a:cubicBezTo>
                <a:cubicBezTo>
                  <a:pt x="4160202" y="144787"/>
                  <a:pt x="4158201" y="143168"/>
                  <a:pt x="4150962" y="143835"/>
                </a:cubicBezTo>
                <a:cubicBezTo>
                  <a:pt x="4143438" y="144502"/>
                  <a:pt x="4134103" y="147550"/>
                  <a:pt x="4126007" y="148026"/>
                </a:cubicBezTo>
                <a:cubicBezTo>
                  <a:pt x="4111719" y="148883"/>
                  <a:pt x="4098194" y="146311"/>
                  <a:pt x="4084002" y="149455"/>
                </a:cubicBezTo>
                <a:cubicBezTo>
                  <a:pt x="4075906" y="147454"/>
                  <a:pt x="4072095" y="145454"/>
                  <a:pt x="4062570" y="144883"/>
                </a:cubicBezTo>
                <a:cubicBezTo>
                  <a:pt x="4054665" y="144502"/>
                  <a:pt x="4043616" y="147264"/>
                  <a:pt x="4033329" y="147359"/>
                </a:cubicBezTo>
                <a:cubicBezTo>
                  <a:pt x="4027137" y="147454"/>
                  <a:pt x="4025423" y="146121"/>
                  <a:pt x="4016469" y="146692"/>
                </a:cubicBezTo>
                <a:cubicBezTo>
                  <a:pt x="4008564" y="147169"/>
                  <a:pt x="4007421" y="149645"/>
                  <a:pt x="3999896" y="150217"/>
                </a:cubicBezTo>
                <a:cubicBezTo>
                  <a:pt x="3994467" y="150598"/>
                  <a:pt x="3991323" y="149169"/>
                  <a:pt x="3983037" y="149550"/>
                </a:cubicBezTo>
                <a:cubicBezTo>
                  <a:pt x="3955414" y="150883"/>
                  <a:pt x="3922458" y="156217"/>
                  <a:pt x="3891025" y="157360"/>
                </a:cubicBezTo>
                <a:cubicBezTo>
                  <a:pt x="3877023" y="157837"/>
                  <a:pt x="3878643" y="157265"/>
                  <a:pt x="3870165" y="159170"/>
                </a:cubicBezTo>
                <a:cubicBezTo>
                  <a:pt x="3855973" y="162218"/>
                  <a:pt x="3833589" y="163075"/>
                  <a:pt x="3819969" y="163361"/>
                </a:cubicBezTo>
                <a:cubicBezTo>
                  <a:pt x="3803681" y="163742"/>
                  <a:pt x="3801681" y="164123"/>
                  <a:pt x="3786536" y="166219"/>
                </a:cubicBezTo>
                <a:cubicBezTo>
                  <a:pt x="3771296" y="168314"/>
                  <a:pt x="3754818" y="169838"/>
                  <a:pt x="3740530" y="170124"/>
                </a:cubicBezTo>
                <a:cubicBezTo>
                  <a:pt x="3733006" y="170314"/>
                  <a:pt x="3730815" y="168886"/>
                  <a:pt x="3723671" y="169457"/>
                </a:cubicBezTo>
                <a:cubicBezTo>
                  <a:pt x="3718337" y="169838"/>
                  <a:pt x="3715384" y="172124"/>
                  <a:pt x="3707097" y="172981"/>
                </a:cubicBezTo>
                <a:cubicBezTo>
                  <a:pt x="3697763" y="173934"/>
                  <a:pt x="3686047" y="175267"/>
                  <a:pt x="3682047" y="175077"/>
                </a:cubicBezTo>
                <a:cubicBezTo>
                  <a:pt x="3680904" y="174982"/>
                  <a:pt x="3675951" y="173458"/>
                  <a:pt x="3677665" y="173362"/>
                </a:cubicBezTo>
                <a:cubicBezTo>
                  <a:pt x="3671760" y="173743"/>
                  <a:pt x="3664235" y="177077"/>
                  <a:pt x="3656901" y="177268"/>
                </a:cubicBezTo>
                <a:cubicBezTo>
                  <a:pt x="3651376" y="177363"/>
                  <a:pt x="3650995" y="175553"/>
                  <a:pt x="3644232" y="176220"/>
                </a:cubicBezTo>
                <a:cubicBezTo>
                  <a:pt x="3645185" y="176125"/>
                  <a:pt x="3642042" y="178315"/>
                  <a:pt x="3640232" y="178696"/>
                </a:cubicBezTo>
                <a:cubicBezTo>
                  <a:pt x="3636898" y="179363"/>
                  <a:pt x="3631183" y="179554"/>
                  <a:pt x="3627659" y="179744"/>
                </a:cubicBezTo>
                <a:cubicBezTo>
                  <a:pt x="3624420" y="179935"/>
                  <a:pt x="3623563" y="178030"/>
                  <a:pt x="3623277" y="178030"/>
                </a:cubicBezTo>
                <a:cubicBezTo>
                  <a:pt x="3617467" y="178030"/>
                  <a:pt x="3607180" y="181554"/>
                  <a:pt x="3602513" y="181935"/>
                </a:cubicBezTo>
                <a:cubicBezTo>
                  <a:pt x="3594607" y="182602"/>
                  <a:pt x="3593083" y="180792"/>
                  <a:pt x="3585558" y="181268"/>
                </a:cubicBezTo>
                <a:cubicBezTo>
                  <a:pt x="3579081" y="181744"/>
                  <a:pt x="3572890" y="188698"/>
                  <a:pt x="3568890" y="182697"/>
                </a:cubicBezTo>
                <a:cubicBezTo>
                  <a:pt x="3575557" y="176410"/>
                  <a:pt x="3589749" y="179268"/>
                  <a:pt x="3602132" y="177744"/>
                </a:cubicBezTo>
                <a:cubicBezTo>
                  <a:pt x="3607847" y="177077"/>
                  <a:pt x="3610038" y="175267"/>
                  <a:pt x="3618706" y="174220"/>
                </a:cubicBezTo>
                <a:cubicBezTo>
                  <a:pt x="3629754" y="172886"/>
                  <a:pt x="3640137" y="173267"/>
                  <a:pt x="3652138" y="171362"/>
                </a:cubicBezTo>
                <a:cubicBezTo>
                  <a:pt x="3666045" y="169267"/>
                  <a:pt x="3664425" y="169267"/>
                  <a:pt x="3672998" y="169552"/>
                </a:cubicBezTo>
                <a:cubicBezTo>
                  <a:pt x="3691667" y="170314"/>
                  <a:pt x="3734148" y="165742"/>
                  <a:pt x="3748245" y="163171"/>
                </a:cubicBezTo>
                <a:cubicBezTo>
                  <a:pt x="3756532" y="161647"/>
                  <a:pt x="3760723" y="157075"/>
                  <a:pt x="3768819" y="157170"/>
                </a:cubicBezTo>
                <a:cubicBezTo>
                  <a:pt x="3767391" y="165838"/>
                  <a:pt x="3784536" y="158027"/>
                  <a:pt x="3785774" y="157837"/>
                </a:cubicBezTo>
                <a:cubicBezTo>
                  <a:pt x="3791108" y="157170"/>
                  <a:pt x="3791679" y="159646"/>
                  <a:pt x="3798442" y="158884"/>
                </a:cubicBezTo>
                <a:cubicBezTo>
                  <a:pt x="3806824" y="157932"/>
                  <a:pt x="3810825" y="155646"/>
                  <a:pt x="3819207" y="154979"/>
                </a:cubicBezTo>
                <a:cubicBezTo>
                  <a:pt x="3824541" y="154598"/>
                  <a:pt x="3827779" y="156027"/>
                  <a:pt x="3836066" y="155646"/>
                </a:cubicBezTo>
                <a:cubicBezTo>
                  <a:pt x="3854354" y="154789"/>
                  <a:pt x="3872832" y="150217"/>
                  <a:pt x="3882167" y="153836"/>
                </a:cubicBezTo>
                <a:cubicBezTo>
                  <a:pt x="3898740" y="152979"/>
                  <a:pt x="3894168" y="143740"/>
                  <a:pt x="3910742" y="142978"/>
                </a:cubicBezTo>
                <a:cubicBezTo>
                  <a:pt x="3913028" y="145264"/>
                  <a:pt x="3915600" y="147359"/>
                  <a:pt x="3919600" y="148597"/>
                </a:cubicBezTo>
                <a:cubicBezTo>
                  <a:pt x="3919505" y="147454"/>
                  <a:pt x="3922839" y="145930"/>
                  <a:pt x="3923791" y="148216"/>
                </a:cubicBezTo>
                <a:cubicBezTo>
                  <a:pt x="3929411" y="149836"/>
                  <a:pt x="3956843" y="139453"/>
                  <a:pt x="3965606" y="144692"/>
                </a:cubicBezTo>
                <a:cubicBezTo>
                  <a:pt x="3963796" y="143644"/>
                  <a:pt x="3956176" y="147550"/>
                  <a:pt x="3957414" y="147454"/>
                </a:cubicBezTo>
                <a:cubicBezTo>
                  <a:pt x="3961510" y="147359"/>
                  <a:pt x="3965796" y="146597"/>
                  <a:pt x="3969987" y="146407"/>
                </a:cubicBezTo>
                <a:cubicBezTo>
                  <a:pt x="3972273" y="146311"/>
                  <a:pt x="3975226" y="148121"/>
                  <a:pt x="3974369" y="148121"/>
                </a:cubicBezTo>
                <a:cubicBezTo>
                  <a:pt x="3980179" y="147645"/>
                  <a:pt x="3981894" y="145168"/>
                  <a:pt x="3990942" y="144597"/>
                </a:cubicBezTo>
                <a:cubicBezTo>
                  <a:pt x="3994467" y="144406"/>
                  <a:pt x="3994657" y="146311"/>
                  <a:pt x="3995324" y="146311"/>
                </a:cubicBezTo>
                <a:cubicBezTo>
                  <a:pt x="3998277" y="146311"/>
                  <a:pt x="4000182" y="143835"/>
                  <a:pt x="3999324" y="143835"/>
                </a:cubicBezTo>
                <a:cubicBezTo>
                  <a:pt x="4015517" y="143359"/>
                  <a:pt x="4017993" y="143263"/>
                  <a:pt x="4032757" y="140977"/>
                </a:cubicBezTo>
                <a:cubicBezTo>
                  <a:pt x="4041806" y="139644"/>
                  <a:pt x="4054189" y="138977"/>
                  <a:pt x="4061999" y="138501"/>
                </a:cubicBezTo>
                <a:cubicBezTo>
                  <a:pt x="4065809" y="138215"/>
                  <a:pt x="4067333" y="135643"/>
                  <a:pt x="4070190" y="135739"/>
                </a:cubicBezTo>
                <a:cubicBezTo>
                  <a:pt x="4071905" y="135739"/>
                  <a:pt x="4074667" y="140406"/>
                  <a:pt x="4078858" y="139263"/>
                </a:cubicBezTo>
                <a:cubicBezTo>
                  <a:pt x="4083621" y="133453"/>
                  <a:pt x="4091812" y="135643"/>
                  <a:pt x="4095432" y="135739"/>
                </a:cubicBezTo>
                <a:cubicBezTo>
                  <a:pt x="4098003" y="135834"/>
                  <a:pt x="4101147" y="135167"/>
                  <a:pt x="4103814" y="135072"/>
                </a:cubicBezTo>
                <a:cubicBezTo>
                  <a:pt x="4122292" y="134310"/>
                  <a:pt x="4129150" y="134977"/>
                  <a:pt x="4141628" y="134024"/>
                </a:cubicBezTo>
                <a:cubicBezTo>
                  <a:pt x="4153820" y="133072"/>
                  <a:pt x="4166679" y="129738"/>
                  <a:pt x="4179061" y="128785"/>
                </a:cubicBezTo>
                <a:cubicBezTo>
                  <a:pt x="4186300" y="128214"/>
                  <a:pt x="4192301" y="129738"/>
                  <a:pt x="4196016" y="129452"/>
                </a:cubicBezTo>
                <a:cubicBezTo>
                  <a:pt x="4198016" y="129262"/>
                  <a:pt x="4201540" y="126976"/>
                  <a:pt x="4200016" y="126976"/>
                </a:cubicBezTo>
                <a:cubicBezTo>
                  <a:pt x="4210399" y="126595"/>
                  <a:pt x="4215637" y="127738"/>
                  <a:pt x="4225258" y="126976"/>
                </a:cubicBezTo>
                <a:cubicBezTo>
                  <a:pt x="4232877" y="126404"/>
                  <a:pt x="4237640" y="124118"/>
                  <a:pt x="4246022" y="123070"/>
                </a:cubicBezTo>
                <a:cubicBezTo>
                  <a:pt x="4262976" y="121070"/>
                  <a:pt x="4269834" y="122975"/>
                  <a:pt x="4279645" y="122308"/>
                </a:cubicBezTo>
                <a:cubicBezTo>
                  <a:pt x="4295838" y="121261"/>
                  <a:pt x="4313459" y="115736"/>
                  <a:pt x="4325842" y="120499"/>
                </a:cubicBezTo>
                <a:cubicBezTo>
                  <a:pt x="4329747" y="118022"/>
                  <a:pt x="4333747" y="115546"/>
                  <a:pt x="4337843" y="113164"/>
                </a:cubicBezTo>
                <a:cubicBezTo>
                  <a:pt x="4343558" y="119070"/>
                  <a:pt x="4352035" y="109640"/>
                  <a:pt x="4362894" y="111069"/>
                </a:cubicBezTo>
                <a:cubicBezTo>
                  <a:pt x="4368799" y="111164"/>
                  <a:pt x="4368037" y="115260"/>
                  <a:pt x="4371752" y="116689"/>
                </a:cubicBezTo>
                <a:cubicBezTo>
                  <a:pt x="4380325" y="114688"/>
                  <a:pt x="4399470" y="116974"/>
                  <a:pt x="4400803" y="112117"/>
                </a:cubicBezTo>
                <a:cubicBezTo>
                  <a:pt x="4393850" y="112688"/>
                  <a:pt x="4386897" y="113260"/>
                  <a:pt x="4379943" y="113926"/>
                </a:cubicBezTo>
                <a:cubicBezTo>
                  <a:pt x="4381944" y="109450"/>
                  <a:pt x="4392135" y="108783"/>
                  <a:pt x="4383468" y="105163"/>
                </a:cubicBezTo>
                <a:cubicBezTo>
                  <a:pt x="4357084" y="106687"/>
                  <a:pt x="4329747" y="109164"/>
                  <a:pt x="4299648" y="110116"/>
                </a:cubicBezTo>
                <a:cubicBezTo>
                  <a:pt x="4294218" y="110307"/>
                  <a:pt x="4293647" y="108688"/>
                  <a:pt x="4286979" y="109069"/>
                </a:cubicBezTo>
                <a:cubicBezTo>
                  <a:pt x="4246117" y="111355"/>
                  <a:pt x="4207636" y="118879"/>
                  <a:pt x="4174108" y="118594"/>
                </a:cubicBezTo>
                <a:cubicBezTo>
                  <a:pt x="4165821" y="118498"/>
                  <a:pt x="4160392" y="114593"/>
                  <a:pt x="4152867" y="116212"/>
                </a:cubicBezTo>
                <a:cubicBezTo>
                  <a:pt x="4144962" y="117832"/>
                  <a:pt x="4142771" y="121642"/>
                  <a:pt x="4132293" y="122213"/>
                </a:cubicBezTo>
                <a:cubicBezTo>
                  <a:pt x="4125816" y="120308"/>
                  <a:pt x="4121530" y="116974"/>
                  <a:pt x="4110862" y="117641"/>
                </a:cubicBezTo>
                <a:cubicBezTo>
                  <a:pt x="4110481" y="121070"/>
                  <a:pt x="4100766" y="120118"/>
                  <a:pt x="4094289" y="121165"/>
                </a:cubicBezTo>
                <a:cubicBezTo>
                  <a:pt x="4075048" y="124213"/>
                  <a:pt x="4077239" y="123356"/>
                  <a:pt x="4060856" y="124023"/>
                </a:cubicBezTo>
                <a:cubicBezTo>
                  <a:pt x="4045140" y="124594"/>
                  <a:pt x="4026280" y="127357"/>
                  <a:pt x="4010659" y="128214"/>
                </a:cubicBezTo>
                <a:cubicBezTo>
                  <a:pt x="4005516" y="128500"/>
                  <a:pt x="4004373" y="126976"/>
                  <a:pt x="3997896" y="127166"/>
                </a:cubicBezTo>
                <a:cubicBezTo>
                  <a:pt x="3975702" y="127833"/>
                  <a:pt x="3945032" y="132595"/>
                  <a:pt x="3935412" y="134596"/>
                </a:cubicBezTo>
                <a:cubicBezTo>
                  <a:pt x="3914552" y="138882"/>
                  <a:pt x="3903408" y="133834"/>
                  <a:pt x="3889025" y="134310"/>
                </a:cubicBezTo>
                <a:cubicBezTo>
                  <a:pt x="3884262" y="134405"/>
                  <a:pt x="3880452" y="137072"/>
                  <a:pt x="3872451" y="137834"/>
                </a:cubicBezTo>
                <a:cubicBezTo>
                  <a:pt x="3867117" y="138310"/>
                  <a:pt x="3866451" y="136215"/>
                  <a:pt x="3859783" y="136786"/>
                </a:cubicBezTo>
                <a:cubicBezTo>
                  <a:pt x="3853877" y="137263"/>
                  <a:pt x="3852354" y="139834"/>
                  <a:pt x="3843210" y="140311"/>
                </a:cubicBezTo>
                <a:cubicBezTo>
                  <a:pt x="3835780" y="140692"/>
                  <a:pt x="3828636" y="137834"/>
                  <a:pt x="3821969" y="137834"/>
                </a:cubicBezTo>
                <a:cubicBezTo>
                  <a:pt x="3808539" y="138025"/>
                  <a:pt x="3807491" y="142120"/>
                  <a:pt x="3801109" y="139644"/>
                </a:cubicBezTo>
                <a:cubicBezTo>
                  <a:pt x="3799109" y="138787"/>
                  <a:pt x="3783297" y="141073"/>
                  <a:pt x="3780154" y="141454"/>
                </a:cubicBezTo>
                <a:cubicBezTo>
                  <a:pt x="3777582" y="141739"/>
                  <a:pt x="3775677" y="143930"/>
                  <a:pt x="3776154" y="143930"/>
                </a:cubicBezTo>
                <a:cubicBezTo>
                  <a:pt x="3771867" y="144406"/>
                  <a:pt x="3771010" y="142216"/>
                  <a:pt x="3767581" y="142501"/>
                </a:cubicBezTo>
                <a:cubicBezTo>
                  <a:pt x="3763390" y="142882"/>
                  <a:pt x="3762819" y="144978"/>
                  <a:pt x="3759390" y="145264"/>
                </a:cubicBezTo>
                <a:cubicBezTo>
                  <a:pt x="3760628" y="145168"/>
                  <a:pt x="3756723" y="143549"/>
                  <a:pt x="3755008" y="143549"/>
                </a:cubicBezTo>
                <a:cubicBezTo>
                  <a:pt x="3752627" y="143454"/>
                  <a:pt x="3749007" y="144025"/>
                  <a:pt x="3746626" y="144216"/>
                </a:cubicBezTo>
                <a:cubicBezTo>
                  <a:pt x="3741197" y="144787"/>
                  <a:pt x="3738244" y="146597"/>
                  <a:pt x="3730052" y="147740"/>
                </a:cubicBezTo>
                <a:cubicBezTo>
                  <a:pt x="3710336" y="150407"/>
                  <a:pt x="3685666" y="150883"/>
                  <a:pt x="3679570" y="147740"/>
                </a:cubicBezTo>
                <a:cubicBezTo>
                  <a:pt x="3678618" y="147264"/>
                  <a:pt x="3672712" y="148597"/>
                  <a:pt x="3671188" y="148407"/>
                </a:cubicBezTo>
                <a:cubicBezTo>
                  <a:pt x="3637279" y="144883"/>
                  <a:pt x="3583368" y="156217"/>
                  <a:pt x="3541458" y="157265"/>
                </a:cubicBezTo>
                <a:cubicBezTo>
                  <a:pt x="3536028" y="157360"/>
                  <a:pt x="3535552" y="155836"/>
                  <a:pt x="3528789" y="156217"/>
                </a:cubicBezTo>
                <a:cubicBezTo>
                  <a:pt x="3510787" y="157265"/>
                  <a:pt x="3492118" y="160313"/>
                  <a:pt x="3474402" y="160789"/>
                </a:cubicBezTo>
                <a:cubicBezTo>
                  <a:pt x="3466782" y="160980"/>
                  <a:pt x="3464877" y="159646"/>
                  <a:pt x="3457542" y="160123"/>
                </a:cubicBezTo>
                <a:cubicBezTo>
                  <a:pt x="3452208" y="160504"/>
                  <a:pt x="3452018" y="162885"/>
                  <a:pt x="3445160" y="163266"/>
                </a:cubicBezTo>
                <a:cubicBezTo>
                  <a:pt x="3439445" y="163552"/>
                  <a:pt x="3436873" y="162123"/>
                  <a:pt x="3428301" y="162599"/>
                </a:cubicBezTo>
                <a:cubicBezTo>
                  <a:pt x="3411251" y="163456"/>
                  <a:pt x="3394296" y="167457"/>
                  <a:pt x="3377914" y="164695"/>
                </a:cubicBezTo>
                <a:cubicBezTo>
                  <a:pt x="3372579" y="170314"/>
                  <a:pt x="3364007" y="169552"/>
                  <a:pt x="3361340" y="168219"/>
                </a:cubicBezTo>
                <a:cubicBezTo>
                  <a:pt x="3355339" y="165171"/>
                  <a:pt x="3324764" y="173458"/>
                  <a:pt x="3328098" y="173172"/>
                </a:cubicBezTo>
                <a:cubicBezTo>
                  <a:pt x="3322668" y="173648"/>
                  <a:pt x="3322287" y="171267"/>
                  <a:pt x="3315334" y="172124"/>
                </a:cubicBezTo>
                <a:cubicBezTo>
                  <a:pt x="3316001" y="172029"/>
                  <a:pt x="3313334" y="174124"/>
                  <a:pt x="3311334" y="174601"/>
                </a:cubicBezTo>
                <a:cubicBezTo>
                  <a:pt x="3294951" y="178030"/>
                  <a:pt x="3278568" y="175839"/>
                  <a:pt x="3273519" y="175648"/>
                </a:cubicBezTo>
                <a:cubicBezTo>
                  <a:pt x="3262089" y="175267"/>
                  <a:pt x="3256279" y="175458"/>
                  <a:pt x="3252469" y="175363"/>
                </a:cubicBezTo>
                <a:cubicBezTo>
                  <a:pt x="3247040" y="175172"/>
                  <a:pt x="3243516" y="174505"/>
                  <a:pt x="3239801" y="174315"/>
                </a:cubicBezTo>
                <a:cubicBezTo>
                  <a:pt x="3237515" y="174220"/>
                  <a:pt x="3233514" y="175363"/>
                  <a:pt x="3231419" y="174982"/>
                </a:cubicBezTo>
                <a:cubicBezTo>
                  <a:pt x="3228847" y="174505"/>
                  <a:pt x="3231228" y="168505"/>
                  <a:pt x="3222656" y="171457"/>
                </a:cubicBezTo>
                <a:cubicBezTo>
                  <a:pt x="3198653" y="175172"/>
                  <a:pt x="3167887" y="174505"/>
                  <a:pt x="3155600" y="174982"/>
                </a:cubicBezTo>
                <a:cubicBezTo>
                  <a:pt x="3138455" y="175648"/>
                  <a:pt x="3104832" y="179554"/>
                  <a:pt x="3092925" y="180316"/>
                </a:cubicBezTo>
                <a:cubicBezTo>
                  <a:pt x="3090735" y="180411"/>
                  <a:pt x="3087496" y="178696"/>
                  <a:pt x="3088544" y="178601"/>
                </a:cubicBezTo>
                <a:cubicBezTo>
                  <a:pt x="3082257" y="179173"/>
                  <a:pt x="3080257" y="181078"/>
                  <a:pt x="3076161" y="181744"/>
                </a:cubicBezTo>
                <a:cubicBezTo>
                  <a:pt x="3058731" y="184792"/>
                  <a:pt x="3047777" y="182506"/>
                  <a:pt x="3038347" y="182792"/>
                </a:cubicBezTo>
                <a:cubicBezTo>
                  <a:pt x="3017106" y="183554"/>
                  <a:pt x="2997294" y="186793"/>
                  <a:pt x="2975673" y="188126"/>
                </a:cubicBezTo>
                <a:cubicBezTo>
                  <a:pt x="2970624" y="188412"/>
                  <a:pt x="2969291" y="186983"/>
                  <a:pt x="2963004" y="187078"/>
                </a:cubicBezTo>
                <a:cubicBezTo>
                  <a:pt x="2941668" y="187555"/>
                  <a:pt x="2914713" y="193079"/>
                  <a:pt x="2904616" y="194127"/>
                </a:cubicBezTo>
                <a:cubicBezTo>
                  <a:pt x="2897091" y="194889"/>
                  <a:pt x="2888900" y="195556"/>
                  <a:pt x="2879565" y="196222"/>
                </a:cubicBezTo>
                <a:cubicBezTo>
                  <a:pt x="2875470" y="196508"/>
                  <a:pt x="2874327" y="194508"/>
                  <a:pt x="2870993" y="194794"/>
                </a:cubicBezTo>
                <a:cubicBezTo>
                  <a:pt x="2872231" y="194698"/>
                  <a:pt x="2868612" y="196889"/>
                  <a:pt x="2866992" y="197270"/>
                </a:cubicBezTo>
                <a:cubicBezTo>
                  <a:pt x="2864706" y="197746"/>
                  <a:pt x="2861087" y="197842"/>
                  <a:pt x="2858610" y="197937"/>
                </a:cubicBezTo>
                <a:cubicBezTo>
                  <a:pt x="2853181" y="198318"/>
                  <a:pt x="2850038" y="196889"/>
                  <a:pt x="2841656" y="197270"/>
                </a:cubicBezTo>
                <a:cubicBezTo>
                  <a:pt x="2828035" y="197842"/>
                  <a:pt x="2817462" y="201366"/>
                  <a:pt x="2804223" y="202509"/>
                </a:cubicBezTo>
                <a:cubicBezTo>
                  <a:pt x="2799174" y="202985"/>
                  <a:pt x="2795364" y="201461"/>
                  <a:pt x="2787364" y="201842"/>
                </a:cubicBezTo>
                <a:cubicBezTo>
                  <a:pt x="2780982" y="202128"/>
                  <a:pt x="2772790" y="202604"/>
                  <a:pt x="2766408" y="203652"/>
                </a:cubicBezTo>
                <a:cubicBezTo>
                  <a:pt x="2750502" y="206128"/>
                  <a:pt x="2742786" y="206224"/>
                  <a:pt x="2728785" y="206795"/>
                </a:cubicBezTo>
                <a:cubicBezTo>
                  <a:pt x="2676111" y="208986"/>
                  <a:pt x="2614675" y="217654"/>
                  <a:pt x="2557335" y="221273"/>
                </a:cubicBezTo>
                <a:cubicBezTo>
                  <a:pt x="2551429" y="221654"/>
                  <a:pt x="2548286" y="220035"/>
                  <a:pt x="2544666" y="220225"/>
                </a:cubicBezTo>
                <a:cubicBezTo>
                  <a:pt x="2545047" y="220225"/>
                  <a:pt x="2543714" y="222416"/>
                  <a:pt x="2540666" y="222702"/>
                </a:cubicBezTo>
                <a:cubicBezTo>
                  <a:pt x="2538094" y="222892"/>
                  <a:pt x="2535522" y="220987"/>
                  <a:pt x="2536284" y="220987"/>
                </a:cubicBezTo>
                <a:cubicBezTo>
                  <a:pt x="2528950" y="221654"/>
                  <a:pt x="2521711" y="224035"/>
                  <a:pt x="2515520" y="224893"/>
                </a:cubicBezTo>
                <a:cubicBezTo>
                  <a:pt x="2497708" y="227274"/>
                  <a:pt x="2478372" y="229084"/>
                  <a:pt x="2461132" y="229465"/>
                </a:cubicBezTo>
                <a:cubicBezTo>
                  <a:pt x="2455608" y="229560"/>
                  <a:pt x="2455227" y="228036"/>
                  <a:pt x="2448464" y="228417"/>
                </a:cubicBezTo>
                <a:cubicBezTo>
                  <a:pt x="2363025" y="233656"/>
                  <a:pt x="2271585" y="247753"/>
                  <a:pt x="2185098" y="250610"/>
                </a:cubicBezTo>
                <a:cubicBezTo>
                  <a:pt x="2177478" y="250896"/>
                  <a:pt x="2175477" y="249277"/>
                  <a:pt x="2168238" y="249943"/>
                </a:cubicBezTo>
                <a:cubicBezTo>
                  <a:pt x="2162428" y="250420"/>
                  <a:pt x="2160618" y="252896"/>
                  <a:pt x="2151665" y="253468"/>
                </a:cubicBezTo>
                <a:cubicBezTo>
                  <a:pt x="2139092" y="254325"/>
                  <a:pt x="2133186" y="250610"/>
                  <a:pt x="2126614" y="255563"/>
                </a:cubicBezTo>
                <a:cubicBezTo>
                  <a:pt x="2124614" y="257087"/>
                  <a:pt x="2121185" y="253849"/>
                  <a:pt x="2122233" y="253849"/>
                </a:cubicBezTo>
                <a:cubicBezTo>
                  <a:pt x="2099087" y="255373"/>
                  <a:pt x="2080037" y="257468"/>
                  <a:pt x="2059558" y="259183"/>
                </a:cubicBezTo>
                <a:cubicBezTo>
                  <a:pt x="1973547" y="266231"/>
                  <a:pt x="1857914" y="272518"/>
                  <a:pt x="1788000" y="284233"/>
                </a:cubicBezTo>
                <a:cubicBezTo>
                  <a:pt x="1776570" y="286138"/>
                  <a:pt x="1760092" y="289282"/>
                  <a:pt x="1749996" y="283186"/>
                </a:cubicBezTo>
                <a:cubicBezTo>
                  <a:pt x="1829148" y="269755"/>
                  <a:pt x="1910111" y="271565"/>
                  <a:pt x="1988121" y="260992"/>
                </a:cubicBezTo>
                <a:cubicBezTo>
                  <a:pt x="2002027" y="259087"/>
                  <a:pt x="2000313" y="258897"/>
                  <a:pt x="2009075" y="259183"/>
                </a:cubicBezTo>
                <a:cubicBezTo>
                  <a:pt x="2011552" y="259278"/>
                  <a:pt x="2014886" y="258611"/>
                  <a:pt x="2017458" y="258516"/>
                </a:cubicBezTo>
                <a:cubicBezTo>
                  <a:pt x="2083085" y="254611"/>
                  <a:pt x="2150236" y="247276"/>
                  <a:pt x="2218149" y="241561"/>
                </a:cubicBezTo>
                <a:cubicBezTo>
                  <a:pt x="2287682" y="235656"/>
                  <a:pt x="2359405" y="232894"/>
                  <a:pt x="2423032" y="224226"/>
                </a:cubicBezTo>
                <a:cubicBezTo>
                  <a:pt x="2430652" y="223178"/>
                  <a:pt x="2432271" y="221368"/>
                  <a:pt x="2439606" y="220702"/>
                </a:cubicBezTo>
                <a:cubicBezTo>
                  <a:pt x="2445035" y="220225"/>
                  <a:pt x="2445511" y="222511"/>
                  <a:pt x="2452274" y="221749"/>
                </a:cubicBezTo>
                <a:cubicBezTo>
                  <a:pt x="2457798" y="221178"/>
                  <a:pt x="2457703" y="218987"/>
                  <a:pt x="2464656" y="218606"/>
                </a:cubicBezTo>
                <a:cubicBezTo>
                  <a:pt x="2463799" y="218701"/>
                  <a:pt x="2467038" y="220321"/>
                  <a:pt x="2469038" y="220321"/>
                </a:cubicBezTo>
                <a:cubicBezTo>
                  <a:pt x="2471610" y="220416"/>
                  <a:pt x="2474848" y="219749"/>
                  <a:pt x="2477420" y="219654"/>
                </a:cubicBezTo>
                <a:cubicBezTo>
                  <a:pt x="2515234" y="217368"/>
                  <a:pt x="2565431" y="211462"/>
                  <a:pt x="2594482" y="209748"/>
                </a:cubicBezTo>
                <a:cubicBezTo>
                  <a:pt x="2596768" y="209653"/>
                  <a:pt x="2599721" y="211462"/>
                  <a:pt x="2598864" y="211462"/>
                </a:cubicBezTo>
                <a:cubicBezTo>
                  <a:pt x="2606389" y="210891"/>
                  <a:pt x="2612961" y="208033"/>
                  <a:pt x="2619628" y="207557"/>
                </a:cubicBezTo>
                <a:cubicBezTo>
                  <a:pt x="2625152" y="207176"/>
                  <a:pt x="2628106" y="208605"/>
                  <a:pt x="2636583" y="208224"/>
                </a:cubicBezTo>
                <a:cubicBezTo>
                  <a:pt x="2668110" y="206700"/>
                  <a:pt x="2701543" y="204319"/>
                  <a:pt x="2732690" y="200128"/>
                </a:cubicBezTo>
                <a:cubicBezTo>
                  <a:pt x="2740310" y="199080"/>
                  <a:pt x="2741929" y="197270"/>
                  <a:pt x="2749264" y="196603"/>
                </a:cubicBezTo>
                <a:cubicBezTo>
                  <a:pt x="2754312" y="196222"/>
                  <a:pt x="2758217" y="197556"/>
                  <a:pt x="2766123" y="197270"/>
                </a:cubicBezTo>
                <a:cubicBezTo>
                  <a:pt x="2791078" y="196413"/>
                  <a:pt x="2814224" y="191365"/>
                  <a:pt x="2828702" y="189841"/>
                </a:cubicBezTo>
                <a:cubicBezTo>
                  <a:pt x="2832607" y="189460"/>
                  <a:pt x="2837274" y="188888"/>
                  <a:pt x="2841180" y="188793"/>
                </a:cubicBezTo>
                <a:cubicBezTo>
                  <a:pt x="2891662" y="187650"/>
                  <a:pt x="2972815" y="178506"/>
                  <a:pt x="3021107" y="175744"/>
                </a:cubicBezTo>
                <a:cubicBezTo>
                  <a:pt x="3023393" y="175648"/>
                  <a:pt x="3026441" y="177458"/>
                  <a:pt x="3025489" y="177458"/>
                </a:cubicBezTo>
                <a:cubicBezTo>
                  <a:pt x="3035204" y="176696"/>
                  <a:pt x="3041014" y="173839"/>
                  <a:pt x="3050349" y="173267"/>
                </a:cubicBezTo>
                <a:cubicBezTo>
                  <a:pt x="3058159" y="172791"/>
                  <a:pt x="3059778" y="174220"/>
                  <a:pt x="3067208" y="173934"/>
                </a:cubicBezTo>
                <a:cubicBezTo>
                  <a:pt x="3103022" y="172696"/>
                  <a:pt x="3148456" y="168695"/>
                  <a:pt x="3184270" y="164028"/>
                </a:cubicBezTo>
                <a:cubicBezTo>
                  <a:pt x="3198653" y="162123"/>
                  <a:pt x="3195319" y="162028"/>
                  <a:pt x="3205225" y="162218"/>
                </a:cubicBezTo>
                <a:cubicBezTo>
                  <a:pt x="3221894" y="162599"/>
                  <a:pt x="3231419" y="157837"/>
                  <a:pt x="3242658" y="156979"/>
                </a:cubicBezTo>
                <a:cubicBezTo>
                  <a:pt x="3241134" y="157075"/>
                  <a:pt x="3245706" y="158599"/>
                  <a:pt x="3247040" y="158694"/>
                </a:cubicBezTo>
                <a:cubicBezTo>
                  <a:pt x="3256470" y="159361"/>
                  <a:pt x="3270090" y="157170"/>
                  <a:pt x="3276282" y="156217"/>
                </a:cubicBezTo>
                <a:cubicBezTo>
                  <a:pt x="3281330" y="155455"/>
                  <a:pt x="3285711" y="153360"/>
                  <a:pt x="3288664" y="153074"/>
                </a:cubicBezTo>
                <a:cubicBezTo>
                  <a:pt x="3289426" y="152979"/>
                  <a:pt x="3288664" y="155646"/>
                  <a:pt x="3293046" y="154789"/>
                </a:cubicBezTo>
                <a:cubicBezTo>
                  <a:pt x="3294760" y="154503"/>
                  <a:pt x="3292093" y="152407"/>
                  <a:pt x="3297046" y="152312"/>
                </a:cubicBezTo>
                <a:cubicBezTo>
                  <a:pt x="3296951" y="152312"/>
                  <a:pt x="3298951" y="153931"/>
                  <a:pt x="3301427" y="154027"/>
                </a:cubicBezTo>
                <a:cubicBezTo>
                  <a:pt x="3313048" y="154503"/>
                  <a:pt x="3314382" y="151550"/>
                  <a:pt x="3322192" y="150121"/>
                </a:cubicBezTo>
                <a:cubicBezTo>
                  <a:pt x="3335622" y="147645"/>
                  <a:pt x="3340671" y="147169"/>
                  <a:pt x="3343147" y="148312"/>
                </a:cubicBezTo>
                <a:cubicBezTo>
                  <a:pt x="3343909" y="148693"/>
                  <a:pt x="3350291" y="147645"/>
                  <a:pt x="3351529" y="147645"/>
                </a:cubicBezTo>
                <a:cubicBezTo>
                  <a:pt x="3382962" y="146883"/>
                  <a:pt x="3426491" y="140596"/>
                  <a:pt x="3451827" y="139168"/>
                </a:cubicBezTo>
                <a:cubicBezTo>
                  <a:pt x="3454304" y="139072"/>
                  <a:pt x="3456876" y="140882"/>
                  <a:pt x="3456209" y="140882"/>
                </a:cubicBezTo>
                <a:cubicBezTo>
                  <a:pt x="3464019" y="140406"/>
                  <a:pt x="3465353" y="138310"/>
                  <a:pt x="3472782" y="137358"/>
                </a:cubicBezTo>
                <a:cubicBezTo>
                  <a:pt x="3476783" y="136882"/>
                  <a:pt x="3476211" y="139072"/>
                  <a:pt x="3477164" y="139072"/>
                </a:cubicBezTo>
                <a:cubicBezTo>
                  <a:pt x="3479736" y="139072"/>
                  <a:pt x="3482498" y="136596"/>
                  <a:pt x="3481164" y="136596"/>
                </a:cubicBezTo>
                <a:cubicBezTo>
                  <a:pt x="3486689" y="136596"/>
                  <a:pt x="3487070" y="138120"/>
                  <a:pt x="3493928" y="137644"/>
                </a:cubicBezTo>
                <a:cubicBezTo>
                  <a:pt x="3519074" y="135834"/>
                  <a:pt x="3545172" y="132691"/>
                  <a:pt x="3564984" y="131643"/>
                </a:cubicBezTo>
                <a:cubicBezTo>
                  <a:pt x="3583082" y="130690"/>
                  <a:pt x="3580891" y="131738"/>
                  <a:pt x="3590035" y="129547"/>
                </a:cubicBezTo>
                <a:cubicBezTo>
                  <a:pt x="3618420" y="122785"/>
                  <a:pt x="3664711" y="125071"/>
                  <a:pt x="3682142" y="123832"/>
                </a:cubicBezTo>
                <a:cubicBezTo>
                  <a:pt x="3692143" y="123166"/>
                  <a:pt x="3701954" y="120022"/>
                  <a:pt x="3711193" y="119260"/>
                </a:cubicBezTo>
                <a:cubicBezTo>
                  <a:pt x="3716432" y="118784"/>
                  <a:pt x="3719956" y="120308"/>
                  <a:pt x="3728052" y="119927"/>
                </a:cubicBezTo>
                <a:cubicBezTo>
                  <a:pt x="3770724" y="117927"/>
                  <a:pt x="3821969" y="109735"/>
                  <a:pt x="3865974" y="108307"/>
                </a:cubicBezTo>
                <a:cubicBezTo>
                  <a:pt x="3873594" y="108021"/>
                  <a:pt x="3875595" y="109640"/>
                  <a:pt x="3882834" y="108973"/>
                </a:cubicBezTo>
                <a:cubicBezTo>
                  <a:pt x="3888644" y="108497"/>
                  <a:pt x="3890358" y="106021"/>
                  <a:pt x="3899407" y="105449"/>
                </a:cubicBezTo>
                <a:cubicBezTo>
                  <a:pt x="3904932" y="105068"/>
                  <a:pt x="3907884" y="106497"/>
                  <a:pt x="3916266" y="106116"/>
                </a:cubicBezTo>
                <a:cubicBezTo>
                  <a:pt x="3947127" y="104687"/>
                  <a:pt x="3988371" y="99353"/>
                  <a:pt x="4012374" y="98020"/>
                </a:cubicBezTo>
                <a:cubicBezTo>
                  <a:pt x="4014564" y="97924"/>
                  <a:pt x="4017708" y="99639"/>
                  <a:pt x="4016755" y="99734"/>
                </a:cubicBezTo>
                <a:cubicBezTo>
                  <a:pt x="4026185" y="98972"/>
                  <a:pt x="4035900" y="94114"/>
                  <a:pt x="4045806" y="95162"/>
                </a:cubicBezTo>
                <a:cubicBezTo>
                  <a:pt x="4050188" y="94686"/>
                  <a:pt x="4048854" y="92209"/>
                  <a:pt x="4041425" y="93448"/>
                </a:cubicBezTo>
                <a:cubicBezTo>
                  <a:pt x="4035805" y="93924"/>
                  <a:pt x="4030281" y="94400"/>
                  <a:pt x="4024661" y="94876"/>
                </a:cubicBezTo>
                <a:cubicBezTo>
                  <a:pt x="4009516" y="91066"/>
                  <a:pt x="3995229" y="97448"/>
                  <a:pt x="3978655" y="98782"/>
                </a:cubicBezTo>
                <a:cubicBezTo>
                  <a:pt x="3972273" y="99258"/>
                  <a:pt x="3964177" y="98210"/>
                  <a:pt x="3957605" y="98496"/>
                </a:cubicBezTo>
                <a:cubicBezTo>
                  <a:pt x="3940174" y="99163"/>
                  <a:pt x="3921886" y="102592"/>
                  <a:pt x="3903217" y="103068"/>
                </a:cubicBezTo>
                <a:cubicBezTo>
                  <a:pt x="3895502" y="103258"/>
                  <a:pt x="3893692" y="101925"/>
                  <a:pt x="3886263" y="102401"/>
                </a:cubicBezTo>
                <a:cubicBezTo>
                  <a:pt x="3878357" y="102877"/>
                  <a:pt x="3877214" y="105449"/>
                  <a:pt x="3869689" y="105925"/>
                </a:cubicBezTo>
                <a:cubicBezTo>
                  <a:pt x="3870546" y="105830"/>
                  <a:pt x="3867213" y="104211"/>
                  <a:pt x="3865308" y="104211"/>
                </a:cubicBezTo>
                <a:cubicBezTo>
                  <a:pt x="3853877" y="103735"/>
                  <a:pt x="3837304" y="107259"/>
                  <a:pt x="3831875" y="107068"/>
                </a:cubicBezTo>
                <a:cubicBezTo>
                  <a:pt x="3830827" y="107068"/>
                  <a:pt x="3825684" y="105449"/>
                  <a:pt x="3827493" y="105354"/>
                </a:cubicBezTo>
                <a:cubicBezTo>
                  <a:pt x="3822064" y="105735"/>
                  <a:pt x="3822064" y="108211"/>
                  <a:pt x="3815111" y="108497"/>
                </a:cubicBezTo>
                <a:cubicBezTo>
                  <a:pt x="3798823" y="109259"/>
                  <a:pt x="3788155" y="108116"/>
                  <a:pt x="3777677" y="113736"/>
                </a:cubicBezTo>
                <a:cubicBezTo>
                  <a:pt x="3777106" y="110593"/>
                  <a:pt x="3770439" y="112974"/>
                  <a:pt x="3764914" y="112688"/>
                </a:cubicBezTo>
                <a:cubicBezTo>
                  <a:pt x="3742911" y="111545"/>
                  <a:pt x="3697001" y="114879"/>
                  <a:pt x="3668616" y="118689"/>
                </a:cubicBezTo>
                <a:cubicBezTo>
                  <a:pt x="3660234" y="119832"/>
                  <a:pt x="3656234" y="122023"/>
                  <a:pt x="3647852" y="122594"/>
                </a:cubicBezTo>
                <a:cubicBezTo>
                  <a:pt x="3643566" y="122880"/>
                  <a:pt x="3642804" y="121261"/>
                  <a:pt x="3639279" y="121165"/>
                </a:cubicBezTo>
                <a:cubicBezTo>
                  <a:pt x="3635279" y="121070"/>
                  <a:pt x="3630802" y="122213"/>
                  <a:pt x="3626706" y="122213"/>
                </a:cubicBezTo>
                <a:cubicBezTo>
                  <a:pt x="3618991" y="122213"/>
                  <a:pt x="3611657" y="121642"/>
                  <a:pt x="3605656" y="121832"/>
                </a:cubicBezTo>
                <a:cubicBezTo>
                  <a:pt x="3581653" y="122880"/>
                  <a:pt x="3561270" y="127738"/>
                  <a:pt x="3547268" y="128881"/>
                </a:cubicBezTo>
                <a:cubicBezTo>
                  <a:pt x="3540886" y="129357"/>
                  <a:pt x="3533076" y="128404"/>
                  <a:pt x="3526218" y="128500"/>
                </a:cubicBezTo>
                <a:cubicBezTo>
                  <a:pt x="3513454" y="128785"/>
                  <a:pt x="3500595" y="130881"/>
                  <a:pt x="3492785" y="131357"/>
                </a:cubicBezTo>
                <a:cubicBezTo>
                  <a:pt x="3490594" y="131452"/>
                  <a:pt x="3487451" y="129738"/>
                  <a:pt x="3488403" y="129643"/>
                </a:cubicBezTo>
                <a:cubicBezTo>
                  <a:pt x="3480498" y="130309"/>
                  <a:pt x="3475164" y="133072"/>
                  <a:pt x="3467639" y="133548"/>
                </a:cubicBezTo>
                <a:cubicBezTo>
                  <a:pt x="3462210" y="133834"/>
                  <a:pt x="3458971" y="132595"/>
                  <a:pt x="3450780" y="132881"/>
                </a:cubicBezTo>
                <a:cubicBezTo>
                  <a:pt x="3436302" y="133453"/>
                  <a:pt x="3418299" y="136215"/>
                  <a:pt x="3404774" y="136786"/>
                </a:cubicBezTo>
                <a:cubicBezTo>
                  <a:pt x="3398773" y="136977"/>
                  <a:pt x="3396677" y="135548"/>
                  <a:pt x="3387915" y="136120"/>
                </a:cubicBezTo>
                <a:cubicBezTo>
                  <a:pt x="3381342" y="136501"/>
                  <a:pt x="3373818" y="139453"/>
                  <a:pt x="3367150" y="140025"/>
                </a:cubicBezTo>
                <a:cubicBezTo>
                  <a:pt x="3368389" y="139930"/>
                  <a:pt x="3364483" y="138310"/>
                  <a:pt x="3362769" y="138310"/>
                </a:cubicBezTo>
                <a:cubicBezTo>
                  <a:pt x="3347338" y="137644"/>
                  <a:pt x="3329526" y="141835"/>
                  <a:pt x="3325335" y="143549"/>
                </a:cubicBezTo>
                <a:cubicBezTo>
                  <a:pt x="3321525" y="145168"/>
                  <a:pt x="3323907" y="145073"/>
                  <a:pt x="3317144" y="146311"/>
                </a:cubicBezTo>
                <a:cubicBezTo>
                  <a:pt x="3306285" y="148312"/>
                  <a:pt x="3293331" y="149264"/>
                  <a:pt x="3283711" y="149169"/>
                </a:cubicBezTo>
                <a:cubicBezTo>
                  <a:pt x="3277806" y="149074"/>
                  <a:pt x="3270281" y="146502"/>
                  <a:pt x="3262470" y="146692"/>
                </a:cubicBezTo>
                <a:cubicBezTo>
                  <a:pt x="3249040" y="147169"/>
                  <a:pt x="3252660" y="151645"/>
                  <a:pt x="3245706" y="148121"/>
                </a:cubicBezTo>
                <a:cubicBezTo>
                  <a:pt x="3244944" y="147740"/>
                  <a:pt x="3238563" y="148788"/>
                  <a:pt x="3237324" y="148788"/>
                </a:cubicBezTo>
                <a:cubicBezTo>
                  <a:pt x="3208845" y="149455"/>
                  <a:pt x="3183508" y="151360"/>
                  <a:pt x="3170459" y="154408"/>
                </a:cubicBezTo>
                <a:cubicBezTo>
                  <a:pt x="3145789" y="160218"/>
                  <a:pt x="3098355" y="164218"/>
                  <a:pt x="3066160" y="165361"/>
                </a:cubicBezTo>
                <a:cubicBezTo>
                  <a:pt x="3058540" y="165647"/>
                  <a:pt x="3056445" y="164028"/>
                  <a:pt x="3049301" y="164695"/>
                </a:cubicBezTo>
                <a:cubicBezTo>
                  <a:pt x="3044443" y="165171"/>
                  <a:pt x="3043014" y="166981"/>
                  <a:pt x="3036918" y="167838"/>
                </a:cubicBezTo>
                <a:cubicBezTo>
                  <a:pt x="3020154" y="170410"/>
                  <a:pt x="3013011" y="168219"/>
                  <a:pt x="3003295" y="168600"/>
                </a:cubicBezTo>
                <a:cubicBezTo>
                  <a:pt x="2948812" y="170410"/>
                  <a:pt x="2889186" y="178220"/>
                  <a:pt x="2827749" y="183459"/>
                </a:cubicBezTo>
                <a:cubicBezTo>
                  <a:pt x="2776886" y="187745"/>
                  <a:pt x="2717450" y="193936"/>
                  <a:pt x="2673064" y="196508"/>
                </a:cubicBezTo>
                <a:cubicBezTo>
                  <a:pt x="2655156" y="197556"/>
                  <a:pt x="2656776" y="196794"/>
                  <a:pt x="2648013" y="198604"/>
                </a:cubicBezTo>
                <a:cubicBezTo>
                  <a:pt x="2627534" y="202985"/>
                  <a:pt x="2594577" y="204033"/>
                  <a:pt x="2576956" y="204604"/>
                </a:cubicBezTo>
                <a:cubicBezTo>
                  <a:pt x="2569336" y="204890"/>
                  <a:pt x="2567336" y="203271"/>
                  <a:pt x="2560097" y="203938"/>
                </a:cubicBezTo>
                <a:cubicBezTo>
                  <a:pt x="2554287" y="204414"/>
                  <a:pt x="2552477" y="206795"/>
                  <a:pt x="2543523" y="207462"/>
                </a:cubicBezTo>
                <a:cubicBezTo>
                  <a:pt x="2536189" y="207938"/>
                  <a:pt x="2529045" y="206890"/>
                  <a:pt x="2522473" y="207176"/>
                </a:cubicBezTo>
                <a:cubicBezTo>
                  <a:pt x="2514663" y="207462"/>
                  <a:pt x="2505138" y="208129"/>
                  <a:pt x="2497422" y="209272"/>
                </a:cubicBezTo>
                <a:cubicBezTo>
                  <a:pt x="2481325" y="211653"/>
                  <a:pt x="2478849" y="211367"/>
                  <a:pt x="2463990" y="212129"/>
                </a:cubicBezTo>
                <a:cubicBezTo>
                  <a:pt x="2439796" y="213272"/>
                  <a:pt x="2408935" y="217463"/>
                  <a:pt x="2388742" y="218511"/>
                </a:cubicBezTo>
                <a:cubicBezTo>
                  <a:pt x="2373978" y="219273"/>
                  <a:pt x="2371026" y="217939"/>
                  <a:pt x="2367882" y="220321"/>
                </a:cubicBezTo>
                <a:cubicBezTo>
                  <a:pt x="2359596" y="226417"/>
                  <a:pt x="2316924" y="220416"/>
                  <a:pt x="2309399" y="225274"/>
                </a:cubicBezTo>
                <a:cubicBezTo>
                  <a:pt x="2302827" y="225655"/>
                  <a:pt x="2294921" y="226798"/>
                  <a:pt x="2296540" y="222130"/>
                </a:cubicBezTo>
                <a:cubicBezTo>
                  <a:pt x="2376645" y="218035"/>
                  <a:pt x="2455512" y="205081"/>
                  <a:pt x="2526474" y="202699"/>
                </a:cubicBezTo>
                <a:cubicBezTo>
                  <a:pt x="2534094" y="202414"/>
                  <a:pt x="2536094" y="203938"/>
                  <a:pt x="2543333" y="203366"/>
                </a:cubicBezTo>
                <a:cubicBezTo>
                  <a:pt x="2551143" y="202795"/>
                  <a:pt x="2552477" y="200223"/>
                  <a:pt x="2559906" y="199842"/>
                </a:cubicBezTo>
                <a:cubicBezTo>
                  <a:pt x="2565431" y="199556"/>
                  <a:pt x="2565717" y="201652"/>
                  <a:pt x="2572575" y="200890"/>
                </a:cubicBezTo>
                <a:cubicBezTo>
                  <a:pt x="2576861" y="200413"/>
                  <a:pt x="2577337" y="198794"/>
                  <a:pt x="2580766" y="198127"/>
                </a:cubicBezTo>
                <a:cubicBezTo>
                  <a:pt x="2595625" y="195270"/>
                  <a:pt x="2601150" y="198032"/>
                  <a:pt x="2610198" y="197746"/>
                </a:cubicBezTo>
                <a:cubicBezTo>
                  <a:pt x="2654204" y="196222"/>
                  <a:pt x="2716021" y="190126"/>
                  <a:pt x="2756502" y="185364"/>
                </a:cubicBezTo>
                <a:cubicBezTo>
                  <a:pt x="2766789" y="184126"/>
                  <a:pt x="2793078" y="186316"/>
                  <a:pt x="2793650" y="175934"/>
                </a:cubicBezTo>
                <a:cubicBezTo>
                  <a:pt x="2770599" y="177458"/>
                  <a:pt x="2768599" y="177172"/>
                  <a:pt x="2756026" y="179077"/>
                </a:cubicBezTo>
                <a:cubicBezTo>
                  <a:pt x="2735547" y="182221"/>
                  <a:pt x="2703543" y="184411"/>
                  <a:pt x="2689161" y="184697"/>
                </a:cubicBezTo>
                <a:cubicBezTo>
                  <a:pt x="2681160" y="184792"/>
                  <a:pt x="2679445" y="183649"/>
                  <a:pt x="2676588" y="185745"/>
                </a:cubicBezTo>
                <a:cubicBezTo>
                  <a:pt x="2674206" y="187459"/>
                  <a:pt x="2653442" y="187745"/>
                  <a:pt x="2651537" y="187840"/>
                </a:cubicBezTo>
                <a:cubicBezTo>
                  <a:pt x="2643060" y="188602"/>
                  <a:pt x="2633058" y="191365"/>
                  <a:pt x="2626296" y="187840"/>
                </a:cubicBezTo>
                <a:cubicBezTo>
                  <a:pt x="2660109" y="182602"/>
                  <a:pt x="2695923" y="178125"/>
                  <a:pt x="2730594" y="176887"/>
                </a:cubicBezTo>
                <a:cubicBezTo>
                  <a:pt x="2744691" y="176410"/>
                  <a:pt x="2742977" y="176982"/>
                  <a:pt x="2751549" y="175077"/>
                </a:cubicBezTo>
                <a:cubicBezTo>
                  <a:pt x="2767361" y="171743"/>
                  <a:pt x="2786411" y="172219"/>
                  <a:pt x="2801746" y="170886"/>
                </a:cubicBezTo>
                <a:cubicBezTo>
                  <a:pt x="2815652" y="169648"/>
                  <a:pt x="2836512" y="169648"/>
                  <a:pt x="2839179" y="165647"/>
                </a:cubicBezTo>
                <a:cubicBezTo>
                  <a:pt x="2826321" y="164599"/>
                  <a:pt x="2833560" y="162599"/>
                  <a:pt x="2838608" y="159361"/>
                </a:cubicBezTo>
                <a:cubicBezTo>
                  <a:pt x="2826035" y="154122"/>
                  <a:pt x="2831845" y="165266"/>
                  <a:pt x="2818034" y="165361"/>
                </a:cubicBezTo>
                <a:cubicBezTo>
                  <a:pt x="2797269" y="169171"/>
                  <a:pt x="2796984" y="160599"/>
                  <a:pt x="2779839" y="162218"/>
                </a:cubicBezTo>
                <a:cubicBezTo>
                  <a:pt x="2781553" y="167647"/>
                  <a:pt x="2771552" y="168409"/>
                  <a:pt x="2763646" y="169933"/>
                </a:cubicBezTo>
                <a:cubicBezTo>
                  <a:pt x="2728023" y="171838"/>
                  <a:pt x="2690589" y="177553"/>
                  <a:pt x="2663348" y="178411"/>
                </a:cubicBezTo>
                <a:cubicBezTo>
                  <a:pt x="2648679" y="178887"/>
                  <a:pt x="2656014" y="177839"/>
                  <a:pt x="2646584" y="179839"/>
                </a:cubicBezTo>
                <a:cubicBezTo>
                  <a:pt x="2635535" y="182221"/>
                  <a:pt x="2626391" y="180506"/>
                  <a:pt x="2617342" y="182316"/>
                </a:cubicBezTo>
                <a:cubicBezTo>
                  <a:pt x="2607627" y="182506"/>
                  <a:pt x="2613246" y="188793"/>
                  <a:pt x="2605341" y="189650"/>
                </a:cubicBezTo>
                <a:cubicBezTo>
                  <a:pt x="2605722" y="184983"/>
                  <a:pt x="2601340" y="183268"/>
                  <a:pt x="2592291" y="184411"/>
                </a:cubicBezTo>
                <a:cubicBezTo>
                  <a:pt x="2573813" y="186602"/>
                  <a:pt x="2554763" y="186697"/>
                  <a:pt x="2542095" y="188602"/>
                </a:cubicBezTo>
                <a:cubicBezTo>
                  <a:pt x="2534189" y="189841"/>
                  <a:pt x="2532760" y="191269"/>
                  <a:pt x="2529522" y="189650"/>
                </a:cubicBezTo>
                <a:cubicBezTo>
                  <a:pt x="2528760" y="189269"/>
                  <a:pt x="2522378" y="190317"/>
                  <a:pt x="2521140" y="190317"/>
                </a:cubicBezTo>
                <a:cubicBezTo>
                  <a:pt x="2498280" y="190888"/>
                  <a:pt x="2474086" y="196032"/>
                  <a:pt x="2462466" y="193174"/>
                </a:cubicBezTo>
                <a:cubicBezTo>
                  <a:pt x="2460370" y="195460"/>
                  <a:pt x="2448845" y="197746"/>
                  <a:pt x="2441892" y="199175"/>
                </a:cubicBezTo>
                <a:cubicBezTo>
                  <a:pt x="2434653" y="200604"/>
                  <a:pt x="2419794" y="204890"/>
                  <a:pt x="2416841" y="201271"/>
                </a:cubicBezTo>
                <a:cubicBezTo>
                  <a:pt x="2417603" y="196889"/>
                  <a:pt x="2427604" y="196127"/>
                  <a:pt x="2433033" y="193555"/>
                </a:cubicBezTo>
                <a:cubicBezTo>
                  <a:pt x="2492946" y="188507"/>
                  <a:pt x="2552858" y="183459"/>
                  <a:pt x="2612770" y="178411"/>
                </a:cubicBezTo>
                <a:cubicBezTo>
                  <a:pt x="2612865" y="175077"/>
                  <a:pt x="2611627" y="171172"/>
                  <a:pt x="2620581" y="171362"/>
                </a:cubicBezTo>
                <a:cubicBezTo>
                  <a:pt x="2620200" y="173934"/>
                  <a:pt x="2613532" y="176791"/>
                  <a:pt x="2621152" y="177649"/>
                </a:cubicBezTo>
                <a:cubicBezTo>
                  <a:pt x="2622581" y="173934"/>
                  <a:pt x="2626581" y="177649"/>
                  <a:pt x="2633725" y="176601"/>
                </a:cubicBezTo>
                <a:cubicBezTo>
                  <a:pt x="2661633" y="174220"/>
                  <a:pt x="2689446" y="171934"/>
                  <a:pt x="2717355" y="169552"/>
                </a:cubicBezTo>
                <a:cubicBezTo>
                  <a:pt x="2724498" y="169457"/>
                  <a:pt x="2727451" y="166314"/>
                  <a:pt x="2717164" y="167457"/>
                </a:cubicBezTo>
                <a:cubicBezTo>
                  <a:pt x="2714402" y="167647"/>
                  <a:pt x="2711640" y="167933"/>
                  <a:pt x="2708782" y="168124"/>
                </a:cubicBezTo>
                <a:cubicBezTo>
                  <a:pt x="2704591" y="168505"/>
                  <a:pt x="2700400" y="168790"/>
                  <a:pt x="2696209" y="169171"/>
                </a:cubicBezTo>
                <a:cubicBezTo>
                  <a:pt x="2689923" y="169362"/>
                  <a:pt x="2680874" y="171267"/>
                  <a:pt x="2679350" y="168505"/>
                </a:cubicBezTo>
                <a:cubicBezTo>
                  <a:pt x="2686208" y="164885"/>
                  <a:pt x="2694971" y="161266"/>
                  <a:pt x="2703924" y="160123"/>
                </a:cubicBezTo>
                <a:cubicBezTo>
                  <a:pt x="2708592" y="159456"/>
                  <a:pt x="2706401" y="161647"/>
                  <a:pt x="2708306" y="161837"/>
                </a:cubicBezTo>
                <a:cubicBezTo>
                  <a:pt x="2726784" y="164218"/>
                  <a:pt x="2740977" y="155646"/>
                  <a:pt x="2750311" y="160408"/>
                </a:cubicBezTo>
                <a:cubicBezTo>
                  <a:pt x="2752407" y="161456"/>
                  <a:pt x="2755645" y="157932"/>
                  <a:pt x="2754312" y="157932"/>
                </a:cubicBezTo>
                <a:cubicBezTo>
                  <a:pt x="2761646" y="157646"/>
                  <a:pt x="2769456" y="158694"/>
                  <a:pt x="2775362" y="158313"/>
                </a:cubicBezTo>
                <a:cubicBezTo>
                  <a:pt x="2779934" y="158027"/>
                  <a:pt x="2777648" y="156313"/>
                  <a:pt x="2779362" y="155836"/>
                </a:cubicBezTo>
                <a:cubicBezTo>
                  <a:pt x="2783172" y="154789"/>
                  <a:pt x="2787364" y="157265"/>
                  <a:pt x="2787935" y="157265"/>
                </a:cubicBezTo>
                <a:cubicBezTo>
                  <a:pt x="2804794" y="155455"/>
                  <a:pt x="2804604" y="154598"/>
                  <a:pt x="2812986" y="155170"/>
                </a:cubicBezTo>
                <a:cubicBezTo>
                  <a:pt x="2832607" y="156503"/>
                  <a:pt x="2854229" y="149645"/>
                  <a:pt x="2862992" y="148788"/>
                </a:cubicBezTo>
                <a:cubicBezTo>
                  <a:pt x="2870326" y="148121"/>
                  <a:pt x="2876327" y="149740"/>
                  <a:pt x="2884042" y="149169"/>
                </a:cubicBezTo>
                <a:cubicBezTo>
                  <a:pt x="2889281" y="148788"/>
                  <a:pt x="2889757" y="146597"/>
                  <a:pt x="2896425" y="146026"/>
                </a:cubicBezTo>
                <a:cubicBezTo>
                  <a:pt x="2900711" y="145645"/>
                  <a:pt x="2901473" y="147645"/>
                  <a:pt x="2904997" y="147454"/>
                </a:cubicBezTo>
                <a:cubicBezTo>
                  <a:pt x="2910331" y="147169"/>
                  <a:pt x="2910426" y="144502"/>
                  <a:pt x="2917380" y="144311"/>
                </a:cubicBezTo>
                <a:cubicBezTo>
                  <a:pt x="2916999" y="144311"/>
                  <a:pt x="2919475" y="145930"/>
                  <a:pt x="2921761" y="146026"/>
                </a:cubicBezTo>
                <a:cubicBezTo>
                  <a:pt x="2924238" y="146121"/>
                  <a:pt x="2927571" y="145454"/>
                  <a:pt x="2930143" y="145359"/>
                </a:cubicBezTo>
                <a:cubicBezTo>
                  <a:pt x="2983769" y="141930"/>
                  <a:pt x="3044539" y="138120"/>
                  <a:pt x="3097402" y="131262"/>
                </a:cubicBezTo>
                <a:cubicBezTo>
                  <a:pt x="3102641" y="130595"/>
                  <a:pt x="3106832" y="128309"/>
                  <a:pt x="3109785" y="128119"/>
                </a:cubicBezTo>
                <a:cubicBezTo>
                  <a:pt x="3114833" y="127738"/>
                  <a:pt x="3118738" y="129071"/>
                  <a:pt x="3126644" y="128785"/>
                </a:cubicBezTo>
                <a:cubicBezTo>
                  <a:pt x="3138645" y="128404"/>
                  <a:pt x="3149980" y="126309"/>
                  <a:pt x="3160077" y="125928"/>
                </a:cubicBezTo>
                <a:cubicBezTo>
                  <a:pt x="3167792" y="125642"/>
                  <a:pt x="3169602" y="127166"/>
                  <a:pt x="3176936" y="126595"/>
                </a:cubicBezTo>
                <a:cubicBezTo>
                  <a:pt x="3182365" y="126214"/>
                  <a:pt x="3185032" y="123928"/>
                  <a:pt x="3193509" y="123070"/>
                </a:cubicBezTo>
                <a:cubicBezTo>
                  <a:pt x="3200367" y="122404"/>
                  <a:pt x="3208273" y="124023"/>
                  <a:pt x="3214560" y="123356"/>
                </a:cubicBezTo>
                <a:cubicBezTo>
                  <a:pt x="3213417" y="123451"/>
                  <a:pt x="3216846" y="121261"/>
                  <a:pt x="3218560" y="120880"/>
                </a:cubicBezTo>
                <a:cubicBezTo>
                  <a:pt x="3245897" y="115069"/>
                  <a:pt x="3282187" y="117355"/>
                  <a:pt x="3298189" y="116308"/>
                </a:cubicBezTo>
                <a:cubicBezTo>
                  <a:pt x="3311048" y="115450"/>
                  <a:pt x="3314001" y="112974"/>
                  <a:pt x="3318954" y="112402"/>
                </a:cubicBezTo>
                <a:cubicBezTo>
                  <a:pt x="3323240" y="112021"/>
                  <a:pt x="3324002" y="113831"/>
                  <a:pt x="3327526" y="113831"/>
                </a:cubicBezTo>
                <a:cubicBezTo>
                  <a:pt x="3333527" y="113736"/>
                  <a:pt x="3336480" y="110878"/>
                  <a:pt x="3339909" y="110688"/>
                </a:cubicBezTo>
                <a:cubicBezTo>
                  <a:pt x="3345433" y="110402"/>
                  <a:pt x="3345719" y="112593"/>
                  <a:pt x="3352577" y="111736"/>
                </a:cubicBezTo>
                <a:cubicBezTo>
                  <a:pt x="3366483" y="109926"/>
                  <a:pt x="3364769" y="109640"/>
                  <a:pt x="3373532" y="109926"/>
                </a:cubicBezTo>
                <a:cubicBezTo>
                  <a:pt x="3376104" y="110021"/>
                  <a:pt x="3379342" y="109354"/>
                  <a:pt x="3381914" y="109259"/>
                </a:cubicBezTo>
                <a:cubicBezTo>
                  <a:pt x="3423348" y="106783"/>
                  <a:pt x="3468210" y="100020"/>
                  <a:pt x="3507358" y="98686"/>
                </a:cubicBezTo>
                <a:cubicBezTo>
                  <a:pt x="3515073" y="98401"/>
                  <a:pt x="3516883" y="99925"/>
                  <a:pt x="3524217" y="99353"/>
                </a:cubicBezTo>
                <a:cubicBezTo>
                  <a:pt x="3530123" y="98972"/>
                  <a:pt x="3533076" y="96496"/>
                  <a:pt x="3536600" y="96210"/>
                </a:cubicBezTo>
                <a:cubicBezTo>
                  <a:pt x="3542029" y="95734"/>
                  <a:pt x="3542410" y="98115"/>
                  <a:pt x="3549268" y="97258"/>
                </a:cubicBezTo>
                <a:cubicBezTo>
                  <a:pt x="3554697" y="96591"/>
                  <a:pt x="3554793" y="94686"/>
                  <a:pt x="3561651" y="94114"/>
                </a:cubicBezTo>
                <a:cubicBezTo>
                  <a:pt x="3566889" y="93638"/>
                  <a:pt x="3567747" y="95638"/>
                  <a:pt x="3574319" y="95162"/>
                </a:cubicBezTo>
                <a:cubicBezTo>
                  <a:pt x="3582225" y="94591"/>
                  <a:pt x="3583368" y="92114"/>
                  <a:pt x="3590892" y="91638"/>
                </a:cubicBezTo>
                <a:cubicBezTo>
                  <a:pt x="3590035" y="91733"/>
                  <a:pt x="3593369" y="93352"/>
                  <a:pt x="3595274" y="93352"/>
                </a:cubicBezTo>
                <a:cubicBezTo>
                  <a:pt x="3614991" y="94114"/>
                  <a:pt x="3629754" y="88209"/>
                  <a:pt x="3641089" y="87352"/>
                </a:cubicBezTo>
                <a:cubicBezTo>
                  <a:pt x="3648328" y="86780"/>
                  <a:pt x="3654615" y="88018"/>
                  <a:pt x="3662139" y="87733"/>
                </a:cubicBezTo>
                <a:cubicBezTo>
                  <a:pt x="3720242" y="85256"/>
                  <a:pt x="3785202" y="73921"/>
                  <a:pt x="3841876" y="72588"/>
                </a:cubicBezTo>
                <a:cubicBezTo>
                  <a:pt x="3847401" y="72493"/>
                  <a:pt x="3847782" y="74017"/>
                  <a:pt x="3854640" y="73636"/>
                </a:cubicBezTo>
                <a:cubicBezTo>
                  <a:pt x="3880357" y="72112"/>
                  <a:pt x="3909885" y="70207"/>
                  <a:pt x="3934078" y="66968"/>
                </a:cubicBezTo>
                <a:cubicBezTo>
                  <a:pt x="3941793" y="65920"/>
                  <a:pt x="3943222" y="64396"/>
                  <a:pt x="3950652" y="63444"/>
                </a:cubicBezTo>
                <a:cubicBezTo>
                  <a:pt x="3949509" y="63634"/>
                  <a:pt x="3952842" y="65254"/>
                  <a:pt x="3955033" y="65158"/>
                </a:cubicBezTo>
                <a:cubicBezTo>
                  <a:pt x="3959224" y="65063"/>
                  <a:pt x="3959891" y="62872"/>
                  <a:pt x="3963225" y="62396"/>
                </a:cubicBezTo>
                <a:cubicBezTo>
                  <a:pt x="3970083" y="65920"/>
                  <a:pt x="3987609" y="65825"/>
                  <a:pt x="4001420" y="65539"/>
                </a:cubicBezTo>
                <a:cubicBezTo>
                  <a:pt x="4029042" y="64873"/>
                  <a:pt x="4063618" y="60396"/>
                  <a:pt x="4084859" y="56395"/>
                </a:cubicBezTo>
                <a:cubicBezTo>
                  <a:pt x="4098765" y="60205"/>
                  <a:pt x="4116006" y="59539"/>
                  <a:pt x="4131341" y="58777"/>
                </a:cubicBezTo>
                <a:cubicBezTo>
                  <a:pt x="4140294" y="58396"/>
                  <a:pt x="4147438" y="55538"/>
                  <a:pt x="4156201" y="54586"/>
                </a:cubicBezTo>
                <a:cubicBezTo>
                  <a:pt x="4162392" y="53919"/>
                  <a:pt x="4165059" y="55824"/>
                  <a:pt x="4168965" y="55633"/>
                </a:cubicBezTo>
                <a:cubicBezTo>
                  <a:pt x="4173537" y="55443"/>
                  <a:pt x="4171251" y="53633"/>
                  <a:pt x="4172965" y="53157"/>
                </a:cubicBezTo>
                <a:cubicBezTo>
                  <a:pt x="4177156" y="52014"/>
                  <a:pt x="4180490" y="54586"/>
                  <a:pt x="4181538" y="54586"/>
                </a:cubicBezTo>
                <a:cubicBezTo>
                  <a:pt x="4190586" y="54109"/>
                  <a:pt x="4189634" y="51728"/>
                  <a:pt x="4194111" y="53538"/>
                </a:cubicBezTo>
                <a:cubicBezTo>
                  <a:pt x="4198016" y="55062"/>
                  <a:pt x="4257357" y="48109"/>
                  <a:pt x="4256785" y="48204"/>
                </a:cubicBezTo>
                <a:cubicBezTo>
                  <a:pt x="4257928" y="48013"/>
                  <a:pt x="4262500" y="45537"/>
                  <a:pt x="4260786" y="45727"/>
                </a:cubicBezTo>
                <a:cubicBezTo>
                  <a:pt x="4266501" y="45156"/>
                  <a:pt x="4268692" y="47537"/>
                  <a:pt x="4277645" y="46394"/>
                </a:cubicBezTo>
                <a:cubicBezTo>
                  <a:pt x="4285551" y="45346"/>
                  <a:pt x="4291170" y="43060"/>
                  <a:pt x="4298409" y="42489"/>
                </a:cubicBezTo>
                <a:cubicBezTo>
                  <a:pt x="4306029" y="41917"/>
                  <a:pt x="4312887" y="47251"/>
                  <a:pt x="4319365" y="40679"/>
                </a:cubicBezTo>
                <a:cubicBezTo>
                  <a:pt x="4299648" y="43346"/>
                  <a:pt x="4314507" y="38488"/>
                  <a:pt x="4306315" y="35440"/>
                </a:cubicBezTo>
                <a:cubicBezTo>
                  <a:pt x="4281169" y="37345"/>
                  <a:pt x="4255071" y="40108"/>
                  <a:pt x="4235259" y="41441"/>
                </a:cubicBezTo>
                <a:cubicBezTo>
                  <a:pt x="4228877" y="41917"/>
                  <a:pt x="4230687" y="39346"/>
                  <a:pt x="4226877" y="42108"/>
                </a:cubicBezTo>
                <a:cubicBezTo>
                  <a:pt x="4226401" y="42489"/>
                  <a:pt x="4219543" y="42775"/>
                  <a:pt x="4218495" y="42775"/>
                </a:cubicBezTo>
                <a:cubicBezTo>
                  <a:pt x="4212303" y="42965"/>
                  <a:pt x="4210684" y="41346"/>
                  <a:pt x="4201635" y="42108"/>
                </a:cubicBezTo>
                <a:cubicBezTo>
                  <a:pt x="4194777" y="42679"/>
                  <a:pt x="4187539" y="42965"/>
                  <a:pt x="4180776" y="43918"/>
                </a:cubicBezTo>
                <a:cubicBezTo>
                  <a:pt x="4161345" y="46394"/>
                  <a:pt x="4163535" y="46013"/>
                  <a:pt x="4147343" y="46775"/>
                </a:cubicBezTo>
                <a:cubicBezTo>
                  <a:pt x="4126959" y="47728"/>
                  <a:pt x="4096765" y="51442"/>
                  <a:pt x="4080477" y="52395"/>
                </a:cubicBezTo>
                <a:cubicBezTo>
                  <a:pt x="4072857" y="52871"/>
                  <a:pt x="4059808" y="52014"/>
                  <a:pt x="4059427" y="52014"/>
                </a:cubicBezTo>
                <a:cubicBezTo>
                  <a:pt x="4057427" y="52395"/>
                  <a:pt x="4052664" y="59920"/>
                  <a:pt x="4047426" y="59348"/>
                </a:cubicBezTo>
                <a:cubicBezTo>
                  <a:pt x="4046759" y="56110"/>
                  <a:pt x="4047331" y="52014"/>
                  <a:pt x="4038567" y="53728"/>
                </a:cubicBezTo>
                <a:cubicBezTo>
                  <a:pt x="4027137" y="57348"/>
                  <a:pt x="4023423" y="55919"/>
                  <a:pt x="4017612" y="55538"/>
                </a:cubicBezTo>
                <a:cubicBezTo>
                  <a:pt x="4014088" y="55348"/>
                  <a:pt x="4008754" y="56395"/>
                  <a:pt x="4005039" y="56586"/>
                </a:cubicBezTo>
                <a:cubicBezTo>
                  <a:pt x="3977702" y="58110"/>
                  <a:pt x="3954462" y="61444"/>
                  <a:pt x="3929792" y="62968"/>
                </a:cubicBezTo>
                <a:cubicBezTo>
                  <a:pt x="3924553" y="63253"/>
                  <a:pt x="3923601" y="61634"/>
                  <a:pt x="3917124" y="61920"/>
                </a:cubicBezTo>
                <a:cubicBezTo>
                  <a:pt x="3885310" y="63158"/>
                  <a:pt x="3853020" y="69254"/>
                  <a:pt x="3821016" y="70016"/>
                </a:cubicBezTo>
                <a:cubicBezTo>
                  <a:pt x="3810920" y="70302"/>
                  <a:pt x="3802633" y="67159"/>
                  <a:pt x="3795966" y="72112"/>
                </a:cubicBezTo>
                <a:cubicBezTo>
                  <a:pt x="3793965" y="73636"/>
                  <a:pt x="3790536" y="70492"/>
                  <a:pt x="3791584" y="70397"/>
                </a:cubicBezTo>
                <a:cubicBezTo>
                  <a:pt x="3761199" y="72778"/>
                  <a:pt x="3735006" y="73826"/>
                  <a:pt x="3707955" y="77446"/>
                </a:cubicBezTo>
                <a:cubicBezTo>
                  <a:pt x="3694048" y="79351"/>
                  <a:pt x="3695763" y="79541"/>
                  <a:pt x="3687000" y="79255"/>
                </a:cubicBezTo>
                <a:cubicBezTo>
                  <a:pt x="3654805" y="77922"/>
                  <a:pt x="3597274" y="87542"/>
                  <a:pt x="3569937" y="89161"/>
                </a:cubicBezTo>
                <a:cubicBezTo>
                  <a:pt x="3567651" y="89257"/>
                  <a:pt x="3564603" y="87542"/>
                  <a:pt x="3565556" y="87447"/>
                </a:cubicBezTo>
                <a:cubicBezTo>
                  <a:pt x="3556317" y="88209"/>
                  <a:pt x="3549744" y="91066"/>
                  <a:pt x="3540600" y="91638"/>
                </a:cubicBezTo>
                <a:cubicBezTo>
                  <a:pt x="3533266" y="92114"/>
                  <a:pt x="3527075" y="90876"/>
                  <a:pt x="3519550" y="91352"/>
                </a:cubicBezTo>
                <a:cubicBezTo>
                  <a:pt x="3503834" y="92209"/>
                  <a:pt x="3503262" y="95448"/>
                  <a:pt x="3498690" y="93162"/>
                </a:cubicBezTo>
                <a:cubicBezTo>
                  <a:pt x="3493166" y="90400"/>
                  <a:pt x="3445731" y="97829"/>
                  <a:pt x="3440207" y="98115"/>
                </a:cubicBezTo>
                <a:cubicBezTo>
                  <a:pt x="3434777" y="98401"/>
                  <a:pt x="3434301" y="96686"/>
                  <a:pt x="3427539" y="97067"/>
                </a:cubicBezTo>
                <a:cubicBezTo>
                  <a:pt x="3420681" y="97543"/>
                  <a:pt x="3413442" y="98115"/>
                  <a:pt x="3406584" y="98877"/>
                </a:cubicBezTo>
                <a:cubicBezTo>
                  <a:pt x="3388772" y="100877"/>
                  <a:pt x="3390486" y="101353"/>
                  <a:pt x="3381533" y="100972"/>
                </a:cubicBezTo>
                <a:cubicBezTo>
                  <a:pt x="3364007" y="100306"/>
                  <a:pt x="3336765" y="104020"/>
                  <a:pt x="3323049" y="105925"/>
                </a:cubicBezTo>
                <a:cubicBezTo>
                  <a:pt x="3318001" y="106592"/>
                  <a:pt x="3313524" y="108878"/>
                  <a:pt x="3310667" y="109069"/>
                </a:cubicBezTo>
                <a:cubicBezTo>
                  <a:pt x="3305428" y="109545"/>
                  <a:pt x="3301904" y="108021"/>
                  <a:pt x="3293808" y="108402"/>
                </a:cubicBezTo>
                <a:cubicBezTo>
                  <a:pt x="3269805" y="109545"/>
                  <a:pt x="3245611" y="113641"/>
                  <a:pt x="3222751" y="114403"/>
                </a:cubicBezTo>
                <a:cubicBezTo>
                  <a:pt x="3214369" y="114688"/>
                  <a:pt x="3202272" y="113926"/>
                  <a:pt x="3197510" y="114403"/>
                </a:cubicBezTo>
                <a:cubicBezTo>
                  <a:pt x="3194271" y="114784"/>
                  <a:pt x="3193795" y="116784"/>
                  <a:pt x="3193509" y="116879"/>
                </a:cubicBezTo>
                <a:cubicBezTo>
                  <a:pt x="3190081" y="117451"/>
                  <a:pt x="3184937" y="115450"/>
                  <a:pt x="3184937" y="115450"/>
                </a:cubicBezTo>
                <a:cubicBezTo>
                  <a:pt x="3176079" y="116593"/>
                  <a:pt x="3169506" y="118879"/>
                  <a:pt x="3160077" y="119641"/>
                </a:cubicBezTo>
                <a:cubicBezTo>
                  <a:pt x="3152266" y="120308"/>
                  <a:pt x="3150647" y="118594"/>
                  <a:pt x="3143217" y="118975"/>
                </a:cubicBezTo>
                <a:cubicBezTo>
                  <a:pt x="3138931" y="119165"/>
                  <a:pt x="3138455" y="121356"/>
                  <a:pt x="3135026" y="121737"/>
                </a:cubicBezTo>
                <a:cubicBezTo>
                  <a:pt x="3129787" y="122308"/>
                  <a:pt x="3129025" y="120022"/>
                  <a:pt x="3122358" y="120689"/>
                </a:cubicBezTo>
                <a:cubicBezTo>
                  <a:pt x="3118833" y="121070"/>
                  <a:pt x="3119024" y="122975"/>
                  <a:pt x="3118357" y="123166"/>
                </a:cubicBezTo>
                <a:cubicBezTo>
                  <a:pt x="3115881" y="123642"/>
                  <a:pt x="3112737" y="121642"/>
                  <a:pt x="3113976" y="121451"/>
                </a:cubicBezTo>
                <a:cubicBezTo>
                  <a:pt x="3108546" y="122404"/>
                  <a:pt x="3108451" y="123928"/>
                  <a:pt x="3101593" y="124594"/>
                </a:cubicBezTo>
                <a:cubicBezTo>
                  <a:pt x="3094640" y="125261"/>
                  <a:pt x="3087401" y="123547"/>
                  <a:pt x="3080543" y="124309"/>
                </a:cubicBezTo>
                <a:cubicBezTo>
                  <a:pt x="3081686" y="124213"/>
                  <a:pt x="3077971" y="126404"/>
                  <a:pt x="3076542" y="126785"/>
                </a:cubicBezTo>
                <a:cubicBezTo>
                  <a:pt x="3062731" y="130119"/>
                  <a:pt x="3055397" y="126880"/>
                  <a:pt x="3047110" y="127166"/>
                </a:cubicBezTo>
                <a:cubicBezTo>
                  <a:pt x="2990151" y="129071"/>
                  <a:pt x="2927000" y="137263"/>
                  <a:pt x="2863182" y="142692"/>
                </a:cubicBezTo>
                <a:cubicBezTo>
                  <a:pt x="2803461" y="147740"/>
                  <a:pt x="2738119" y="156217"/>
                  <a:pt x="2679255" y="158218"/>
                </a:cubicBezTo>
                <a:cubicBezTo>
                  <a:pt x="2671539" y="158503"/>
                  <a:pt x="2669634" y="156979"/>
                  <a:pt x="2662395" y="157551"/>
                </a:cubicBezTo>
                <a:cubicBezTo>
                  <a:pt x="2657538" y="157932"/>
                  <a:pt x="2653537" y="160027"/>
                  <a:pt x="2645822" y="161075"/>
                </a:cubicBezTo>
                <a:cubicBezTo>
                  <a:pt x="2627058" y="163647"/>
                  <a:pt x="2613151" y="162409"/>
                  <a:pt x="2603817" y="162504"/>
                </a:cubicBezTo>
                <a:cubicBezTo>
                  <a:pt x="2584195" y="162790"/>
                  <a:pt x="2567145" y="167552"/>
                  <a:pt x="2558001" y="168505"/>
                </a:cubicBezTo>
                <a:cubicBezTo>
                  <a:pt x="2523426" y="172029"/>
                  <a:pt x="2487135" y="175363"/>
                  <a:pt x="2457703" y="176982"/>
                </a:cubicBezTo>
                <a:cubicBezTo>
                  <a:pt x="2451893" y="177268"/>
                  <a:pt x="2432843" y="182411"/>
                  <a:pt x="2432271" y="174886"/>
                </a:cubicBezTo>
                <a:cubicBezTo>
                  <a:pt x="2468847" y="170600"/>
                  <a:pt x="2505614" y="170314"/>
                  <a:pt x="2540952" y="165742"/>
                </a:cubicBezTo>
                <a:cubicBezTo>
                  <a:pt x="2546095" y="165076"/>
                  <a:pt x="2550381" y="162790"/>
                  <a:pt x="2553334" y="162599"/>
                </a:cubicBezTo>
                <a:cubicBezTo>
                  <a:pt x="2558192" y="162218"/>
                  <a:pt x="2559906" y="163742"/>
                  <a:pt x="2566098" y="163647"/>
                </a:cubicBezTo>
                <a:cubicBezTo>
                  <a:pt x="2583719" y="163361"/>
                  <a:pt x="2592101" y="159265"/>
                  <a:pt x="2603531" y="158408"/>
                </a:cubicBezTo>
                <a:cubicBezTo>
                  <a:pt x="2617437" y="157265"/>
                  <a:pt x="2632963" y="157837"/>
                  <a:pt x="2645536" y="156979"/>
                </a:cubicBezTo>
                <a:cubicBezTo>
                  <a:pt x="2655347" y="156313"/>
                  <a:pt x="2665920" y="155455"/>
                  <a:pt x="2674778" y="154503"/>
                </a:cubicBezTo>
                <a:cubicBezTo>
                  <a:pt x="2695542" y="152217"/>
                  <a:pt x="2698019" y="151360"/>
                  <a:pt x="2708211" y="151645"/>
                </a:cubicBezTo>
                <a:cubicBezTo>
                  <a:pt x="2724689" y="152217"/>
                  <a:pt x="2732309" y="147550"/>
                  <a:pt x="2741453" y="146692"/>
                </a:cubicBezTo>
                <a:cubicBezTo>
                  <a:pt x="2749359" y="146026"/>
                  <a:pt x="2750883" y="147931"/>
                  <a:pt x="2758312" y="147359"/>
                </a:cubicBezTo>
                <a:cubicBezTo>
                  <a:pt x="2764218" y="146978"/>
                  <a:pt x="2767170" y="144502"/>
                  <a:pt x="2770695" y="144216"/>
                </a:cubicBezTo>
                <a:cubicBezTo>
                  <a:pt x="2776029" y="143740"/>
                  <a:pt x="2776600" y="145835"/>
                  <a:pt x="2783458" y="145264"/>
                </a:cubicBezTo>
                <a:cubicBezTo>
                  <a:pt x="2788887" y="144787"/>
                  <a:pt x="2788887" y="142501"/>
                  <a:pt x="2795841" y="142120"/>
                </a:cubicBezTo>
                <a:cubicBezTo>
                  <a:pt x="2801365" y="141739"/>
                  <a:pt x="2801651" y="143930"/>
                  <a:pt x="2808509" y="143168"/>
                </a:cubicBezTo>
                <a:cubicBezTo>
                  <a:pt x="2807652" y="143263"/>
                  <a:pt x="2810604" y="141073"/>
                  <a:pt x="2812509" y="140692"/>
                </a:cubicBezTo>
                <a:cubicBezTo>
                  <a:pt x="2821653" y="138787"/>
                  <a:pt x="2843085" y="137739"/>
                  <a:pt x="2845942" y="137834"/>
                </a:cubicBezTo>
                <a:cubicBezTo>
                  <a:pt x="2857372" y="138310"/>
                  <a:pt x="2849943" y="137929"/>
                  <a:pt x="2862706" y="136405"/>
                </a:cubicBezTo>
                <a:cubicBezTo>
                  <a:pt x="2865087" y="136120"/>
                  <a:pt x="2868707" y="135643"/>
                  <a:pt x="2871088" y="135739"/>
                </a:cubicBezTo>
                <a:cubicBezTo>
                  <a:pt x="2882614" y="136215"/>
                  <a:pt x="2875089" y="135358"/>
                  <a:pt x="2887852" y="134310"/>
                </a:cubicBezTo>
                <a:cubicBezTo>
                  <a:pt x="2893472" y="133834"/>
                  <a:pt x="2897377" y="135643"/>
                  <a:pt x="2900520" y="135358"/>
                </a:cubicBezTo>
                <a:cubicBezTo>
                  <a:pt x="2900997" y="135358"/>
                  <a:pt x="2900806" y="133262"/>
                  <a:pt x="2904521" y="132881"/>
                </a:cubicBezTo>
                <a:cubicBezTo>
                  <a:pt x="2911284" y="132310"/>
                  <a:pt x="2920142" y="136310"/>
                  <a:pt x="2921094" y="129357"/>
                </a:cubicBezTo>
                <a:cubicBezTo>
                  <a:pt x="2857467" y="134596"/>
                  <a:pt x="2785458" y="141930"/>
                  <a:pt x="2741167" y="142406"/>
                </a:cubicBezTo>
                <a:cubicBezTo>
                  <a:pt x="2733166" y="142501"/>
                  <a:pt x="2724689" y="143263"/>
                  <a:pt x="2716116" y="144502"/>
                </a:cubicBezTo>
                <a:cubicBezTo>
                  <a:pt x="2700591" y="146788"/>
                  <a:pt x="2691923" y="147073"/>
                  <a:pt x="2678493" y="147645"/>
                </a:cubicBezTo>
                <a:cubicBezTo>
                  <a:pt x="2648203" y="148883"/>
                  <a:pt x="2615532" y="153265"/>
                  <a:pt x="2590672" y="155074"/>
                </a:cubicBezTo>
                <a:cubicBezTo>
                  <a:pt x="2582576" y="155646"/>
                  <a:pt x="2572289" y="158694"/>
                  <a:pt x="2565431" y="155074"/>
                </a:cubicBezTo>
                <a:cubicBezTo>
                  <a:pt x="2590006" y="153360"/>
                  <a:pt x="2609532" y="148216"/>
                  <a:pt x="2632106" y="147359"/>
                </a:cubicBezTo>
                <a:cubicBezTo>
                  <a:pt x="2639059" y="147073"/>
                  <a:pt x="2645250" y="148312"/>
                  <a:pt x="2653156" y="147645"/>
                </a:cubicBezTo>
                <a:cubicBezTo>
                  <a:pt x="2660681" y="147073"/>
                  <a:pt x="2670587" y="144311"/>
                  <a:pt x="2678112" y="143454"/>
                </a:cubicBezTo>
                <a:cubicBezTo>
                  <a:pt x="2685541" y="142597"/>
                  <a:pt x="2691351" y="144502"/>
                  <a:pt x="2699162" y="143740"/>
                </a:cubicBezTo>
                <a:cubicBezTo>
                  <a:pt x="2698019" y="143835"/>
                  <a:pt x="2701448" y="141644"/>
                  <a:pt x="2703162" y="141263"/>
                </a:cubicBezTo>
                <a:cubicBezTo>
                  <a:pt x="2723641" y="136882"/>
                  <a:pt x="2747168" y="137834"/>
                  <a:pt x="2766027" y="138025"/>
                </a:cubicBezTo>
                <a:cubicBezTo>
                  <a:pt x="2763646" y="132310"/>
                  <a:pt x="2788983" y="137739"/>
                  <a:pt x="2786601" y="132024"/>
                </a:cubicBezTo>
                <a:cubicBezTo>
                  <a:pt x="2775552" y="135167"/>
                  <a:pt x="2765170" y="131548"/>
                  <a:pt x="2752978" y="132786"/>
                </a:cubicBezTo>
                <a:cubicBezTo>
                  <a:pt x="2752788" y="132786"/>
                  <a:pt x="2753359" y="134786"/>
                  <a:pt x="2753169" y="134881"/>
                </a:cubicBezTo>
                <a:cubicBezTo>
                  <a:pt x="2747168" y="139358"/>
                  <a:pt x="2713354" y="136120"/>
                  <a:pt x="2711164" y="136310"/>
                </a:cubicBezTo>
                <a:cubicBezTo>
                  <a:pt x="2703067" y="136977"/>
                  <a:pt x="2693923" y="139644"/>
                  <a:pt x="2686303" y="140501"/>
                </a:cubicBezTo>
                <a:cubicBezTo>
                  <a:pt x="2681160" y="141073"/>
                  <a:pt x="2680207" y="138882"/>
                  <a:pt x="2673540" y="139453"/>
                </a:cubicBezTo>
                <a:cubicBezTo>
                  <a:pt x="2668682" y="139930"/>
                  <a:pt x="2667158" y="141644"/>
                  <a:pt x="2661157" y="142597"/>
                </a:cubicBezTo>
                <a:cubicBezTo>
                  <a:pt x="2643441" y="145454"/>
                  <a:pt x="2633058" y="143359"/>
                  <a:pt x="2623343" y="143644"/>
                </a:cubicBezTo>
                <a:cubicBezTo>
                  <a:pt x="2586767" y="144883"/>
                  <a:pt x="2540190" y="148978"/>
                  <a:pt x="2502090" y="153836"/>
                </a:cubicBezTo>
                <a:cubicBezTo>
                  <a:pt x="2487707" y="155741"/>
                  <a:pt x="2491041" y="155836"/>
                  <a:pt x="2481135" y="155646"/>
                </a:cubicBezTo>
                <a:cubicBezTo>
                  <a:pt x="2477325" y="155551"/>
                  <a:pt x="2472467" y="156408"/>
                  <a:pt x="2468562" y="156694"/>
                </a:cubicBezTo>
                <a:cubicBezTo>
                  <a:pt x="2453036" y="157741"/>
                  <a:pt x="2452083" y="160694"/>
                  <a:pt x="2447607" y="158503"/>
                </a:cubicBezTo>
                <a:cubicBezTo>
                  <a:pt x="2446845" y="158122"/>
                  <a:pt x="2440558" y="159170"/>
                  <a:pt x="2439225" y="159170"/>
                </a:cubicBezTo>
                <a:cubicBezTo>
                  <a:pt x="2407506" y="159551"/>
                  <a:pt x="2361215" y="164409"/>
                  <a:pt x="2334735" y="168028"/>
                </a:cubicBezTo>
                <a:cubicBezTo>
                  <a:pt x="2320829" y="169933"/>
                  <a:pt x="2322543" y="170124"/>
                  <a:pt x="2313780" y="169838"/>
                </a:cubicBezTo>
                <a:cubicBezTo>
                  <a:pt x="2301017" y="169362"/>
                  <a:pt x="2287587" y="172124"/>
                  <a:pt x="2276157" y="172981"/>
                </a:cubicBezTo>
                <a:cubicBezTo>
                  <a:pt x="2267489" y="173648"/>
                  <a:pt x="2253868" y="176791"/>
                  <a:pt x="2246724" y="173362"/>
                </a:cubicBezTo>
                <a:cubicBezTo>
                  <a:pt x="2255106" y="172696"/>
                  <a:pt x="2263488" y="171934"/>
                  <a:pt x="2271775" y="171267"/>
                </a:cubicBezTo>
                <a:cubicBezTo>
                  <a:pt x="2277300" y="171076"/>
                  <a:pt x="2302065" y="169076"/>
                  <a:pt x="2288349" y="167743"/>
                </a:cubicBezTo>
                <a:cubicBezTo>
                  <a:pt x="2269775" y="170029"/>
                  <a:pt x="2248915" y="169267"/>
                  <a:pt x="2229675" y="170600"/>
                </a:cubicBezTo>
                <a:cubicBezTo>
                  <a:pt x="2222055" y="171076"/>
                  <a:pt x="2217102" y="173743"/>
                  <a:pt x="2213101" y="174124"/>
                </a:cubicBezTo>
                <a:cubicBezTo>
                  <a:pt x="2208910" y="174505"/>
                  <a:pt x="2207958" y="172791"/>
                  <a:pt x="2204529" y="172696"/>
                </a:cubicBezTo>
                <a:cubicBezTo>
                  <a:pt x="2189003" y="172315"/>
                  <a:pt x="2184812" y="176601"/>
                  <a:pt x="2175477" y="177268"/>
                </a:cubicBezTo>
                <a:cubicBezTo>
                  <a:pt x="2167572" y="177839"/>
                  <a:pt x="2161761" y="176220"/>
                  <a:pt x="2154427" y="176982"/>
                </a:cubicBezTo>
                <a:cubicBezTo>
                  <a:pt x="2148903" y="177458"/>
                  <a:pt x="2146426" y="179554"/>
                  <a:pt x="2137854" y="180506"/>
                </a:cubicBezTo>
                <a:cubicBezTo>
                  <a:pt x="2135472" y="180792"/>
                  <a:pt x="2131853" y="181268"/>
                  <a:pt x="2129472" y="181173"/>
                </a:cubicBezTo>
                <a:cubicBezTo>
                  <a:pt x="2128138" y="181078"/>
                  <a:pt x="2123757" y="179458"/>
                  <a:pt x="2125090" y="179458"/>
                </a:cubicBezTo>
                <a:cubicBezTo>
                  <a:pt x="2117184" y="179839"/>
                  <a:pt x="2116041" y="182602"/>
                  <a:pt x="2108517" y="182983"/>
                </a:cubicBezTo>
                <a:cubicBezTo>
                  <a:pt x="2104230" y="183173"/>
                  <a:pt x="2103468" y="181744"/>
                  <a:pt x="2099944" y="181554"/>
                </a:cubicBezTo>
                <a:cubicBezTo>
                  <a:pt x="2083752" y="180982"/>
                  <a:pt x="2075465" y="185269"/>
                  <a:pt x="2066702" y="186507"/>
                </a:cubicBezTo>
                <a:cubicBezTo>
                  <a:pt x="1982406" y="197937"/>
                  <a:pt x="1886965" y="196794"/>
                  <a:pt x="1795144" y="211558"/>
                </a:cubicBezTo>
                <a:cubicBezTo>
                  <a:pt x="1794192" y="206986"/>
                  <a:pt x="1777332" y="212129"/>
                  <a:pt x="1769903" y="211558"/>
                </a:cubicBezTo>
                <a:cubicBezTo>
                  <a:pt x="1769236" y="208319"/>
                  <a:pt x="1769808" y="204223"/>
                  <a:pt x="1761045" y="205938"/>
                </a:cubicBezTo>
                <a:cubicBezTo>
                  <a:pt x="1754091" y="206509"/>
                  <a:pt x="1759235" y="211939"/>
                  <a:pt x="1753234" y="212891"/>
                </a:cubicBezTo>
                <a:cubicBezTo>
                  <a:pt x="1731898" y="216225"/>
                  <a:pt x="1707324" y="215653"/>
                  <a:pt x="1686178" y="216415"/>
                </a:cubicBezTo>
                <a:cubicBezTo>
                  <a:pt x="1669509" y="217082"/>
                  <a:pt x="1645030" y="223654"/>
                  <a:pt x="1643982" y="215749"/>
                </a:cubicBezTo>
                <a:cubicBezTo>
                  <a:pt x="1651888" y="211558"/>
                  <a:pt x="1659889" y="216606"/>
                  <a:pt x="1669224" y="215749"/>
                </a:cubicBezTo>
                <a:cubicBezTo>
                  <a:pt x="1666652" y="216034"/>
                  <a:pt x="1677034" y="213082"/>
                  <a:pt x="1677415" y="212986"/>
                </a:cubicBezTo>
                <a:cubicBezTo>
                  <a:pt x="1680844" y="211843"/>
                  <a:pt x="1678558" y="210510"/>
                  <a:pt x="1685607" y="210224"/>
                </a:cubicBezTo>
                <a:cubicBezTo>
                  <a:pt x="1691036" y="209938"/>
                  <a:pt x="1691512" y="211843"/>
                  <a:pt x="1698275" y="211272"/>
                </a:cubicBezTo>
                <a:cubicBezTo>
                  <a:pt x="1699132" y="211177"/>
                  <a:pt x="1701513" y="207176"/>
                  <a:pt x="1706466" y="208414"/>
                </a:cubicBezTo>
                <a:cubicBezTo>
                  <a:pt x="1707228" y="206700"/>
                  <a:pt x="1709800" y="205652"/>
                  <a:pt x="1714658" y="205652"/>
                </a:cubicBezTo>
                <a:cubicBezTo>
                  <a:pt x="1727421" y="202985"/>
                  <a:pt x="1723230" y="210700"/>
                  <a:pt x="1735899" y="208129"/>
                </a:cubicBezTo>
                <a:cubicBezTo>
                  <a:pt x="1740090" y="203557"/>
                  <a:pt x="1753329" y="204985"/>
                  <a:pt x="1760854" y="203938"/>
                </a:cubicBezTo>
                <a:cubicBezTo>
                  <a:pt x="1766950" y="203080"/>
                  <a:pt x="1774761" y="200794"/>
                  <a:pt x="1781619" y="200032"/>
                </a:cubicBezTo>
                <a:cubicBezTo>
                  <a:pt x="1794477" y="198699"/>
                  <a:pt x="1808860" y="196794"/>
                  <a:pt x="1823433" y="196508"/>
                </a:cubicBezTo>
                <a:cubicBezTo>
                  <a:pt x="1837721" y="196222"/>
                  <a:pt x="1839435" y="196127"/>
                  <a:pt x="1848484" y="194413"/>
                </a:cubicBezTo>
                <a:cubicBezTo>
                  <a:pt x="1872963" y="189650"/>
                  <a:pt x="1889346" y="188698"/>
                  <a:pt x="1898871" y="192317"/>
                </a:cubicBezTo>
                <a:cubicBezTo>
                  <a:pt x="1906301" y="184792"/>
                  <a:pt x="1933733" y="186983"/>
                  <a:pt x="1944687" y="186316"/>
                </a:cubicBezTo>
                <a:cubicBezTo>
                  <a:pt x="1952878" y="185840"/>
                  <a:pt x="1960117" y="183078"/>
                  <a:pt x="1969547" y="182125"/>
                </a:cubicBezTo>
                <a:cubicBezTo>
                  <a:pt x="1975071" y="181554"/>
                  <a:pt x="1977738" y="183649"/>
                  <a:pt x="1986406" y="182792"/>
                </a:cubicBezTo>
                <a:cubicBezTo>
                  <a:pt x="1992407" y="182221"/>
                  <a:pt x="1993836" y="179839"/>
                  <a:pt x="2002980" y="179268"/>
                </a:cubicBezTo>
                <a:cubicBezTo>
                  <a:pt x="2006218" y="179077"/>
                  <a:pt x="2007075" y="180982"/>
                  <a:pt x="2007361" y="180982"/>
                </a:cubicBezTo>
                <a:cubicBezTo>
                  <a:pt x="2015267" y="180887"/>
                  <a:pt x="2023554" y="177268"/>
                  <a:pt x="2028125" y="177077"/>
                </a:cubicBezTo>
                <a:cubicBezTo>
                  <a:pt x="2034317" y="176887"/>
                  <a:pt x="2035841" y="178601"/>
                  <a:pt x="2044985" y="177744"/>
                </a:cubicBezTo>
                <a:cubicBezTo>
                  <a:pt x="2050509" y="177268"/>
                  <a:pt x="2053081" y="175172"/>
                  <a:pt x="2061558" y="174220"/>
                </a:cubicBezTo>
                <a:cubicBezTo>
                  <a:pt x="2075941" y="172696"/>
                  <a:pt x="2093467" y="172410"/>
                  <a:pt x="2107564" y="170314"/>
                </a:cubicBezTo>
                <a:cubicBezTo>
                  <a:pt x="2119947" y="168505"/>
                  <a:pt x="2118994" y="166219"/>
                  <a:pt x="2124233" y="168886"/>
                </a:cubicBezTo>
                <a:cubicBezTo>
                  <a:pt x="2125090" y="169267"/>
                  <a:pt x="2131281" y="168124"/>
                  <a:pt x="2132615" y="168219"/>
                </a:cubicBezTo>
                <a:cubicBezTo>
                  <a:pt x="2150331" y="168505"/>
                  <a:pt x="2151189" y="167266"/>
                  <a:pt x="2166048" y="165361"/>
                </a:cubicBezTo>
                <a:cubicBezTo>
                  <a:pt x="2193575" y="161837"/>
                  <a:pt x="2227103" y="160218"/>
                  <a:pt x="2258059" y="157551"/>
                </a:cubicBezTo>
                <a:cubicBezTo>
                  <a:pt x="2292540" y="154598"/>
                  <a:pt x="2326258" y="150598"/>
                  <a:pt x="2350071" y="149740"/>
                </a:cubicBezTo>
                <a:cubicBezTo>
                  <a:pt x="2357310" y="149455"/>
                  <a:pt x="2365215" y="150788"/>
                  <a:pt x="2371121" y="150026"/>
                </a:cubicBezTo>
                <a:cubicBezTo>
                  <a:pt x="2375312" y="149550"/>
                  <a:pt x="2375883" y="147931"/>
                  <a:pt x="2379312" y="147264"/>
                </a:cubicBezTo>
                <a:cubicBezTo>
                  <a:pt x="2397505" y="143549"/>
                  <a:pt x="2411602" y="144025"/>
                  <a:pt x="2416555" y="139930"/>
                </a:cubicBezTo>
                <a:cubicBezTo>
                  <a:pt x="2413983" y="142025"/>
                  <a:pt x="2399791" y="140311"/>
                  <a:pt x="2399696" y="139263"/>
                </a:cubicBezTo>
                <a:cubicBezTo>
                  <a:pt x="2399696" y="139168"/>
                  <a:pt x="2413412" y="137358"/>
                  <a:pt x="2407697" y="134405"/>
                </a:cubicBezTo>
                <a:cubicBezTo>
                  <a:pt x="2397791" y="136882"/>
                  <a:pt x="2384456" y="134691"/>
                  <a:pt x="2374074" y="135167"/>
                </a:cubicBezTo>
                <a:cubicBezTo>
                  <a:pt x="2355786" y="135929"/>
                  <a:pt x="2336831" y="140692"/>
                  <a:pt x="2327877" y="136977"/>
                </a:cubicBezTo>
                <a:cubicBezTo>
                  <a:pt x="2371788" y="131167"/>
                  <a:pt x="2417031" y="129738"/>
                  <a:pt x="2465704" y="123261"/>
                </a:cubicBezTo>
                <a:cubicBezTo>
                  <a:pt x="2481039" y="121261"/>
                  <a:pt x="2477706" y="121356"/>
                  <a:pt x="2490755" y="121165"/>
                </a:cubicBezTo>
                <a:cubicBezTo>
                  <a:pt x="2507805" y="120880"/>
                  <a:pt x="2514377" y="117070"/>
                  <a:pt x="2523997" y="116212"/>
                </a:cubicBezTo>
                <a:cubicBezTo>
                  <a:pt x="2529902" y="115641"/>
                  <a:pt x="2538856" y="116879"/>
                  <a:pt x="2545047" y="116593"/>
                </a:cubicBezTo>
                <a:cubicBezTo>
                  <a:pt x="2549334" y="116403"/>
                  <a:pt x="2547810" y="114403"/>
                  <a:pt x="2549048" y="114117"/>
                </a:cubicBezTo>
                <a:cubicBezTo>
                  <a:pt x="2553048" y="113260"/>
                  <a:pt x="2554382" y="115927"/>
                  <a:pt x="2557620" y="115546"/>
                </a:cubicBezTo>
                <a:cubicBezTo>
                  <a:pt x="2565145" y="114593"/>
                  <a:pt x="2566955" y="112593"/>
                  <a:pt x="2574194" y="112021"/>
                </a:cubicBezTo>
                <a:cubicBezTo>
                  <a:pt x="2579623" y="111640"/>
                  <a:pt x="2582766" y="113069"/>
                  <a:pt x="2591053" y="112688"/>
                </a:cubicBezTo>
                <a:cubicBezTo>
                  <a:pt x="2615627" y="111545"/>
                  <a:pt x="2657252" y="107449"/>
                  <a:pt x="2670301" y="103925"/>
                </a:cubicBezTo>
                <a:cubicBezTo>
                  <a:pt x="2674492" y="103544"/>
                  <a:pt x="2678683" y="103258"/>
                  <a:pt x="2682874" y="102877"/>
                </a:cubicBezTo>
                <a:cubicBezTo>
                  <a:pt x="2687065" y="102496"/>
                  <a:pt x="2691256" y="102211"/>
                  <a:pt x="2695447" y="101830"/>
                </a:cubicBezTo>
                <a:cubicBezTo>
                  <a:pt x="2713354" y="100782"/>
                  <a:pt x="2715831" y="98020"/>
                  <a:pt x="2699448" y="99353"/>
                </a:cubicBezTo>
                <a:cubicBezTo>
                  <a:pt x="2675921" y="101353"/>
                  <a:pt x="2590196" y="111259"/>
                  <a:pt x="2582195" y="107164"/>
                </a:cubicBezTo>
                <a:cubicBezTo>
                  <a:pt x="2580099" y="106116"/>
                  <a:pt x="2576861" y="109640"/>
                  <a:pt x="2578194" y="109640"/>
                </a:cubicBezTo>
                <a:cubicBezTo>
                  <a:pt x="2562383" y="110212"/>
                  <a:pt x="2560668" y="110116"/>
                  <a:pt x="2553144" y="111736"/>
                </a:cubicBezTo>
                <a:cubicBezTo>
                  <a:pt x="2550667" y="112307"/>
                  <a:pt x="2547333" y="112117"/>
                  <a:pt x="2544762" y="112402"/>
                </a:cubicBezTo>
                <a:cubicBezTo>
                  <a:pt x="2507138" y="116498"/>
                  <a:pt x="2447416" y="118213"/>
                  <a:pt x="2431890" y="121927"/>
                </a:cubicBezTo>
                <a:cubicBezTo>
                  <a:pt x="2422651" y="124118"/>
                  <a:pt x="2405030" y="124975"/>
                  <a:pt x="2398458" y="124785"/>
                </a:cubicBezTo>
                <a:cubicBezTo>
                  <a:pt x="2397505" y="124785"/>
                  <a:pt x="2392171" y="123166"/>
                  <a:pt x="2394076" y="123070"/>
                </a:cubicBezTo>
                <a:cubicBezTo>
                  <a:pt x="2385885" y="123737"/>
                  <a:pt x="2381503" y="126404"/>
                  <a:pt x="2373312" y="126976"/>
                </a:cubicBezTo>
                <a:cubicBezTo>
                  <a:pt x="2367692" y="127357"/>
                  <a:pt x="2365025" y="125833"/>
                  <a:pt x="2356452" y="126309"/>
                </a:cubicBezTo>
                <a:cubicBezTo>
                  <a:pt x="2347785" y="126785"/>
                  <a:pt x="2329687" y="132119"/>
                  <a:pt x="2327020" y="126690"/>
                </a:cubicBezTo>
                <a:cubicBezTo>
                  <a:pt x="2331878" y="125928"/>
                  <a:pt x="2338926" y="126023"/>
                  <a:pt x="2339403" y="123547"/>
                </a:cubicBezTo>
                <a:cubicBezTo>
                  <a:pt x="2332545" y="124404"/>
                  <a:pt x="2325401" y="124404"/>
                  <a:pt x="2318543" y="125356"/>
                </a:cubicBezTo>
                <a:cubicBezTo>
                  <a:pt x="2301493" y="127547"/>
                  <a:pt x="2302827" y="127833"/>
                  <a:pt x="2293492" y="127452"/>
                </a:cubicBezTo>
                <a:cubicBezTo>
                  <a:pt x="2277204" y="126880"/>
                  <a:pt x="2269203" y="131262"/>
                  <a:pt x="2260250" y="132405"/>
                </a:cubicBezTo>
                <a:cubicBezTo>
                  <a:pt x="2252344" y="133357"/>
                  <a:pt x="2250820" y="131071"/>
                  <a:pt x="2243391" y="131738"/>
                </a:cubicBezTo>
                <a:cubicBezTo>
                  <a:pt x="2244534" y="131643"/>
                  <a:pt x="2241105" y="133834"/>
                  <a:pt x="2239390" y="134215"/>
                </a:cubicBezTo>
                <a:cubicBezTo>
                  <a:pt x="2216054" y="139168"/>
                  <a:pt x="2198242" y="133834"/>
                  <a:pt x="2181002" y="141263"/>
                </a:cubicBezTo>
                <a:cubicBezTo>
                  <a:pt x="2172334" y="136310"/>
                  <a:pt x="2162523" y="139930"/>
                  <a:pt x="2155761" y="141263"/>
                </a:cubicBezTo>
                <a:cubicBezTo>
                  <a:pt x="2137282" y="144883"/>
                  <a:pt x="2121756" y="141739"/>
                  <a:pt x="2113755" y="142692"/>
                </a:cubicBezTo>
                <a:cubicBezTo>
                  <a:pt x="2114422" y="142597"/>
                  <a:pt x="2111755" y="144692"/>
                  <a:pt x="2109755" y="145168"/>
                </a:cubicBezTo>
                <a:cubicBezTo>
                  <a:pt x="2098801" y="147454"/>
                  <a:pt x="2093181" y="145549"/>
                  <a:pt x="2088990" y="149074"/>
                </a:cubicBezTo>
                <a:cubicBezTo>
                  <a:pt x="2088324" y="146026"/>
                  <a:pt x="2081942" y="148216"/>
                  <a:pt x="2076227" y="148026"/>
                </a:cubicBezTo>
                <a:cubicBezTo>
                  <a:pt x="2068893" y="147835"/>
                  <a:pt x="2066416" y="147073"/>
                  <a:pt x="2059368" y="147359"/>
                </a:cubicBezTo>
                <a:cubicBezTo>
                  <a:pt x="2055081" y="147550"/>
                  <a:pt x="2054605" y="149836"/>
                  <a:pt x="2051176" y="150121"/>
                </a:cubicBezTo>
                <a:cubicBezTo>
                  <a:pt x="2052414" y="150026"/>
                  <a:pt x="2048509" y="148407"/>
                  <a:pt x="2046795" y="148407"/>
                </a:cubicBezTo>
                <a:cubicBezTo>
                  <a:pt x="2033650" y="147835"/>
                  <a:pt x="2030412" y="151455"/>
                  <a:pt x="2021934" y="152598"/>
                </a:cubicBezTo>
                <a:cubicBezTo>
                  <a:pt x="2017743" y="153169"/>
                  <a:pt x="2016791" y="150883"/>
                  <a:pt x="2013362" y="151169"/>
                </a:cubicBezTo>
                <a:cubicBezTo>
                  <a:pt x="2014600" y="151074"/>
                  <a:pt x="2010981" y="153265"/>
                  <a:pt x="2009361" y="153646"/>
                </a:cubicBezTo>
                <a:cubicBezTo>
                  <a:pt x="1991359" y="157456"/>
                  <a:pt x="1969547" y="155551"/>
                  <a:pt x="1963165" y="155455"/>
                </a:cubicBezTo>
                <a:cubicBezTo>
                  <a:pt x="1959450" y="155360"/>
                  <a:pt x="1954402" y="156217"/>
                  <a:pt x="1950592" y="156503"/>
                </a:cubicBezTo>
                <a:cubicBezTo>
                  <a:pt x="1940972" y="157360"/>
                  <a:pt x="1931066" y="161932"/>
                  <a:pt x="1921636" y="163171"/>
                </a:cubicBezTo>
                <a:cubicBezTo>
                  <a:pt x="1917636" y="163647"/>
                  <a:pt x="1916302" y="161932"/>
                  <a:pt x="1913064" y="161742"/>
                </a:cubicBezTo>
                <a:cubicBezTo>
                  <a:pt x="1908206" y="161551"/>
                  <a:pt x="1901253" y="162694"/>
                  <a:pt x="1896395" y="163171"/>
                </a:cubicBezTo>
                <a:cubicBezTo>
                  <a:pt x="1878869" y="164980"/>
                  <a:pt x="1836102" y="175363"/>
                  <a:pt x="1829339" y="166695"/>
                </a:cubicBezTo>
                <a:cubicBezTo>
                  <a:pt x="1836673" y="161551"/>
                  <a:pt x="1867344" y="165647"/>
                  <a:pt x="1866391" y="157265"/>
                </a:cubicBezTo>
                <a:cubicBezTo>
                  <a:pt x="1862200" y="157741"/>
                  <a:pt x="1858009" y="157837"/>
                  <a:pt x="1853818" y="158313"/>
                </a:cubicBezTo>
                <a:cubicBezTo>
                  <a:pt x="1851342" y="158599"/>
                  <a:pt x="1849056" y="160885"/>
                  <a:pt x="1849818" y="160789"/>
                </a:cubicBezTo>
                <a:cubicBezTo>
                  <a:pt x="1841912" y="161551"/>
                  <a:pt x="1840293" y="159170"/>
                  <a:pt x="1832958" y="160123"/>
                </a:cubicBezTo>
                <a:cubicBezTo>
                  <a:pt x="1827529" y="160789"/>
                  <a:pt x="1827434" y="162694"/>
                  <a:pt x="1820576" y="163266"/>
                </a:cubicBezTo>
                <a:cubicBezTo>
                  <a:pt x="1816861" y="163552"/>
                  <a:pt x="1816956" y="161551"/>
                  <a:pt x="1816194" y="161551"/>
                </a:cubicBezTo>
                <a:cubicBezTo>
                  <a:pt x="1813623" y="161551"/>
                  <a:pt x="1810860" y="164028"/>
                  <a:pt x="1812194" y="164028"/>
                </a:cubicBezTo>
                <a:cubicBezTo>
                  <a:pt x="1806765" y="164028"/>
                  <a:pt x="1806193" y="162599"/>
                  <a:pt x="1799430" y="162980"/>
                </a:cubicBezTo>
                <a:cubicBezTo>
                  <a:pt x="1763997" y="164790"/>
                  <a:pt x="1714753" y="167362"/>
                  <a:pt x="1682368" y="172886"/>
                </a:cubicBezTo>
                <a:cubicBezTo>
                  <a:pt x="1676082" y="173934"/>
                  <a:pt x="1675129" y="175839"/>
                  <a:pt x="1665795" y="176410"/>
                </a:cubicBezTo>
                <a:cubicBezTo>
                  <a:pt x="1661223" y="176696"/>
                  <a:pt x="1658651" y="175553"/>
                  <a:pt x="1653126" y="175363"/>
                </a:cubicBezTo>
                <a:cubicBezTo>
                  <a:pt x="1648269" y="175267"/>
                  <a:pt x="1641220" y="176887"/>
                  <a:pt x="1640363" y="174315"/>
                </a:cubicBezTo>
                <a:cubicBezTo>
                  <a:pt x="1645316" y="172886"/>
                  <a:pt x="1649507" y="171172"/>
                  <a:pt x="1652555" y="169076"/>
                </a:cubicBezTo>
                <a:cubicBezTo>
                  <a:pt x="1655412" y="167076"/>
                  <a:pt x="1657508" y="164123"/>
                  <a:pt x="1660365" y="162123"/>
                </a:cubicBezTo>
                <a:cubicBezTo>
                  <a:pt x="1667700" y="160980"/>
                  <a:pt x="1681511" y="162504"/>
                  <a:pt x="1676748" y="156503"/>
                </a:cubicBezTo>
                <a:cubicBezTo>
                  <a:pt x="1658651" y="157360"/>
                  <a:pt x="1638934" y="162885"/>
                  <a:pt x="1622551" y="163171"/>
                </a:cubicBezTo>
                <a:cubicBezTo>
                  <a:pt x="1614550" y="163361"/>
                  <a:pt x="1612836" y="162123"/>
                  <a:pt x="1609978" y="164218"/>
                </a:cubicBezTo>
                <a:cubicBezTo>
                  <a:pt x="1609311" y="164695"/>
                  <a:pt x="1602834" y="164695"/>
                  <a:pt x="1601596" y="164885"/>
                </a:cubicBezTo>
                <a:cubicBezTo>
                  <a:pt x="1573593" y="169267"/>
                  <a:pt x="1542160" y="170124"/>
                  <a:pt x="1517967" y="171934"/>
                </a:cubicBezTo>
                <a:cubicBezTo>
                  <a:pt x="1507489" y="172696"/>
                  <a:pt x="1497678" y="175553"/>
                  <a:pt x="1488534" y="172315"/>
                </a:cubicBezTo>
                <a:cubicBezTo>
                  <a:pt x="1509966" y="171172"/>
                  <a:pt x="1543970" y="164599"/>
                  <a:pt x="1555114" y="162504"/>
                </a:cubicBezTo>
                <a:cubicBezTo>
                  <a:pt x="1578546" y="157932"/>
                  <a:pt x="1597215" y="154693"/>
                  <a:pt x="1609597" y="160027"/>
                </a:cubicBezTo>
                <a:cubicBezTo>
                  <a:pt x="1614169" y="153741"/>
                  <a:pt x="1634934" y="153931"/>
                  <a:pt x="1651031" y="152312"/>
                </a:cubicBezTo>
                <a:cubicBezTo>
                  <a:pt x="1651126" y="148978"/>
                  <a:pt x="1649888" y="145073"/>
                  <a:pt x="1658841" y="145264"/>
                </a:cubicBezTo>
                <a:cubicBezTo>
                  <a:pt x="1666080" y="145549"/>
                  <a:pt x="1658175" y="148026"/>
                  <a:pt x="1659413" y="151550"/>
                </a:cubicBezTo>
                <a:cubicBezTo>
                  <a:pt x="1678939" y="146121"/>
                  <a:pt x="1679987" y="151931"/>
                  <a:pt x="1697418" y="152598"/>
                </a:cubicBezTo>
                <a:cubicBezTo>
                  <a:pt x="1702275" y="149169"/>
                  <a:pt x="1711419" y="147359"/>
                  <a:pt x="1722183" y="146311"/>
                </a:cubicBezTo>
                <a:cubicBezTo>
                  <a:pt x="1728183" y="137453"/>
                  <a:pt x="1704085" y="147073"/>
                  <a:pt x="1704942" y="141454"/>
                </a:cubicBezTo>
                <a:cubicBezTo>
                  <a:pt x="1721706" y="143454"/>
                  <a:pt x="1705609" y="132310"/>
                  <a:pt x="1716753" y="132024"/>
                </a:cubicBezTo>
                <a:cubicBezTo>
                  <a:pt x="1738185" y="128690"/>
                  <a:pt x="1752758" y="130500"/>
                  <a:pt x="1758187" y="124309"/>
                </a:cubicBezTo>
                <a:cubicBezTo>
                  <a:pt x="1743900" y="126404"/>
                  <a:pt x="1734660" y="125452"/>
                  <a:pt x="1724564" y="125071"/>
                </a:cubicBezTo>
                <a:cubicBezTo>
                  <a:pt x="1718754" y="128785"/>
                  <a:pt x="1708657" y="130881"/>
                  <a:pt x="1695703" y="131738"/>
                </a:cubicBezTo>
                <a:cubicBezTo>
                  <a:pt x="1693703" y="127833"/>
                  <a:pt x="1679320" y="131452"/>
                  <a:pt x="1682463" y="124404"/>
                </a:cubicBezTo>
                <a:cubicBezTo>
                  <a:pt x="1684368" y="116689"/>
                  <a:pt x="1710276" y="118498"/>
                  <a:pt x="1719897" y="119165"/>
                </a:cubicBezTo>
                <a:cubicBezTo>
                  <a:pt x="1729422" y="116689"/>
                  <a:pt x="1743042" y="110402"/>
                  <a:pt x="1753139" y="114212"/>
                </a:cubicBezTo>
                <a:cubicBezTo>
                  <a:pt x="1753329" y="106878"/>
                  <a:pt x="1738756" y="111259"/>
                  <a:pt x="1731898" y="111736"/>
                </a:cubicBezTo>
                <a:cubicBezTo>
                  <a:pt x="1727898" y="112021"/>
                  <a:pt x="1723325" y="112212"/>
                  <a:pt x="1719325" y="112783"/>
                </a:cubicBezTo>
                <a:cubicBezTo>
                  <a:pt x="1704942" y="114784"/>
                  <a:pt x="1708276" y="114784"/>
                  <a:pt x="1698465" y="114593"/>
                </a:cubicBezTo>
                <a:cubicBezTo>
                  <a:pt x="1683416" y="114212"/>
                  <a:pt x="1675415" y="118498"/>
                  <a:pt x="1665223" y="119546"/>
                </a:cubicBezTo>
                <a:cubicBezTo>
                  <a:pt x="1655222" y="120499"/>
                  <a:pt x="1645887" y="119070"/>
                  <a:pt x="1635791" y="119927"/>
                </a:cubicBezTo>
                <a:cubicBezTo>
                  <a:pt x="1637029" y="119832"/>
                  <a:pt x="1633410" y="122023"/>
                  <a:pt x="1631790" y="122404"/>
                </a:cubicBezTo>
                <a:cubicBezTo>
                  <a:pt x="1602930" y="128500"/>
                  <a:pt x="1563115" y="126499"/>
                  <a:pt x="1535683" y="130500"/>
                </a:cubicBezTo>
                <a:cubicBezTo>
                  <a:pt x="1530254" y="131262"/>
                  <a:pt x="1530063" y="132976"/>
                  <a:pt x="1523300" y="133643"/>
                </a:cubicBezTo>
                <a:cubicBezTo>
                  <a:pt x="1495488" y="136691"/>
                  <a:pt x="1468341" y="136977"/>
                  <a:pt x="1439671" y="140692"/>
                </a:cubicBezTo>
                <a:cubicBezTo>
                  <a:pt x="1434242" y="141358"/>
                  <a:pt x="1430527" y="143549"/>
                  <a:pt x="1427289" y="143835"/>
                </a:cubicBezTo>
                <a:cubicBezTo>
                  <a:pt x="1422431" y="144311"/>
                  <a:pt x="1420812" y="142501"/>
                  <a:pt x="1414620" y="142787"/>
                </a:cubicBezTo>
                <a:cubicBezTo>
                  <a:pt x="1410525" y="142978"/>
                  <a:pt x="1411572" y="145073"/>
                  <a:pt x="1410620" y="145264"/>
                </a:cubicBezTo>
                <a:cubicBezTo>
                  <a:pt x="1408143" y="145740"/>
                  <a:pt x="1405000" y="143740"/>
                  <a:pt x="1406238" y="143549"/>
                </a:cubicBezTo>
                <a:cubicBezTo>
                  <a:pt x="1400809" y="144502"/>
                  <a:pt x="1400619" y="146026"/>
                  <a:pt x="1393856" y="146692"/>
                </a:cubicBezTo>
                <a:cubicBezTo>
                  <a:pt x="1339087" y="152312"/>
                  <a:pt x="1279746" y="153646"/>
                  <a:pt x="1226597" y="160789"/>
                </a:cubicBezTo>
                <a:cubicBezTo>
                  <a:pt x="1218977" y="161837"/>
                  <a:pt x="1217358" y="163552"/>
                  <a:pt x="1210023" y="164314"/>
                </a:cubicBezTo>
                <a:cubicBezTo>
                  <a:pt x="1204689" y="164885"/>
                  <a:pt x="1204118" y="162409"/>
                  <a:pt x="1197355" y="163266"/>
                </a:cubicBezTo>
                <a:cubicBezTo>
                  <a:pt x="1198022" y="163171"/>
                  <a:pt x="1195355" y="165266"/>
                  <a:pt x="1193355" y="165742"/>
                </a:cubicBezTo>
                <a:cubicBezTo>
                  <a:pt x="1187830" y="166885"/>
                  <a:pt x="1183544" y="164123"/>
                  <a:pt x="1180686" y="164695"/>
                </a:cubicBezTo>
                <a:cubicBezTo>
                  <a:pt x="1179448" y="164885"/>
                  <a:pt x="1180686" y="166600"/>
                  <a:pt x="1176686" y="167171"/>
                </a:cubicBezTo>
                <a:cubicBezTo>
                  <a:pt x="1147730" y="171172"/>
                  <a:pt x="1120679" y="171267"/>
                  <a:pt x="1093056" y="174220"/>
                </a:cubicBezTo>
                <a:cubicBezTo>
                  <a:pt x="1087913" y="174791"/>
                  <a:pt x="1087151" y="176506"/>
                  <a:pt x="1080674" y="177363"/>
                </a:cubicBezTo>
                <a:cubicBezTo>
                  <a:pt x="1050861" y="181268"/>
                  <a:pt x="1018952" y="180697"/>
                  <a:pt x="988662" y="185173"/>
                </a:cubicBezTo>
                <a:cubicBezTo>
                  <a:pt x="983233" y="185935"/>
                  <a:pt x="983043" y="187650"/>
                  <a:pt x="976280" y="188317"/>
                </a:cubicBezTo>
                <a:cubicBezTo>
                  <a:pt x="915987" y="194794"/>
                  <a:pt x="851502" y="195841"/>
                  <a:pt x="792352" y="203842"/>
                </a:cubicBezTo>
                <a:cubicBezTo>
                  <a:pt x="776922" y="205938"/>
                  <a:pt x="769397" y="207557"/>
                  <a:pt x="754728" y="206986"/>
                </a:cubicBezTo>
                <a:cubicBezTo>
                  <a:pt x="746346" y="209748"/>
                  <a:pt x="738536" y="212701"/>
                  <a:pt x="730154" y="215368"/>
                </a:cubicBezTo>
                <a:cubicBezTo>
                  <a:pt x="680910" y="219940"/>
                  <a:pt x="646905" y="230703"/>
                  <a:pt x="597090" y="235084"/>
                </a:cubicBezTo>
                <a:cubicBezTo>
                  <a:pt x="582802" y="242895"/>
                  <a:pt x="561180" y="247753"/>
                  <a:pt x="539654" y="252610"/>
                </a:cubicBezTo>
                <a:cubicBezTo>
                  <a:pt x="536415" y="262707"/>
                  <a:pt x="564895" y="253372"/>
                  <a:pt x="561657" y="263469"/>
                </a:cubicBezTo>
                <a:cubicBezTo>
                  <a:pt x="551179" y="268041"/>
                  <a:pt x="531748" y="269089"/>
                  <a:pt x="524700" y="275089"/>
                </a:cubicBezTo>
                <a:cubicBezTo>
                  <a:pt x="530986" y="276137"/>
                  <a:pt x="530129" y="280138"/>
                  <a:pt x="533748" y="282805"/>
                </a:cubicBezTo>
                <a:cubicBezTo>
                  <a:pt x="534129" y="283090"/>
                  <a:pt x="537368" y="282233"/>
                  <a:pt x="537939" y="282424"/>
                </a:cubicBezTo>
                <a:cubicBezTo>
                  <a:pt x="539368" y="282900"/>
                  <a:pt x="537177" y="285948"/>
                  <a:pt x="538320" y="286615"/>
                </a:cubicBezTo>
                <a:cubicBezTo>
                  <a:pt x="540416" y="287853"/>
                  <a:pt x="547083" y="287472"/>
                  <a:pt x="547083" y="290139"/>
                </a:cubicBezTo>
                <a:cubicBezTo>
                  <a:pt x="539749" y="291282"/>
                  <a:pt x="525938" y="289758"/>
                  <a:pt x="530700" y="295759"/>
                </a:cubicBezTo>
                <a:cubicBezTo>
                  <a:pt x="548893" y="291377"/>
                  <a:pt x="564324" y="292139"/>
                  <a:pt x="576706" y="291853"/>
                </a:cubicBezTo>
                <a:cubicBezTo>
                  <a:pt x="600042" y="291282"/>
                  <a:pt x="621188" y="289186"/>
                  <a:pt x="631570" y="293568"/>
                </a:cubicBezTo>
                <a:cubicBezTo>
                  <a:pt x="624331" y="292806"/>
                  <a:pt x="618807" y="295759"/>
                  <a:pt x="610806" y="297473"/>
                </a:cubicBezTo>
                <a:cubicBezTo>
                  <a:pt x="606329" y="298426"/>
                  <a:pt x="589279" y="297187"/>
                  <a:pt x="594423" y="303093"/>
                </a:cubicBezTo>
                <a:cubicBezTo>
                  <a:pt x="614044" y="305188"/>
                  <a:pt x="645477" y="295282"/>
                  <a:pt x="665098" y="292901"/>
                </a:cubicBezTo>
                <a:cubicBezTo>
                  <a:pt x="673004" y="291949"/>
                  <a:pt x="684720" y="289567"/>
                  <a:pt x="690339" y="292901"/>
                </a:cubicBezTo>
                <a:cubicBezTo>
                  <a:pt x="673194" y="299473"/>
                  <a:pt x="646715" y="300616"/>
                  <a:pt x="623950" y="304807"/>
                </a:cubicBezTo>
                <a:cubicBezTo>
                  <a:pt x="608996" y="307570"/>
                  <a:pt x="595947" y="312142"/>
                  <a:pt x="582707" y="314618"/>
                </a:cubicBezTo>
                <a:cubicBezTo>
                  <a:pt x="576325" y="315761"/>
                  <a:pt x="567943" y="314809"/>
                  <a:pt x="561847" y="316428"/>
                </a:cubicBezTo>
                <a:cubicBezTo>
                  <a:pt x="560228" y="316809"/>
                  <a:pt x="555846" y="320619"/>
                  <a:pt x="553846" y="321381"/>
                </a:cubicBezTo>
                <a:cubicBezTo>
                  <a:pt x="548607" y="323191"/>
                  <a:pt x="538320" y="321476"/>
                  <a:pt x="541654" y="326620"/>
                </a:cubicBezTo>
                <a:cubicBezTo>
                  <a:pt x="559942" y="327572"/>
                  <a:pt x="564514" y="317761"/>
                  <a:pt x="574896" y="321667"/>
                </a:cubicBezTo>
                <a:cubicBezTo>
                  <a:pt x="572229" y="326715"/>
                  <a:pt x="562895" y="329001"/>
                  <a:pt x="554703" y="331858"/>
                </a:cubicBezTo>
                <a:cubicBezTo>
                  <a:pt x="555275" y="342241"/>
                  <a:pt x="540892" y="355195"/>
                  <a:pt x="553179" y="363672"/>
                </a:cubicBezTo>
                <a:cubicBezTo>
                  <a:pt x="546798" y="367196"/>
                  <a:pt x="543083" y="371768"/>
                  <a:pt x="541654" y="377293"/>
                </a:cubicBezTo>
                <a:cubicBezTo>
                  <a:pt x="540702" y="385198"/>
                  <a:pt x="559085" y="381388"/>
                  <a:pt x="555465" y="390913"/>
                </a:cubicBezTo>
                <a:cubicBezTo>
                  <a:pt x="551465" y="394057"/>
                  <a:pt x="552036" y="399010"/>
                  <a:pt x="547941" y="402153"/>
                </a:cubicBezTo>
                <a:cubicBezTo>
                  <a:pt x="541940" y="405201"/>
                  <a:pt x="529462" y="405582"/>
                  <a:pt x="531939" y="411964"/>
                </a:cubicBezTo>
                <a:cubicBezTo>
                  <a:pt x="530510" y="421679"/>
                  <a:pt x="554703" y="415678"/>
                  <a:pt x="554037" y="424918"/>
                </a:cubicBezTo>
                <a:cubicBezTo>
                  <a:pt x="547941" y="426537"/>
                  <a:pt x="543750" y="428918"/>
                  <a:pt x="537654" y="430537"/>
                </a:cubicBezTo>
                <a:cubicBezTo>
                  <a:pt x="541940" y="436729"/>
                  <a:pt x="532796" y="443968"/>
                  <a:pt x="530891" y="450159"/>
                </a:cubicBezTo>
                <a:cubicBezTo>
                  <a:pt x="530034" y="452921"/>
                  <a:pt x="532320" y="455779"/>
                  <a:pt x="531558" y="458541"/>
                </a:cubicBezTo>
                <a:cubicBezTo>
                  <a:pt x="530891" y="461208"/>
                  <a:pt x="526700" y="461970"/>
                  <a:pt x="527938" y="465208"/>
                </a:cubicBezTo>
                <a:cubicBezTo>
                  <a:pt x="529272" y="468923"/>
                  <a:pt x="539082" y="467780"/>
                  <a:pt x="536987" y="472924"/>
                </a:cubicBezTo>
                <a:cubicBezTo>
                  <a:pt x="529748" y="473400"/>
                  <a:pt x="526414" y="475400"/>
                  <a:pt x="524795" y="478162"/>
                </a:cubicBezTo>
                <a:cubicBezTo>
                  <a:pt x="539940" y="481306"/>
                  <a:pt x="528319" y="486449"/>
                  <a:pt x="526033" y="492831"/>
                </a:cubicBezTo>
                <a:cubicBezTo>
                  <a:pt x="539940" y="488449"/>
                  <a:pt x="535368" y="498641"/>
                  <a:pt x="539273" y="500165"/>
                </a:cubicBezTo>
                <a:cubicBezTo>
                  <a:pt x="546226" y="502832"/>
                  <a:pt x="552894" y="497974"/>
                  <a:pt x="556323" y="502927"/>
                </a:cubicBezTo>
                <a:cubicBezTo>
                  <a:pt x="545559" y="504356"/>
                  <a:pt x="562419" y="506071"/>
                  <a:pt x="556989" y="511309"/>
                </a:cubicBezTo>
                <a:cubicBezTo>
                  <a:pt x="567372" y="510643"/>
                  <a:pt x="588327" y="510071"/>
                  <a:pt x="590803" y="512643"/>
                </a:cubicBezTo>
                <a:cubicBezTo>
                  <a:pt x="590041" y="517024"/>
                  <a:pt x="572325" y="514738"/>
                  <a:pt x="574611" y="520358"/>
                </a:cubicBezTo>
                <a:cubicBezTo>
                  <a:pt x="580802" y="521025"/>
                  <a:pt x="596042" y="516072"/>
                  <a:pt x="595661" y="520739"/>
                </a:cubicBezTo>
                <a:cubicBezTo>
                  <a:pt x="580992" y="520263"/>
                  <a:pt x="579849" y="525216"/>
                  <a:pt x="566610" y="525311"/>
                </a:cubicBezTo>
                <a:cubicBezTo>
                  <a:pt x="574134" y="535122"/>
                  <a:pt x="545274" y="530264"/>
                  <a:pt x="550989" y="539313"/>
                </a:cubicBezTo>
                <a:cubicBezTo>
                  <a:pt x="558418" y="539884"/>
                  <a:pt x="575373" y="534741"/>
                  <a:pt x="576230" y="539313"/>
                </a:cubicBezTo>
                <a:cubicBezTo>
                  <a:pt x="576325" y="542170"/>
                  <a:pt x="578611" y="543790"/>
                  <a:pt x="580992" y="545218"/>
                </a:cubicBezTo>
                <a:cubicBezTo>
                  <a:pt x="576801" y="552743"/>
                  <a:pt x="559275" y="555029"/>
                  <a:pt x="544226" y="558934"/>
                </a:cubicBezTo>
                <a:cubicBezTo>
                  <a:pt x="530129" y="562554"/>
                  <a:pt x="511460" y="567031"/>
                  <a:pt x="494601" y="569507"/>
                </a:cubicBezTo>
                <a:cubicBezTo>
                  <a:pt x="472407" y="572746"/>
                  <a:pt x="447452" y="569698"/>
                  <a:pt x="432212" y="579032"/>
                </a:cubicBezTo>
                <a:cubicBezTo>
                  <a:pt x="441451" y="578270"/>
                  <a:pt x="455262" y="577032"/>
                  <a:pt x="465645" y="576175"/>
                </a:cubicBezTo>
                <a:cubicBezTo>
                  <a:pt x="479170" y="575127"/>
                  <a:pt x="492981" y="571984"/>
                  <a:pt x="499268" y="575413"/>
                </a:cubicBezTo>
                <a:cubicBezTo>
                  <a:pt x="482790" y="579127"/>
                  <a:pt x="462692" y="579508"/>
                  <a:pt x="445071" y="582080"/>
                </a:cubicBezTo>
                <a:cubicBezTo>
                  <a:pt x="435069" y="583604"/>
                  <a:pt x="424306" y="589414"/>
                  <a:pt x="416019" y="586652"/>
                </a:cubicBezTo>
                <a:cubicBezTo>
                  <a:pt x="412495" y="589795"/>
                  <a:pt x="401541" y="591129"/>
                  <a:pt x="399636" y="592272"/>
                </a:cubicBezTo>
                <a:cubicBezTo>
                  <a:pt x="390111" y="597892"/>
                  <a:pt x="384206" y="592939"/>
                  <a:pt x="374586" y="594367"/>
                </a:cubicBezTo>
                <a:cubicBezTo>
                  <a:pt x="371061" y="594939"/>
                  <a:pt x="368871" y="596082"/>
                  <a:pt x="366394" y="597130"/>
                </a:cubicBezTo>
                <a:cubicBezTo>
                  <a:pt x="362584" y="598749"/>
                  <a:pt x="364870" y="598654"/>
                  <a:pt x="358203" y="599892"/>
                </a:cubicBezTo>
                <a:cubicBezTo>
                  <a:pt x="351726" y="601130"/>
                  <a:pt x="354297" y="597320"/>
                  <a:pt x="349821" y="600559"/>
                </a:cubicBezTo>
                <a:cubicBezTo>
                  <a:pt x="344010" y="604845"/>
                  <a:pt x="321150" y="600273"/>
                  <a:pt x="312197" y="603702"/>
                </a:cubicBezTo>
                <a:cubicBezTo>
                  <a:pt x="302481" y="603892"/>
                  <a:pt x="308101" y="610179"/>
                  <a:pt x="300195" y="611036"/>
                </a:cubicBezTo>
                <a:cubicBezTo>
                  <a:pt x="300386" y="608845"/>
                  <a:pt x="292099" y="607702"/>
                  <a:pt x="283146" y="608274"/>
                </a:cubicBezTo>
                <a:cubicBezTo>
                  <a:pt x="283050" y="608274"/>
                  <a:pt x="283431" y="610274"/>
                  <a:pt x="283336" y="610369"/>
                </a:cubicBezTo>
                <a:cubicBezTo>
                  <a:pt x="282669" y="610846"/>
                  <a:pt x="276192" y="610846"/>
                  <a:pt x="274954" y="611036"/>
                </a:cubicBezTo>
                <a:cubicBezTo>
                  <a:pt x="255809" y="613798"/>
                  <a:pt x="242569" y="612560"/>
                  <a:pt x="237521" y="616275"/>
                </a:cubicBezTo>
                <a:cubicBezTo>
                  <a:pt x="233425" y="619323"/>
                  <a:pt x="212375" y="614751"/>
                  <a:pt x="221138" y="621895"/>
                </a:cubicBezTo>
                <a:cubicBezTo>
                  <a:pt x="237045" y="620180"/>
                  <a:pt x="251618" y="619418"/>
                  <a:pt x="259143" y="622942"/>
                </a:cubicBezTo>
                <a:cubicBezTo>
                  <a:pt x="252189" y="621609"/>
                  <a:pt x="246855" y="625609"/>
                  <a:pt x="238378" y="626848"/>
                </a:cubicBezTo>
                <a:cubicBezTo>
                  <a:pt x="219233" y="629515"/>
                  <a:pt x="197230" y="627705"/>
                  <a:pt x="188372" y="633230"/>
                </a:cubicBezTo>
                <a:cubicBezTo>
                  <a:pt x="195897" y="632277"/>
                  <a:pt x="201135" y="632944"/>
                  <a:pt x="205231" y="633896"/>
                </a:cubicBezTo>
                <a:cubicBezTo>
                  <a:pt x="216185" y="636563"/>
                  <a:pt x="214947" y="632848"/>
                  <a:pt x="226186" y="632086"/>
                </a:cubicBezTo>
                <a:cubicBezTo>
                  <a:pt x="225329" y="632182"/>
                  <a:pt x="228567" y="633801"/>
                  <a:pt x="230568" y="633801"/>
                </a:cubicBezTo>
                <a:cubicBezTo>
                  <a:pt x="243522" y="634372"/>
                  <a:pt x="243807" y="634468"/>
                  <a:pt x="255809" y="633801"/>
                </a:cubicBezTo>
                <a:cubicBezTo>
                  <a:pt x="263334" y="633325"/>
                  <a:pt x="272001" y="630658"/>
                  <a:pt x="280669" y="629610"/>
                </a:cubicBezTo>
                <a:cubicBezTo>
                  <a:pt x="287146" y="628848"/>
                  <a:pt x="284955" y="631896"/>
                  <a:pt x="289051" y="628943"/>
                </a:cubicBezTo>
                <a:cubicBezTo>
                  <a:pt x="292099" y="626657"/>
                  <a:pt x="310101" y="629229"/>
                  <a:pt x="314292" y="628943"/>
                </a:cubicBezTo>
                <a:cubicBezTo>
                  <a:pt x="323722" y="628181"/>
                  <a:pt x="334771" y="627514"/>
                  <a:pt x="343534" y="626467"/>
                </a:cubicBezTo>
                <a:cubicBezTo>
                  <a:pt x="355250" y="625133"/>
                  <a:pt x="370585" y="619704"/>
                  <a:pt x="377157" y="625705"/>
                </a:cubicBezTo>
                <a:cubicBezTo>
                  <a:pt x="374776" y="638373"/>
                  <a:pt x="349440" y="632086"/>
                  <a:pt x="331533" y="633801"/>
                </a:cubicBezTo>
                <a:cubicBezTo>
                  <a:pt x="324389" y="634468"/>
                  <a:pt x="311816" y="639897"/>
                  <a:pt x="302481" y="638373"/>
                </a:cubicBezTo>
                <a:cubicBezTo>
                  <a:pt x="296481" y="641230"/>
                  <a:pt x="294957" y="644088"/>
                  <a:pt x="290480" y="645707"/>
                </a:cubicBezTo>
                <a:cubicBezTo>
                  <a:pt x="286765" y="647041"/>
                  <a:pt x="289242" y="647612"/>
                  <a:pt x="282288" y="648469"/>
                </a:cubicBezTo>
                <a:cubicBezTo>
                  <a:pt x="277526" y="649136"/>
                  <a:pt x="270287" y="649422"/>
                  <a:pt x="269525" y="647422"/>
                </a:cubicBezTo>
                <a:cubicBezTo>
                  <a:pt x="269715" y="643897"/>
                  <a:pt x="287527" y="648279"/>
                  <a:pt x="285717" y="639707"/>
                </a:cubicBezTo>
                <a:cubicBezTo>
                  <a:pt x="270477" y="644755"/>
                  <a:pt x="256761" y="639802"/>
                  <a:pt x="252666" y="646755"/>
                </a:cubicBezTo>
                <a:cubicBezTo>
                  <a:pt x="263429" y="644564"/>
                  <a:pt x="267810" y="646374"/>
                  <a:pt x="265715" y="651994"/>
                </a:cubicBezTo>
                <a:cubicBezTo>
                  <a:pt x="284384" y="651898"/>
                  <a:pt x="301338" y="646850"/>
                  <a:pt x="315721" y="645612"/>
                </a:cubicBezTo>
                <a:cubicBezTo>
                  <a:pt x="332485" y="644278"/>
                  <a:pt x="349630" y="647993"/>
                  <a:pt x="366108" y="643516"/>
                </a:cubicBezTo>
                <a:cubicBezTo>
                  <a:pt x="366489" y="646945"/>
                  <a:pt x="377824" y="643707"/>
                  <a:pt x="378967" y="646660"/>
                </a:cubicBezTo>
                <a:cubicBezTo>
                  <a:pt x="370871" y="646945"/>
                  <a:pt x="364870" y="651136"/>
                  <a:pt x="358393" y="652660"/>
                </a:cubicBezTo>
                <a:cubicBezTo>
                  <a:pt x="353345" y="653803"/>
                  <a:pt x="346868" y="653137"/>
                  <a:pt x="341629" y="654089"/>
                </a:cubicBezTo>
                <a:cubicBezTo>
                  <a:pt x="334390" y="655423"/>
                  <a:pt x="331247" y="658852"/>
                  <a:pt x="325246" y="659709"/>
                </a:cubicBezTo>
                <a:cubicBezTo>
                  <a:pt x="324675" y="659804"/>
                  <a:pt x="321531" y="657709"/>
                  <a:pt x="316674" y="658280"/>
                </a:cubicBezTo>
                <a:cubicBezTo>
                  <a:pt x="312959" y="658757"/>
                  <a:pt x="311435" y="660947"/>
                  <a:pt x="308482" y="661042"/>
                </a:cubicBezTo>
                <a:cubicBezTo>
                  <a:pt x="302481" y="661423"/>
                  <a:pt x="300576" y="659518"/>
                  <a:pt x="291623" y="660376"/>
                </a:cubicBezTo>
                <a:cubicBezTo>
                  <a:pt x="286194" y="660852"/>
                  <a:pt x="286098" y="662947"/>
                  <a:pt x="279240" y="663519"/>
                </a:cubicBezTo>
                <a:cubicBezTo>
                  <a:pt x="271335" y="664186"/>
                  <a:pt x="269811" y="662090"/>
                  <a:pt x="262286" y="662852"/>
                </a:cubicBezTo>
                <a:cubicBezTo>
                  <a:pt x="257047" y="663328"/>
                  <a:pt x="253904" y="665329"/>
                  <a:pt x="245712" y="666376"/>
                </a:cubicBezTo>
                <a:cubicBezTo>
                  <a:pt x="230472" y="668377"/>
                  <a:pt x="212375" y="670377"/>
                  <a:pt x="195516" y="670567"/>
                </a:cubicBezTo>
                <a:cubicBezTo>
                  <a:pt x="189991" y="670663"/>
                  <a:pt x="189610" y="669139"/>
                  <a:pt x="182752" y="669520"/>
                </a:cubicBezTo>
                <a:cubicBezTo>
                  <a:pt x="176847" y="669901"/>
                  <a:pt x="173799" y="672472"/>
                  <a:pt x="170370" y="672663"/>
                </a:cubicBezTo>
                <a:cubicBezTo>
                  <a:pt x="171417" y="672568"/>
                  <a:pt x="167798" y="670948"/>
                  <a:pt x="165988" y="670948"/>
                </a:cubicBezTo>
                <a:cubicBezTo>
                  <a:pt x="152082" y="670377"/>
                  <a:pt x="132746" y="673139"/>
                  <a:pt x="119982" y="674854"/>
                </a:cubicBezTo>
                <a:cubicBezTo>
                  <a:pt x="112362" y="675901"/>
                  <a:pt x="110743" y="677711"/>
                  <a:pt x="103409" y="678378"/>
                </a:cubicBezTo>
                <a:cubicBezTo>
                  <a:pt x="98361" y="678759"/>
                  <a:pt x="94455" y="677426"/>
                  <a:pt x="86550" y="677711"/>
                </a:cubicBezTo>
                <a:cubicBezTo>
                  <a:pt x="75215" y="678092"/>
                  <a:pt x="51498" y="679330"/>
                  <a:pt x="40544" y="681616"/>
                </a:cubicBezTo>
                <a:cubicBezTo>
                  <a:pt x="40258" y="681712"/>
                  <a:pt x="41020" y="683521"/>
                  <a:pt x="40734" y="683712"/>
                </a:cubicBezTo>
                <a:cubicBezTo>
                  <a:pt x="36829" y="686665"/>
                  <a:pt x="19494" y="683903"/>
                  <a:pt x="24351" y="689332"/>
                </a:cubicBezTo>
                <a:cubicBezTo>
                  <a:pt x="62261" y="687712"/>
                  <a:pt x="114934" y="683807"/>
                  <a:pt x="145986" y="683331"/>
                </a:cubicBezTo>
                <a:cubicBezTo>
                  <a:pt x="151415" y="683236"/>
                  <a:pt x="157225" y="682283"/>
                  <a:pt x="162750" y="681902"/>
                </a:cubicBezTo>
                <a:cubicBezTo>
                  <a:pt x="165607" y="681712"/>
                  <a:pt x="167322" y="683617"/>
                  <a:pt x="167131" y="683617"/>
                </a:cubicBezTo>
                <a:cubicBezTo>
                  <a:pt x="171417" y="683426"/>
                  <a:pt x="171894" y="681235"/>
                  <a:pt x="175323" y="680855"/>
                </a:cubicBezTo>
                <a:cubicBezTo>
                  <a:pt x="180180" y="680283"/>
                  <a:pt x="181704" y="682283"/>
                  <a:pt x="187991" y="681902"/>
                </a:cubicBezTo>
                <a:cubicBezTo>
                  <a:pt x="228663" y="679521"/>
                  <a:pt x="272287" y="672853"/>
                  <a:pt x="313435" y="671330"/>
                </a:cubicBezTo>
                <a:cubicBezTo>
                  <a:pt x="320388" y="671044"/>
                  <a:pt x="327437" y="673806"/>
                  <a:pt x="334676" y="673806"/>
                </a:cubicBezTo>
                <a:cubicBezTo>
                  <a:pt x="353345" y="673711"/>
                  <a:pt x="380205" y="670853"/>
                  <a:pt x="397350" y="668472"/>
                </a:cubicBezTo>
                <a:cubicBezTo>
                  <a:pt x="404589" y="667519"/>
                  <a:pt x="406971" y="665233"/>
                  <a:pt x="413924" y="664948"/>
                </a:cubicBezTo>
                <a:cubicBezTo>
                  <a:pt x="421639" y="664662"/>
                  <a:pt x="431069" y="667615"/>
                  <a:pt x="439356" y="667043"/>
                </a:cubicBezTo>
                <a:cubicBezTo>
                  <a:pt x="465930" y="665329"/>
                  <a:pt x="489743" y="659423"/>
                  <a:pt x="514603" y="660661"/>
                </a:cubicBezTo>
                <a:cubicBezTo>
                  <a:pt x="508698" y="668662"/>
                  <a:pt x="528891" y="660757"/>
                  <a:pt x="527652" y="665900"/>
                </a:cubicBezTo>
                <a:cubicBezTo>
                  <a:pt x="549846" y="666091"/>
                  <a:pt x="572039" y="662566"/>
                  <a:pt x="594708" y="662376"/>
                </a:cubicBezTo>
                <a:cubicBezTo>
                  <a:pt x="601757" y="662281"/>
                  <a:pt x="605662" y="662566"/>
                  <a:pt x="607567" y="665519"/>
                </a:cubicBezTo>
                <a:cubicBezTo>
                  <a:pt x="615187" y="664281"/>
                  <a:pt x="620902" y="660661"/>
                  <a:pt x="632332" y="659233"/>
                </a:cubicBezTo>
                <a:cubicBezTo>
                  <a:pt x="639762" y="658280"/>
                  <a:pt x="649191" y="659518"/>
                  <a:pt x="657573" y="659233"/>
                </a:cubicBezTo>
                <a:cubicBezTo>
                  <a:pt x="682719" y="658185"/>
                  <a:pt x="701960" y="656470"/>
                  <a:pt x="716247" y="656375"/>
                </a:cubicBezTo>
                <a:cubicBezTo>
                  <a:pt x="716343" y="656375"/>
                  <a:pt x="715962" y="654375"/>
                  <a:pt x="716057" y="654280"/>
                </a:cubicBezTo>
                <a:cubicBezTo>
                  <a:pt x="717867" y="653137"/>
                  <a:pt x="725010" y="656947"/>
                  <a:pt x="724820" y="657804"/>
                </a:cubicBezTo>
                <a:cubicBezTo>
                  <a:pt x="686053" y="665329"/>
                  <a:pt x="639857" y="666091"/>
                  <a:pt x="603757" y="670091"/>
                </a:cubicBezTo>
                <a:cubicBezTo>
                  <a:pt x="597852" y="670758"/>
                  <a:pt x="595185" y="672758"/>
                  <a:pt x="591375" y="673234"/>
                </a:cubicBezTo>
                <a:cubicBezTo>
                  <a:pt x="592613" y="673044"/>
                  <a:pt x="589089" y="671425"/>
                  <a:pt x="586993" y="671520"/>
                </a:cubicBezTo>
                <a:cubicBezTo>
                  <a:pt x="582707" y="671615"/>
                  <a:pt x="582231" y="673996"/>
                  <a:pt x="578802" y="674282"/>
                </a:cubicBezTo>
                <a:cubicBezTo>
                  <a:pt x="574515" y="674663"/>
                  <a:pt x="573753" y="672853"/>
                  <a:pt x="570229" y="672853"/>
                </a:cubicBezTo>
                <a:cubicBezTo>
                  <a:pt x="561276" y="673044"/>
                  <a:pt x="562038" y="676092"/>
                  <a:pt x="557656" y="673901"/>
                </a:cubicBezTo>
                <a:cubicBezTo>
                  <a:pt x="555084" y="672568"/>
                  <a:pt x="531272" y="675711"/>
                  <a:pt x="536892" y="677807"/>
                </a:cubicBezTo>
                <a:cubicBezTo>
                  <a:pt x="547845" y="677711"/>
                  <a:pt x="550036" y="683045"/>
                  <a:pt x="562514" y="681997"/>
                </a:cubicBezTo>
                <a:cubicBezTo>
                  <a:pt x="569086" y="681235"/>
                  <a:pt x="565371" y="676378"/>
                  <a:pt x="574706" y="676759"/>
                </a:cubicBezTo>
                <a:cubicBezTo>
                  <a:pt x="582993" y="679997"/>
                  <a:pt x="582135" y="674854"/>
                  <a:pt x="595566" y="674949"/>
                </a:cubicBezTo>
                <a:cubicBezTo>
                  <a:pt x="604233" y="676282"/>
                  <a:pt x="612520" y="677807"/>
                  <a:pt x="621188" y="679140"/>
                </a:cubicBezTo>
                <a:cubicBezTo>
                  <a:pt x="624236" y="674187"/>
                  <a:pt x="636618" y="677807"/>
                  <a:pt x="646239" y="677044"/>
                </a:cubicBezTo>
                <a:cubicBezTo>
                  <a:pt x="655954" y="676187"/>
                  <a:pt x="667479" y="670567"/>
                  <a:pt x="671289" y="674949"/>
                </a:cubicBezTo>
                <a:cubicBezTo>
                  <a:pt x="673004" y="679711"/>
                  <a:pt x="659383" y="678283"/>
                  <a:pt x="659288" y="682283"/>
                </a:cubicBezTo>
                <a:cubicBezTo>
                  <a:pt x="706056" y="677711"/>
                  <a:pt x="736345" y="677330"/>
                  <a:pt x="776350" y="672377"/>
                </a:cubicBezTo>
                <a:cubicBezTo>
                  <a:pt x="780541" y="671425"/>
                  <a:pt x="779208" y="673330"/>
                  <a:pt x="780732" y="674092"/>
                </a:cubicBezTo>
                <a:cubicBezTo>
                  <a:pt x="788733" y="678187"/>
                  <a:pt x="812736" y="674568"/>
                  <a:pt x="827023" y="674378"/>
                </a:cubicBezTo>
                <a:cubicBezTo>
                  <a:pt x="828071" y="682283"/>
                  <a:pt x="847311" y="677521"/>
                  <a:pt x="848835" y="683140"/>
                </a:cubicBezTo>
                <a:cubicBezTo>
                  <a:pt x="861789" y="683617"/>
                  <a:pt x="856360" y="676663"/>
                  <a:pt x="869409" y="677140"/>
                </a:cubicBezTo>
                <a:cubicBezTo>
                  <a:pt x="870267" y="681712"/>
                  <a:pt x="887221" y="676568"/>
                  <a:pt x="894651" y="677140"/>
                </a:cubicBezTo>
                <a:cubicBezTo>
                  <a:pt x="900461" y="666948"/>
                  <a:pt x="876934" y="674758"/>
                  <a:pt x="877029" y="668091"/>
                </a:cubicBezTo>
                <a:cubicBezTo>
                  <a:pt x="886745" y="667234"/>
                  <a:pt x="896556" y="666472"/>
                  <a:pt x="906271" y="665614"/>
                </a:cubicBezTo>
                <a:cubicBezTo>
                  <a:pt x="909605" y="667138"/>
                  <a:pt x="908081" y="669615"/>
                  <a:pt x="910938" y="671520"/>
                </a:cubicBezTo>
                <a:cubicBezTo>
                  <a:pt x="913605" y="673330"/>
                  <a:pt x="916653" y="673520"/>
                  <a:pt x="919701" y="675044"/>
                </a:cubicBezTo>
                <a:cubicBezTo>
                  <a:pt x="931703" y="676282"/>
                  <a:pt x="937323" y="675806"/>
                  <a:pt x="948943" y="672568"/>
                </a:cubicBezTo>
                <a:cubicBezTo>
                  <a:pt x="950467" y="678283"/>
                  <a:pt x="964850" y="676092"/>
                  <a:pt x="970565" y="679235"/>
                </a:cubicBezTo>
                <a:cubicBezTo>
                  <a:pt x="983138" y="678092"/>
                  <a:pt x="1005903" y="670567"/>
                  <a:pt x="1016571" y="675330"/>
                </a:cubicBezTo>
                <a:cubicBezTo>
                  <a:pt x="1004093" y="674854"/>
                  <a:pt x="997140" y="680092"/>
                  <a:pt x="987710" y="681997"/>
                </a:cubicBezTo>
                <a:cubicBezTo>
                  <a:pt x="963802" y="686951"/>
                  <a:pt x="936942" y="685807"/>
                  <a:pt x="912653" y="690475"/>
                </a:cubicBezTo>
                <a:cubicBezTo>
                  <a:pt x="905223" y="691903"/>
                  <a:pt x="904842" y="696857"/>
                  <a:pt x="896270" y="696094"/>
                </a:cubicBezTo>
                <a:cubicBezTo>
                  <a:pt x="886078" y="692761"/>
                  <a:pt x="869219" y="693523"/>
                  <a:pt x="849883" y="695809"/>
                </a:cubicBezTo>
                <a:cubicBezTo>
                  <a:pt x="841977" y="697333"/>
                  <a:pt x="842835" y="702476"/>
                  <a:pt x="829309" y="701809"/>
                </a:cubicBezTo>
                <a:cubicBezTo>
                  <a:pt x="816641" y="704381"/>
                  <a:pt x="816736" y="699238"/>
                  <a:pt x="804068" y="701809"/>
                </a:cubicBezTo>
                <a:cubicBezTo>
                  <a:pt x="803973" y="700666"/>
                  <a:pt x="800448" y="699714"/>
                  <a:pt x="799877" y="702190"/>
                </a:cubicBezTo>
                <a:cubicBezTo>
                  <a:pt x="807306" y="701809"/>
                  <a:pt x="801877" y="706286"/>
                  <a:pt x="797115" y="706858"/>
                </a:cubicBezTo>
                <a:close/>
                <a:moveTo>
                  <a:pt x="1653031" y="122880"/>
                </a:moveTo>
                <a:cubicBezTo>
                  <a:pt x="1651412" y="125642"/>
                  <a:pt x="1648078" y="127642"/>
                  <a:pt x="1640839" y="128119"/>
                </a:cubicBezTo>
                <a:cubicBezTo>
                  <a:pt x="1640458" y="132786"/>
                  <a:pt x="1644840" y="134500"/>
                  <a:pt x="1653888" y="133357"/>
                </a:cubicBezTo>
                <a:cubicBezTo>
                  <a:pt x="1649031" y="137834"/>
                  <a:pt x="1637220" y="136786"/>
                  <a:pt x="1629028" y="137548"/>
                </a:cubicBezTo>
                <a:cubicBezTo>
                  <a:pt x="1622456" y="138215"/>
                  <a:pt x="1612074" y="138691"/>
                  <a:pt x="1603977" y="139644"/>
                </a:cubicBezTo>
                <a:cubicBezTo>
                  <a:pt x="1597215" y="140406"/>
                  <a:pt x="1597024" y="142025"/>
                  <a:pt x="1591595" y="142787"/>
                </a:cubicBezTo>
                <a:cubicBezTo>
                  <a:pt x="1563687" y="146883"/>
                  <a:pt x="1531302" y="146883"/>
                  <a:pt x="1503774" y="150217"/>
                </a:cubicBezTo>
                <a:cubicBezTo>
                  <a:pt x="1495392" y="151264"/>
                  <a:pt x="1492725" y="153169"/>
                  <a:pt x="1487201" y="153741"/>
                </a:cubicBezTo>
                <a:cubicBezTo>
                  <a:pt x="1477962" y="154693"/>
                  <a:pt x="1466627" y="151169"/>
                  <a:pt x="1453768" y="156598"/>
                </a:cubicBezTo>
                <a:cubicBezTo>
                  <a:pt x="1449387" y="154122"/>
                  <a:pt x="1442243" y="153360"/>
                  <a:pt x="1436528" y="151741"/>
                </a:cubicBezTo>
                <a:cubicBezTo>
                  <a:pt x="1435671" y="154122"/>
                  <a:pt x="1428336" y="153836"/>
                  <a:pt x="1428527" y="156598"/>
                </a:cubicBezTo>
                <a:cubicBezTo>
                  <a:pt x="1433289" y="156598"/>
                  <a:pt x="1431003" y="158503"/>
                  <a:pt x="1428717" y="158694"/>
                </a:cubicBezTo>
                <a:cubicBezTo>
                  <a:pt x="1391094" y="162123"/>
                  <a:pt x="1361185" y="164028"/>
                  <a:pt x="1332610" y="166790"/>
                </a:cubicBezTo>
                <a:cubicBezTo>
                  <a:pt x="1323561" y="167647"/>
                  <a:pt x="1322228" y="169362"/>
                  <a:pt x="1316037" y="170314"/>
                </a:cubicBezTo>
                <a:cubicBezTo>
                  <a:pt x="1315084" y="170410"/>
                  <a:pt x="1308226" y="171267"/>
                  <a:pt x="1307655" y="170981"/>
                </a:cubicBezTo>
                <a:cubicBezTo>
                  <a:pt x="1302987" y="168695"/>
                  <a:pt x="1305845" y="171457"/>
                  <a:pt x="1299273" y="171648"/>
                </a:cubicBezTo>
                <a:cubicBezTo>
                  <a:pt x="1291938" y="171838"/>
                  <a:pt x="1290129" y="170219"/>
                  <a:pt x="1282413" y="170981"/>
                </a:cubicBezTo>
                <a:cubicBezTo>
                  <a:pt x="1265078" y="172600"/>
                  <a:pt x="1246885" y="179744"/>
                  <a:pt x="1228025" y="175553"/>
                </a:cubicBezTo>
                <a:cubicBezTo>
                  <a:pt x="1232026" y="170410"/>
                  <a:pt x="1254219" y="172505"/>
                  <a:pt x="1265459" y="170314"/>
                </a:cubicBezTo>
                <a:cubicBezTo>
                  <a:pt x="1279080" y="171076"/>
                  <a:pt x="1270602" y="162885"/>
                  <a:pt x="1281651" y="162599"/>
                </a:cubicBezTo>
                <a:cubicBezTo>
                  <a:pt x="1292034" y="162028"/>
                  <a:pt x="1298130" y="160789"/>
                  <a:pt x="1306702" y="160504"/>
                </a:cubicBezTo>
                <a:cubicBezTo>
                  <a:pt x="1313941" y="160218"/>
                  <a:pt x="1321752" y="161456"/>
                  <a:pt x="1327752" y="160789"/>
                </a:cubicBezTo>
                <a:cubicBezTo>
                  <a:pt x="1342040" y="159265"/>
                  <a:pt x="1353089" y="151741"/>
                  <a:pt x="1373377" y="152693"/>
                </a:cubicBezTo>
                <a:cubicBezTo>
                  <a:pt x="1389855" y="150979"/>
                  <a:pt x="1372329" y="156027"/>
                  <a:pt x="1382331" y="158313"/>
                </a:cubicBezTo>
                <a:cubicBezTo>
                  <a:pt x="1391951" y="156789"/>
                  <a:pt x="1398428" y="157265"/>
                  <a:pt x="1403381" y="158599"/>
                </a:cubicBezTo>
                <a:cubicBezTo>
                  <a:pt x="1418049" y="157741"/>
                  <a:pt x="1416525" y="150312"/>
                  <a:pt x="1427765" y="148121"/>
                </a:cubicBezTo>
                <a:cubicBezTo>
                  <a:pt x="1434147" y="149645"/>
                  <a:pt x="1439100" y="145073"/>
                  <a:pt x="1440147" y="144978"/>
                </a:cubicBezTo>
                <a:cubicBezTo>
                  <a:pt x="1447577" y="144025"/>
                  <a:pt x="1449101" y="146597"/>
                  <a:pt x="1457007" y="145645"/>
                </a:cubicBezTo>
                <a:cubicBezTo>
                  <a:pt x="1464436" y="144787"/>
                  <a:pt x="1465674" y="142882"/>
                  <a:pt x="1473580" y="142120"/>
                </a:cubicBezTo>
                <a:cubicBezTo>
                  <a:pt x="1485010" y="140977"/>
                  <a:pt x="1498250" y="141739"/>
                  <a:pt x="1507013" y="139263"/>
                </a:cubicBezTo>
                <a:cubicBezTo>
                  <a:pt x="1521205" y="136501"/>
                  <a:pt x="1513014" y="147359"/>
                  <a:pt x="1528444" y="143835"/>
                </a:cubicBezTo>
                <a:cubicBezTo>
                  <a:pt x="1539779" y="144311"/>
                  <a:pt x="1536159" y="138787"/>
                  <a:pt x="1540446" y="136501"/>
                </a:cubicBezTo>
                <a:cubicBezTo>
                  <a:pt x="1575307" y="130976"/>
                  <a:pt x="1616741" y="127928"/>
                  <a:pt x="1653031" y="122880"/>
                </a:cubicBezTo>
                <a:close/>
                <a:moveTo>
                  <a:pt x="1207261" y="179554"/>
                </a:moveTo>
                <a:cubicBezTo>
                  <a:pt x="1192974" y="181649"/>
                  <a:pt x="1183734" y="180697"/>
                  <a:pt x="1173638" y="180316"/>
                </a:cubicBezTo>
                <a:cubicBezTo>
                  <a:pt x="1173257" y="170219"/>
                  <a:pt x="1208118" y="170410"/>
                  <a:pt x="1207261" y="179554"/>
                </a:cubicBezTo>
                <a:close/>
                <a:moveTo>
                  <a:pt x="1612645" y="143168"/>
                </a:moveTo>
                <a:cubicBezTo>
                  <a:pt x="1625694" y="141073"/>
                  <a:pt x="1629219" y="144787"/>
                  <a:pt x="1638077" y="145264"/>
                </a:cubicBezTo>
                <a:cubicBezTo>
                  <a:pt x="1641506" y="150693"/>
                  <a:pt x="1618265" y="145454"/>
                  <a:pt x="1621694" y="150883"/>
                </a:cubicBezTo>
                <a:cubicBezTo>
                  <a:pt x="1615979" y="150026"/>
                  <a:pt x="1613502" y="147073"/>
                  <a:pt x="1612645" y="143168"/>
                </a:cubicBezTo>
                <a:close/>
                <a:moveTo>
                  <a:pt x="1316132" y="172505"/>
                </a:moveTo>
                <a:cubicBezTo>
                  <a:pt x="1312798" y="175267"/>
                  <a:pt x="1311084" y="178601"/>
                  <a:pt x="1312798" y="183364"/>
                </a:cubicBezTo>
                <a:cubicBezTo>
                  <a:pt x="1305845" y="183840"/>
                  <a:pt x="1247457" y="189745"/>
                  <a:pt x="1274984" y="184411"/>
                </a:cubicBezTo>
                <a:cubicBezTo>
                  <a:pt x="1276222" y="179268"/>
                  <a:pt x="1256029" y="187174"/>
                  <a:pt x="1261935" y="179173"/>
                </a:cubicBezTo>
                <a:cubicBezTo>
                  <a:pt x="1284795" y="178887"/>
                  <a:pt x="1295653" y="173743"/>
                  <a:pt x="1316132" y="172505"/>
                </a:cubicBezTo>
                <a:close/>
                <a:moveTo>
                  <a:pt x="1420621" y="163647"/>
                </a:moveTo>
                <a:cubicBezTo>
                  <a:pt x="1433289" y="163171"/>
                  <a:pt x="1436147" y="168886"/>
                  <a:pt x="1454435" y="164980"/>
                </a:cubicBezTo>
                <a:cubicBezTo>
                  <a:pt x="1451673" y="174791"/>
                  <a:pt x="1422145" y="172886"/>
                  <a:pt x="1420621" y="163647"/>
                </a:cubicBezTo>
                <a:close/>
                <a:moveTo>
                  <a:pt x="1199260" y="184411"/>
                </a:moveTo>
                <a:cubicBezTo>
                  <a:pt x="1202880" y="190603"/>
                  <a:pt x="1188116" y="189460"/>
                  <a:pt x="1191831" y="195651"/>
                </a:cubicBezTo>
                <a:cubicBezTo>
                  <a:pt x="1170971" y="196794"/>
                  <a:pt x="1153540" y="199175"/>
                  <a:pt x="1137633" y="202318"/>
                </a:cubicBezTo>
                <a:cubicBezTo>
                  <a:pt x="1133538" y="197556"/>
                  <a:pt x="1168113" y="195079"/>
                  <a:pt x="1145444" y="195270"/>
                </a:cubicBezTo>
                <a:cubicBezTo>
                  <a:pt x="1153921" y="187936"/>
                  <a:pt x="1177924" y="186697"/>
                  <a:pt x="1199260" y="184411"/>
                </a:cubicBezTo>
                <a:close/>
                <a:moveTo>
                  <a:pt x="1082769" y="200604"/>
                </a:moveTo>
                <a:cubicBezTo>
                  <a:pt x="1082674" y="205271"/>
                  <a:pt x="1065148" y="202985"/>
                  <a:pt x="1057909" y="204795"/>
                </a:cubicBezTo>
                <a:cubicBezTo>
                  <a:pt x="1059814" y="196889"/>
                  <a:pt x="1076483" y="197270"/>
                  <a:pt x="1082769" y="200604"/>
                </a:cubicBezTo>
                <a:close/>
                <a:moveTo>
                  <a:pt x="1391951" y="172410"/>
                </a:moveTo>
                <a:cubicBezTo>
                  <a:pt x="1391951" y="177839"/>
                  <a:pt x="1378330" y="177744"/>
                  <a:pt x="1367186" y="178696"/>
                </a:cubicBezTo>
                <a:cubicBezTo>
                  <a:pt x="1361757" y="180601"/>
                  <a:pt x="1369758" y="184126"/>
                  <a:pt x="1363852" y="189555"/>
                </a:cubicBezTo>
                <a:cubicBezTo>
                  <a:pt x="1322323" y="187745"/>
                  <a:pt x="1293843" y="197461"/>
                  <a:pt x="1259172" y="196318"/>
                </a:cubicBezTo>
                <a:cubicBezTo>
                  <a:pt x="1267078" y="190984"/>
                  <a:pt x="1284033" y="193079"/>
                  <a:pt x="1300797" y="190698"/>
                </a:cubicBezTo>
                <a:cubicBezTo>
                  <a:pt x="1320799" y="187840"/>
                  <a:pt x="1340802" y="180316"/>
                  <a:pt x="1354803" y="181935"/>
                </a:cubicBezTo>
                <a:cubicBezTo>
                  <a:pt x="1363757" y="177363"/>
                  <a:pt x="1371091" y="172219"/>
                  <a:pt x="1391951" y="172410"/>
                </a:cubicBezTo>
                <a:close/>
                <a:moveTo>
                  <a:pt x="1446815" y="174124"/>
                </a:moveTo>
                <a:cubicBezTo>
                  <a:pt x="1451482" y="182316"/>
                  <a:pt x="1424812" y="183268"/>
                  <a:pt x="1417954" y="180792"/>
                </a:cubicBezTo>
                <a:cubicBezTo>
                  <a:pt x="1423669" y="177077"/>
                  <a:pt x="1433861" y="174982"/>
                  <a:pt x="1446815" y="174124"/>
                </a:cubicBezTo>
                <a:close/>
                <a:moveTo>
                  <a:pt x="1143253" y="218797"/>
                </a:moveTo>
                <a:cubicBezTo>
                  <a:pt x="1141539" y="213367"/>
                  <a:pt x="1151540" y="212605"/>
                  <a:pt x="1159446" y="211081"/>
                </a:cubicBezTo>
                <a:cubicBezTo>
                  <a:pt x="1164018" y="203842"/>
                  <a:pt x="1145825" y="210605"/>
                  <a:pt x="1150397" y="203366"/>
                </a:cubicBezTo>
                <a:cubicBezTo>
                  <a:pt x="1171638" y="202985"/>
                  <a:pt x="1180591" y="196508"/>
                  <a:pt x="1196403" y="199461"/>
                </a:cubicBezTo>
                <a:cubicBezTo>
                  <a:pt x="1196879" y="205747"/>
                  <a:pt x="1176876" y="203842"/>
                  <a:pt x="1171828" y="207843"/>
                </a:cubicBezTo>
                <a:cubicBezTo>
                  <a:pt x="1174686" y="214225"/>
                  <a:pt x="1196403" y="208986"/>
                  <a:pt x="1205832" y="211367"/>
                </a:cubicBezTo>
                <a:cubicBezTo>
                  <a:pt x="1208880" y="215749"/>
                  <a:pt x="1194498" y="219082"/>
                  <a:pt x="1210595" y="217273"/>
                </a:cubicBezTo>
                <a:cubicBezTo>
                  <a:pt x="1208118" y="224893"/>
                  <a:pt x="1200117" y="216415"/>
                  <a:pt x="1197831" y="216225"/>
                </a:cubicBezTo>
                <a:cubicBezTo>
                  <a:pt x="1194117" y="215939"/>
                  <a:pt x="1189068" y="217177"/>
                  <a:pt x="1185258" y="217273"/>
                </a:cubicBezTo>
                <a:cubicBezTo>
                  <a:pt x="1178686" y="217463"/>
                  <a:pt x="1177924" y="216034"/>
                  <a:pt x="1172495" y="216225"/>
                </a:cubicBezTo>
                <a:cubicBezTo>
                  <a:pt x="1165065" y="216415"/>
                  <a:pt x="1163827" y="219368"/>
                  <a:pt x="1155921" y="219749"/>
                </a:cubicBezTo>
                <a:cubicBezTo>
                  <a:pt x="1152397" y="220035"/>
                  <a:pt x="1148968" y="217463"/>
                  <a:pt x="1143253" y="218797"/>
                </a:cubicBezTo>
                <a:close/>
                <a:moveTo>
                  <a:pt x="1000188" y="220321"/>
                </a:moveTo>
                <a:cubicBezTo>
                  <a:pt x="1001902" y="225083"/>
                  <a:pt x="1009141" y="228322"/>
                  <a:pt x="1001235" y="232894"/>
                </a:cubicBezTo>
                <a:cubicBezTo>
                  <a:pt x="1000283" y="236894"/>
                  <a:pt x="1015142" y="232036"/>
                  <a:pt x="1018095" y="233560"/>
                </a:cubicBezTo>
                <a:cubicBezTo>
                  <a:pt x="1022476" y="235751"/>
                  <a:pt x="1025334" y="234037"/>
                  <a:pt x="1039145" y="233846"/>
                </a:cubicBezTo>
                <a:cubicBezTo>
                  <a:pt x="1045146" y="233751"/>
                  <a:pt x="1047146" y="235275"/>
                  <a:pt x="1051813" y="234894"/>
                </a:cubicBezTo>
                <a:cubicBezTo>
                  <a:pt x="1061338" y="234037"/>
                  <a:pt x="1078197" y="227369"/>
                  <a:pt x="1089437" y="231751"/>
                </a:cubicBezTo>
                <a:cubicBezTo>
                  <a:pt x="1094961" y="230989"/>
                  <a:pt x="1119631" y="228893"/>
                  <a:pt x="1106296" y="232417"/>
                </a:cubicBezTo>
                <a:cubicBezTo>
                  <a:pt x="1077340" y="233465"/>
                  <a:pt x="1055242" y="238609"/>
                  <a:pt x="1031049" y="238799"/>
                </a:cubicBezTo>
                <a:cubicBezTo>
                  <a:pt x="1024572" y="238799"/>
                  <a:pt x="1016761" y="236227"/>
                  <a:pt x="1009808" y="236323"/>
                </a:cubicBezTo>
                <a:cubicBezTo>
                  <a:pt x="995330" y="236704"/>
                  <a:pt x="980280" y="239466"/>
                  <a:pt x="963802" y="240228"/>
                </a:cubicBezTo>
                <a:cubicBezTo>
                  <a:pt x="962849" y="237942"/>
                  <a:pt x="959516" y="239371"/>
                  <a:pt x="959611" y="240609"/>
                </a:cubicBezTo>
                <a:cubicBezTo>
                  <a:pt x="949991" y="242038"/>
                  <a:pt x="954468" y="234894"/>
                  <a:pt x="946562" y="235370"/>
                </a:cubicBezTo>
                <a:cubicBezTo>
                  <a:pt x="928179" y="235275"/>
                  <a:pt x="924559" y="247848"/>
                  <a:pt x="909319" y="242704"/>
                </a:cubicBezTo>
                <a:cubicBezTo>
                  <a:pt x="910557" y="235180"/>
                  <a:pt x="919035" y="231179"/>
                  <a:pt x="937894" y="231846"/>
                </a:cubicBezTo>
                <a:cubicBezTo>
                  <a:pt x="947324" y="232132"/>
                  <a:pt x="945895" y="231941"/>
                  <a:pt x="962945" y="229750"/>
                </a:cubicBezTo>
                <a:cubicBezTo>
                  <a:pt x="969803" y="228893"/>
                  <a:pt x="976947" y="228798"/>
                  <a:pt x="983805" y="227941"/>
                </a:cubicBezTo>
                <a:cubicBezTo>
                  <a:pt x="987138" y="220035"/>
                  <a:pt x="967136" y="226417"/>
                  <a:pt x="958373" y="225845"/>
                </a:cubicBezTo>
                <a:cubicBezTo>
                  <a:pt x="954944" y="220416"/>
                  <a:pt x="978185" y="225655"/>
                  <a:pt x="974756" y="220225"/>
                </a:cubicBezTo>
                <a:cubicBezTo>
                  <a:pt x="987615" y="217749"/>
                  <a:pt x="990377" y="221178"/>
                  <a:pt x="1000188" y="220321"/>
                </a:cubicBezTo>
                <a:close/>
                <a:moveTo>
                  <a:pt x="1087818" y="210796"/>
                </a:moveTo>
                <a:cubicBezTo>
                  <a:pt x="1092390" y="218035"/>
                  <a:pt x="1071625" y="215082"/>
                  <a:pt x="1063053" y="217082"/>
                </a:cubicBezTo>
                <a:cubicBezTo>
                  <a:pt x="1063053" y="211653"/>
                  <a:pt x="1076673" y="211748"/>
                  <a:pt x="1087818" y="210796"/>
                </a:cubicBezTo>
                <a:close/>
                <a:moveTo>
                  <a:pt x="1518729" y="178601"/>
                </a:moveTo>
                <a:cubicBezTo>
                  <a:pt x="1521015" y="183745"/>
                  <a:pt x="1483105" y="189269"/>
                  <a:pt x="1485296" y="181459"/>
                </a:cubicBezTo>
                <a:cubicBezTo>
                  <a:pt x="1498250" y="177553"/>
                  <a:pt x="1502822" y="178506"/>
                  <a:pt x="1518729" y="178601"/>
                </a:cubicBezTo>
                <a:close/>
                <a:moveTo>
                  <a:pt x="1564544" y="172600"/>
                </a:moveTo>
                <a:cubicBezTo>
                  <a:pt x="1578450" y="171457"/>
                  <a:pt x="1592452" y="170219"/>
                  <a:pt x="1606359" y="169076"/>
                </a:cubicBezTo>
                <a:cubicBezTo>
                  <a:pt x="1601215" y="175172"/>
                  <a:pt x="1566830" y="182792"/>
                  <a:pt x="1564544" y="172600"/>
                </a:cubicBezTo>
                <a:close/>
                <a:moveTo>
                  <a:pt x="1648364" y="167647"/>
                </a:moveTo>
                <a:cubicBezTo>
                  <a:pt x="1646935" y="171362"/>
                  <a:pt x="1624456" y="176696"/>
                  <a:pt x="1619313" y="172219"/>
                </a:cubicBezTo>
                <a:cubicBezTo>
                  <a:pt x="1615217" y="164695"/>
                  <a:pt x="1644744" y="166219"/>
                  <a:pt x="1648364" y="167647"/>
                </a:cubicBezTo>
                <a:close/>
                <a:moveTo>
                  <a:pt x="1268602" y="208224"/>
                </a:moveTo>
                <a:cubicBezTo>
                  <a:pt x="1255648" y="211558"/>
                  <a:pt x="1246599" y="211558"/>
                  <a:pt x="1230978" y="211367"/>
                </a:cubicBezTo>
                <a:cubicBezTo>
                  <a:pt x="1226311" y="204128"/>
                  <a:pt x="1249647" y="208033"/>
                  <a:pt x="1246980" y="201556"/>
                </a:cubicBezTo>
                <a:cubicBezTo>
                  <a:pt x="1257267" y="201842"/>
                  <a:pt x="1268697" y="201556"/>
                  <a:pt x="1268602" y="208224"/>
                </a:cubicBezTo>
                <a:close/>
                <a:moveTo>
                  <a:pt x="1431289" y="190222"/>
                </a:moveTo>
                <a:cubicBezTo>
                  <a:pt x="1426622" y="193365"/>
                  <a:pt x="1400523" y="197365"/>
                  <a:pt x="1393856" y="195460"/>
                </a:cubicBezTo>
                <a:cubicBezTo>
                  <a:pt x="1397094" y="192031"/>
                  <a:pt x="1407096" y="191269"/>
                  <a:pt x="1414430" y="189460"/>
                </a:cubicBezTo>
                <a:cubicBezTo>
                  <a:pt x="1417954" y="182792"/>
                  <a:pt x="1425765" y="190984"/>
                  <a:pt x="1431289" y="190222"/>
                </a:cubicBezTo>
                <a:close/>
                <a:moveTo>
                  <a:pt x="1326990" y="201175"/>
                </a:moveTo>
                <a:cubicBezTo>
                  <a:pt x="1325943" y="196699"/>
                  <a:pt x="1341754" y="198985"/>
                  <a:pt x="1347755" y="197270"/>
                </a:cubicBezTo>
                <a:cubicBezTo>
                  <a:pt x="1347755" y="202699"/>
                  <a:pt x="1332515" y="203557"/>
                  <a:pt x="1326990" y="201175"/>
                </a:cubicBezTo>
                <a:close/>
                <a:moveTo>
                  <a:pt x="1494535" y="191269"/>
                </a:moveTo>
                <a:cubicBezTo>
                  <a:pt x="1494345" y="188031"/>
                  <a:pt x="1525110" y="184030"/>
                  <a:pt x="1519776" y="191269"/>
                </a:cubicBezTo>
                <a:cubicBezTo>
                  <a:pt x="1509966" y="192127"/>
                  <a:pt x="1507203" y="188602"/>
                  <a:pt x="1494535" y="191269"/>
                </a:cubicBezTo>
                <a:close/>
                <a:moveTo>
                  <a:pt x="1586547" y="183459"/>
                </a:moveTo>
                <a:cubicBezTo>
                  <a:pt x="1587594" y="180506"/>
                  <a:pt x="1596834" y="180792"/>
                  <a:pt x="1603120" y="179935"/>
                </a:cubicBezTo>
                <a:cubicBezTo>
                  <a:pt x="1602358" y="184888"/>
                  <a:pt x="1592357" y="185745"/>
                  <a:pt x="1586547" y="183459"/>
                </a:cubicBezTo>
                <a:close/>
                <a:moveTo>
                  <a:pt x="1607406" y="181744"/>
                </a:moveTo>
                <a:cubicBezTo>
                  <a:pt x="1607311" y="179649"/>
                  <a:pt x="1612359" y="179649"/>
                  <a:pt x="1615598" y="178982"/>
                </a:cubicBezTo>
                <a:cubicBezTo>
                  <a:pt x="1618360" y="178792"/>
                  <a:pt x="1621218" y="178506"/>
                  <a:pt x="1623980" y="178315"/>
                </a:cubicBezTo>
                <a:cubicBezTo>
                  <a:pt x="1622932" y="181173"/>
                  <a:pt x="1613693" y="180792"/>
                  <a:pt x="1607406" y="181744"/>
                </a:cubicBezTo>
                <a:close/>
                <a:moveTo>
                  <a:pt x="1440243" y="195841"/>
                </a:moveTo>
                <a:cubicBezTo>
                  <a:pt x="1443005" y="195651"/>
                  <a:pt x="1445862" y="195365"/>
                  <a:pt x="1448625" y="195175"/>
                </a:cubicBezTo>
                <a:cubicBezTo>
                  <a:pt x="1449958" y="200985"/>
                  <a:pt x="1417287" y="197175"/>
                  <a:pt x="1440243" y="195841"/>
                </a:cubicBezTo>
                <a:close/>
                <a:moveTo>
                  <a:pt x="1737423" y="174982"/>
                </a:moveTo>
                <a:cubicBezTo>
                  <a:pt x="1736756" y="178792"/>
                  <a:pt x="1730660" y="180411"/>
                  <a:pt x="1721040" y="180601"/>
                </a:cubicBezTo>
                <a:cubicBezTo>
                  <a:pt x="1716277" y="174601"/>
                  <a:pt x="1729993" y="176029"/>
                  <a:pt x="1737423" y="174982"/>
                </a:cubicBezTo>
                <a:close/>
                <a:moveTo>
                  <a:pt x="1390713" y="208414"/>
                </a:moveTo>
                <a:cubicBezTo>
                  <a:pt x="1390617" y="206319"/>
                  <a:pt x="1395666" y="206319"/>
                  <a:pt x="1398904" y="205652"/>
                </a:cubicBezTo>
                <a:cubicBezTo>
                  <a:pt x="1401666" y="205462"/>
                  <a:pt x="1404524" y="205176"/>
                  <a:pt x="1407286" y="204985"/>
                </a:cubicBezTo>
                <a:cubicBezTo>
                  <a:pt x="1428241" y="203176"/>
                  <a:pt x="1449101" y="201461"/>
                  <a:pt x="1469961" y="199651"/>
                </a:cubicBezTo>
                <a:cubicBezTo>
                  <a:pt x="1461960" y="204319"/>
                  <a:pt x="1447767" y="203557"/>
                  <a:pt x="1432527" y="204890"/>
                </a:cubicBezTo>
                <a:cubicBezTo>
                  <a:pt x="1419097" y="206128"/>
                  <a:pt x="1403286" y="207367"/>
                  <a:pt x="1390713" y="208414"/>
                </a:cubicBezTo>
                <a:close/>
                <a:moveTo>
                  <a:pt x="1662270" y="183459"/>
                </a:moveTo>
                <a:cubicBezTo>
                  <a:pt x="1671986" y="182602"/>
                  <a:pt x="1681797" y="181840"/>
                  <a:pt x="1691512" y="180982"/>
                </a:cubicBezTo>
                <a:cubicBezTo>
                  <a:pt x="1691607" y="182411"/>
                  <a:pt x="1691703" y="183745"/>
                  <a:pt x="1691893" y="185173"/>
                </a:cubicBezTo>
                <a:cubicBezTo>
                  <a:pt x="1682178" y="186031"/>
                  <a:pt x="1672367" y="186793"/>
                  <a:pt x="1662651" y="187650"/>
                </a:cubicBezTo>
                <a:cubicBezTo>
                  <a:pt x="1662556" y="186221"/>
                  <a:pt x="1662461" y="184792"/>
                  <a:pt x="1662270" y="183459"/>
                </a:cubicBezTo>
                <a:close/>
                <a:moveTo>
                  <a:pt x="2185764" y="149740"/>
                </a:moveTo>
                <a:cubicBezTo>
                  <a:pt x="2182145" y="154312"/>
                  <a:pt x="2170048" y="155646"/>
                  <a:pt x="2156808" y="156408"/>
                </a:cubicBezTo>
                <a:cubicBezTo>
                  <a:pt x="2152808" y="148788"/>
                  <a:pt x="2176430" y="152122"/>
                  <a:pt x="2185764" y="149740"/>
                </a:cubicBezTo>
                <a:close/>
                <a:moveTo>
                  <a:pt x="2194146" y="149074"/>
                </a:moveTo>
                <a:cubicBezTo>
                  <a:pt x="2205576" y="146597"/>
                  <a:pt x="2215387" y="148597"/>
                  <a:pt x="2223579" y="148693"/>
                </a:cubicBezTo>
                <a:cubicBezTo>
                  <a:pt x="2230056" y="148788"/>
                  <a:pt x="2239581" y="146026"/>
                  <a:pt x="2240438" y="149359"/>
                </a:cubicBezTo>
                <a:cubicBezTo>
                  <a:pt x="2234247" y="148693"/>
                  <a:pt x="2219007" y="153646"/>
                  <a:pt x="2219388" y="149074"/>
                </a:cubicBezTo>
                <a:cubicBezTo>
                  <a:pt x="2212434" y="149359"/>
                  <a:pt x="2193384" y="158122"/>
                  <a:pt x="2194146" y="149074"/>
                </a:cubicBezTo>
                <a:close/>
                <a:moveTo>
                  <a:pt x="2269584" y="144787"/>
                </a:moveTo>
                <a:cubicBezTo>
                  <a:pt x="2257488" y="153646"/>
                  <a:pt x="2254916" y="139644"/>
                  <a:pt x="2269584" y="144787"/>
                </a:cubicBezTo>
                <a:lnTo>
                  <a:pt x="2269584" y="144787"/>
                </a:lnTo>
                <a:close/>
                <a:moveTo>
                  <a:pt x="2290254" y="140977"/>
                </a:moveTo>
                <a:cubicBezTo>
                  <a:pt x="2298636" y="140311"/>
                  <a:pt x="2307018" y="139549"/>
                  <a:pt x="2315304" y="138882"/>
                </a:cubicBezTo>
                <a:cubicBezTo>
                  <a:pt x="2310161" y="142978"/>
                  <a:pt x="2291206" y="152026"/>
                  <a:pt x="2290254" y="140977"/>
                </a:cubicBezTo>
                <a:close/>
                <a:moveTo>
                  <a:pt x="1872392" y="178411"/>
                </a:moveTo>
                <a:cubicBezTo>
                  <a:pt x="1878012" y="177934"/>
                  <a:pt x="1883536" y="177458"/>
                  <a:pt x="1889156" y="176982"/>
                </a:cubicBezTo>
                <a:cubicBezTo>
                  <a:pt x="1889251" y="178411"/>
                  <a:pt x="1889346" y="179744"/>
                  <a:pt x="1889537" y="181173"/>
                </a:cubicBezTo>
                <a:cubicBezTo>
                  <a:pt x="1883917" y="181649"/>
                  <a:pt x="1878393" y="182125"/>
                  <a:pt x="1872773" y="182602"/>
                </a:cubicBezTo>
                <a:cubicBezTo>
                  <a:pt x="1872582" y="181173"/>
                  <a:pt x="1872487" y="179744"/>
                  <a:pt x="1872392" y="178411"/>
                </a:cubicBezTo>
                <a:close/>
                <a:moveTo>
                  <a:pt x="2064892" y="164218"/>
                </a:moveTo>
                <a:cubicBezTo>
                  <a:pt x="2063844" y="159742"/>
                  <a:pt x="2079656" y="162028"/>
                  <a:pt x="2085657" y="160313"/>
                </a:cubicBezTo>
                <a:cubicBezTo>
                  <a:pt x="2082132" y="164314"/>
                  <a:pt x="2071369" y="166981"/>
                  <a:pt x="2064892" y="164218"/>
                </a:cubicBezTo>
                <a:close/>
                <a:moveTo>
                  <a:pt x="2382932" y="141549"/>
                </a:moveTo>
                <a:cubicBezTo>
                  <a:pt x="2385694" y="141358"/>
                  <a:pt x="2388552" y="141073"/>
                  <a:pt x="2391314" y="140882"/>
                </a:cubicBezTo>
                <a:cubicBezTo>
                  <a:pt x="2392647" y="146692"/>
                  <a:pt x="2359977" y="142978"/>
                  <a:pt x="2382932" y="141549"/>
                </a:cubicBezTo>
                <a:close/>
                <a:moveTo>
                  <a:pt x="1314322" y="250896"/>
                </a:moveTo>
                <a:cubicBezTo>
                  <a:pt x="1324895" y="251753"/>
                  <a:pt x="1336992" y="251753"/>
                  <a:pt x="1352136" y="249848"/>
                </a:cubicBezTo>
                <a:cubicBezTo>
                  <a:pt x="1351946" y="254515"/>
                  <a:pt x="1341945" y="255277"/>
                  <a:pt x="1331562" y="255849"/>
                </a:cubicBezTo>
                <a:cubicBezTo>
                  <a:pt x="1328229" y="252610"/>
                  <a:pt x="1311179" y="257944"/>
                  <a:pt x="1314322" y="250896"/>
                </a:cubicBezTo>
                <a:close/>
                <a:moveTo>
                  <a:pt x="2197290" y="186888"/>
                </a:moveTo>
                <a:cubicBezTo>
                  <a:pt x="2198337" y="191365"/>
                  <a:pt x="2182526" y="189079"/>
                  <a:pt x="2176525" y="190793"/>
                </a:cubicBezTo>
                <a:cubicBezTo>
                  <a:pt x="2176525" y="185364"/>
                  <a:pt x="2191765" y="184507"/>
                  <a:pt x="2197290" y="186888"/>
                </a:cubicBezTo>
                <a:close/>
                <a:moveTo>
                  <a:pt x="2519235" y="159646"/>
                </a:moveTo>
                <a:cubicBezTo>
                  <a:pt x="2513806" y="164885"/>
                  <a:pt x="2490183" y="162885"/>
                  <a:pt x="2477610" y="165266"/>
                </a:cubicBezTo>
                <a:cubicBezTo>
                  <a:pt x="2459132" y="162694"/>
                  <a:pt x="2490945" y="163742"/>
                  <a:pt x="2494184" y="161742"/>
                </a:cubicBezTo>
                <a:cubicBezTo>
                  <a:pt x="2494374" y="161647"/>
                  <a:pt x="2493803" y="159646"/>
                  <a:pt x="2493993" y="159646"/>
                </a:cubicBezTo>
                <a:cubicBezTo>
                  <a:pt x="2504281" y="158313"/>
                  <a:pt x="2514472" y="158027"/>
                  <a:pt x="2519235" y="159646"/>
                </a:cubicBezTo>
                <a:close/>
                <a:moveTo>
                  <a:pt x="2554763" y="182030"/>
                </a:moveTo>
                <a:cubicBezTo>
                  <a:pt x="2512281" y="182411"/>
                  <a:pt x="2489326" y="186793"/>
                  <a:pt x="2441892" y="191555"/>
                </a:cubicBezTo>
                <a:cubicBezTo>
                  <a:pt x="2442463" y="189745"/>
                  <a:pt x="2440082" y="189745"/>
                  <a:pt x="2437510" y="189841"/>
                </a:cubicBezTo>
                <a:cubicBezTo>
                  <a:pt x="2430081" y="191079"/>
                  <a:pt x="2428747" y="188602"/>
                  <a:pt x="2433129" y="188126"/>
                </a:cubicBezTo>
                <a:cubicBezTo>
                  <a:pt x="2451417" y="183173"/>
                  <a:pt x="2481135" y="181554"/>
                  <a:pt x="2503995" y="180030"/>
                </a:cubicBezTo>
                <a:cubicBezTo>
                  <a:pt x="2507614" y="179744"/>
                  <a:pt x="2513043" y="178696"/>
                  <a:pt x="2516568" y="178982"/>
                </a:cubicBezTo>
                <a:cubicBezTo>
                  <a:pt x="2517806" y="179077"/>
                  <a:pt x="2522473" y="180601"/>
                  <a:pt x="2520949" y="180697"/>
                </a:cubicBezTo>
                <a:cubicBezTo>
                  <a:pt x="2524378" y="180411"/>
                  <a:pt x="2554763" y="171553"/>
                  <a:pt x="2554763" y="182030"/>
                </a:cubicBezTo>
                <a:close/>
                <a:moveTo>
                  <a:pt x="1922874" y="277661"/>
                </a:moveTo>
                <a:cubicBezTo>
                  <a:pt x="1922779" y="275566"/>
                  <a:pt x="1927827" y="275566"/>
                  <a:pt x="1931066" y="274899"/>
                </a:cubicBezTo>
                <a:cubicBezTo>
                  <a:pt x="1958974" y="272518"/>
                  <a:pt x="1986787" y="270232"/>
                  <a:pt x="2014695" y="267850"/>
                </a:cubicBezTo>
                <a:cubicBezTo>
                  <a:pt x="2019077" y="273280"/>
                  <a:pt x="1998217" y="268612"/>
                  <a:pt x="1993931" y="271756"/>
                </a:cubicBezTo>
                <a:cubicBezTo>
                  <a:pt x="1989930" y="274708"/>
                  <a:pt x="1990216" y="271375"/>
                  <a:pt x="1981358" y="272803"/>
                </a:cubicBezTo>
                <a:cubicBezTo>
                  <a:pt x="1981072" y="272899"/>
                  <a:pt x="1980596" y="274899"/>
                  <a:pt x="1977357" y="275280"/>
                </a:cubicBezTo>
                <a:cubicBezTo>
                  <a:pt x="1965927" y="276518"/>
                  <a:pt x="1939734" y="279757"/>
                  <a:pt x="1922874" y="277661"/>
                </a:cubicBezTo>
                <a:close/>
                <a:moveTo>
                  <a:pt x="2098325" y="260802"/>
                </a:moveTo>
                <a:cubicBezTo>
                  <a:pt x="2101087" y="260611"/>
                  <a:pt x="2103849" y="260326"/>
                  <a:pt x="2106707" y="260135"/>
                </a:cubicBezTo>
                <a:cubicBezTo>
                  <a:pt x="2108040" y="265945"/>
                  <a:pt x="2075370" y="262135"/>
                  <a:pt x="2098325" y="260802"/>
                </a:cubicBezTo>
                <a:close/>
                <a:moveTo>
                  <a:pt x="2749835" y="248038"/>
                </a:moveTo>
                <a:cubicBezTo>
                  <a:pt x="2742882" y="248610"/>
                  <a:pt x="2735928" y="249181"/>
                  <a:pt x="2728975" y="249848"/>
                </a:cubicBezTo>
                <a:cubicBezTo>
                  <a:pt x="2730023" y="244038"/>
                  <a:pt x="2750311" y="238132"/>
                  <a:pt x="2749835" y="248038"/>
                </a:cubicBezTo>
                <a:close/>
                <a:moveTo>
                  <a:pt x="3564984" y="179268"/>
                </a:moveTo>
                <a:cubicBezTo>
                  <a:pt x="3569556" y="185650"/>
                  <a:pt x="3558126" y="182887"/>
                  <a:pt x="3548601" y="184888"/>
                </a:cubicBezTo>
                <a:cubicBezTo>
                  <a:pt x="3545934" y="185459"/>
                  <a:pt x="3544791" y="187364"/>
                  <a:pt x="3544601" y="187364"/>
                </a:cubicBezTo>
                <a:cubicBezTo>
                  <a:pt x="3504120" y="194317"/>
                  <a:pt x="3441731" y="194317"/>
                  <a:pt x="3394106" y="200032"/>
                </a:cubicBezTo>
                <a:cubicBezTo>
                  <a:pt x="3393725" y="200032"/>
                  <a:pt x="3393915" y="202509"/>
                  <a:pt x="3390106" y="202509"/>
                </a:cubicBezTo>
                <a:cubicBezTo>
                  <a:pt x="3389343" y="202509"/>
                  <a:pt x="3389439" y="200413"/>
                  <a:pt x="3385724" y="200794"/>
                </a:cubicBezTo>
                <a:cubicBezTo>
                  <a:pt x="3335337" y="204985"/>
                  <a:pt x="3278282" y="211748"/>
                  <a:pt x="3222656" y="214606"/>
                </a:cubicBezTo>
                <a:cubicBezTo>
                  <a:pt x="3213512" y="215082"/>
                  <a:pt x="3213893" y="211653"/>
                  <a:pt x="3201606" y="214225"/>
                </a:cubicBezTo>
                <a:cubicBezTo>
                  <a:pt x="3191985" y="216320"/>
                  <a:pt x="3199606" y="214796"/>
                  <a:pt x="3184842" y="215653"/>
                </a:cubicBezTo>
                <a:cubicBezTo>
                  <a:pt x="3180079" y="215939"/>
                  <a:pt x="3182556" y="217749"/>
                  <a:pt x="3180841" y="218130"/>
                </a:cubicBezTo>
                <a:cubicBezTo>
                  <a:pt x="3176269" y="218987"/>
                  <a:pt x="3177698" y="216320"/>
                  <a:pt x="3176460" y="216415"/>
                </a:cubicBezTo>
                <a:cubicBezTo>
                  <a:pt x="3125310" y="219273"/>
                  <a:pt x="3062922" y="224797"/>
                  <a:pt x="3009106" y="228417"/>
                </a:cubicBezTo>
                <a:cubicBezTo>
                  <a:pt x="3002152" y="228893"/>
                  <a:pt x="2993294" y="231846"/>
                  <a:pt x="2988055" y="228036"/>
                </a:cubicBezTo>
                <a:cubicBezTo>
                  <a:pt x="2985293" y="226417"/>
                  <a:pt x="2982721" y="224702"/>
                  <a:pt x="2987674" y="223845"/>
                </a:cubicBezTo>
                <a:cubicBezTo>
                  <a:pt x="2991294" y="222226"/>
                  <a:pt x="2994913" y="220702"/>
                  <a:pt x="2996056" y="223178"/>
                </a:cubicBezTo>
                <a:cubicBezTo>
                  <a:pt x="3024726" y="221464"/>
                  <a:pt x="3053397" y="217368"/>
                  <a:pt x="3079686" y="216130"/>
                </a:cubicBezTo>
                <a:cubicBezTo>
                  <a:pt x="3099593" y="215177"/>
                  <a:pt x="3119024" y="215749"/>
                  <a:pt x="3146742" y="212605"/>
                </a:cubicBezTo>
                <a:cubicBezTo>
                  <a:pt x="3155790" y="211558"/>
                  <a:pt x="3166935" y="208795"/>
                  <a:pt x="3175793" y="208033"/>
                </a:cubicBezTo>
                <a:cubicBezTo>
                  <a:pt x="3173697" y="208224"/>
                  <a:pt x="3179317" y="209748"/>
                  <a:pt x="3180174" y="209748"/>
                </a:cubicBezTo>
                <a:cubicBezTo>
                  <a:pt x="3184365" y="209938"/>
                  <a:pt x="3195795" y="208510"/>
                  <a:pt x="3205225" y="207652"/>
                </a:cubicBezTo>
                <a:cubicBezTo>
                  <a:pt x="3211893" y="207081"/>
                  <a:pt x="3212274" y="204985"/>
                  <a:pt x="3217608" y="204509"/>
                </a:cubicBezTo>
                <a:cubicBezTo>
                  <a:pt x="3220846" y="204223"/>
                  <a:pt x="3224656" y="205938"/>
                  <a:pt x="3230276" y="205557"/>
                </a:cubicBezTo>
                <a:cubicBezTo>
                  <a:pt x="3241801" y="204700"/>
                  <a:pt x="3252945" y="203461"/>
                  <a:pt x="3263709" y="202699"/>
                </a:cubicBezTo>
                <a:cubicBezTo>
                  <a:pt x="3270376" y="202223"/>
                  <a:pt x="3271138" y="204223"/>
                  <a:pt x="3276472" y="203747"/>
                </a:cubicBezTo>
                <a:cubicBezTo>
                  <a:pt x="3279806" y="203461"/>
                  <a:pt x="3283044" y="201080"/>
                  <a:pt x="3288855" y="200604"/>
                </a:cubicBezTo>
                <a:cubicBezTo>
                  <a:pt x="3288093" y="200699"/>
                  <a:pt x="3290664" y="202604"/>
                  <a:pt x="3293236" y="202318"/>
                </a:cubicBezTo>
                <a:cubicBezTo>
                  <a:pt x="3296379" y="202033"/>
                  <a:pt x="3302094" y="199747"/>
                  <a:pt x="3314001" y="198413"/>
                </a:cubicBezTo>
                <a:cubicBezTo>
                  <a:pt x="3313524" y="198508"/>
                  <a:pt x="3315239" y="200699"/>
                  <a:pt x="3318382" y="200128"/>
                </a:cubicBezTo>
                <a:cubicBezTo>
                  <a:pt x="3318763" y="200032"/>
                  <a:pt x="3319239" y="198127"/>
                  <a:pt x="3322383" y="197651"/>
                </a:cubicBezTo>
                <a:cubicBezTo>
                  <a:pt x="3337527" y="195556"/>
                  <a:pt x="3354101" y="196699"/>
                  <a:pt x="3372675" y="195556"/>
                </a:cubicBezTo>
                <a:cubicBezTo>
                  <a:pt x="3370389" y="195746"/>
                  <a:pt x="3375913" y="193270"/>
                  <a:pt x="3376675" y="193079"/>
                </a:cubicBezTo>
                <a:cubicBezTo>
                  <a:pt x="3385248" y="191269"/>
                  <a:pt x="3385248" y="194317"/>
                  <a:pt x="3397725" y="193365"/>
                </a:cubicBezTo>
                <a:cubicBezTo>
                  <a:pt x="3414585" y="192222"/>
                  <a:pt x="3436397" y="187650"/>
                  <a:pt x="3456209" y="188412"/>
                </a:cubicBezTo>
                <a:cubicBezTo>
                  <a:pt x="3457923" y="188507"/>
                  <a:pt x="3461638" y="190126"/>
                  <a:pt x="3460590" y="190126"/>
                </a:cubicBezTo>
                <a:cubicBezTo>
                  <a:pt x="3469544" y="189460"/>
                  <a:pt x="3473830" y="187078"/>
                  <a:pt x="3489642" y="185554"/>
                </a:cubicBezTo>
                <a:cubicBezTo>
                  <a:pt x="3496500" y="184888"/>
                  <a:pt x="3496976" y="187078"/>
                  <a:pt x="3502310" y="186602"/>
                </a:cubicBezTo>
                <a:cubicBezTo>
                  <a:pt x="3507263" y="186221"/>
                  <a:pt x="3512311" y="180887"/>
                  <a:pt x="3518693" y="180982"/>
                </a:cubicBezTo>
                <a:cubicBezTo>
                  <a:pt x="3519455" y="180982"/>
                  <a:pt x="3519360" y="182983"/>
                  <a:pt x="3523074" y="182697"/>
                </a:cubicBezTo>
                <a:cubicBezTo>
                  <a:pt x="3525551" y="182506"/>
                  <a:pt x="3529075" y="182506"/>
                  <a:pt x="3531456" y="182030"/>
                </a:cubicBezTo>
                <a:cubicBezTo>
                  <a:pt x="3532885" y="181744"/>
                  <a:pt x="3536886" y="179458"/>
                  <a:pt x="3535457" y="179554"/>
                </a:cubicBezTo>
                <a:cubicBezTo>
                  <a:pt x="3546696" y="178792"/>
                  <a:pt x="3554126" y="181935"/>
                  <a:pt x="3564984" y="179268"/>
                </a:cubicBezTo>
                <a:close/>
                <a:moveTo>
                  <a:pt x="2716878" y="257182"/>
                </a:moveTo>
                <a:cubicBezTo>
                  <a:pt x="2701543" y="266993"/>
                  <a:pt x="2676873" y="260707"/>
                  <a:pt x="2650203" y="264898"/>
                </a:cubicBezTo>
                <a:cubicBezTo>
                  <a:pt x="2643631" y="264326"/>
                  <a:pt x="2649727" y="262707"/>
                  <a:pt x="2654204" y="262421"/>
                </a:cubicBezTo>
                <a:cubicBezTo>
                  <a:pt x="2678969" y="260516"/>
                  <a:pt x="2694876" y="254896"/>
                  <a:pt x="2716878" y="257182"/>
                </a:cubicBezTo>
                <a:close/>
                <a:moveTo>
                  <a:pt x="2742215" y="257182"/>
                </a:moveTo>
                <a:cubicBezTo>
                  <a:pt x="2748597" y="253277"/>
                  <a:pt x="2759550" y="251944"/>
                  <a:pt x="2762979" y="253277"/>
                </a:cubicBezTo>
                <a:cubicBezTo>
                  <a:pt x="2763646" y="253563"/>
                  <a:pt x="2747644" y="260802"/>
                  <a:pt x="2742215" y="257182"/>
                </a:cubicBezTo>
                <a:close/>
                <a:moveTo>
                  <a:pt x="2808890" y="249372"/>
                </a:moveTo>
                <a:cubicBezTo>
                  <a:pt x="2813081" y="248991"/>
                  <a:pt x="2817272" y="248705"/>
                  <a:pt x="2821463" y="248324"/>
                </a:cubicBezTo>
                <a:cubicBezTo>
                  <a:pt x="2821558" y="249753"/>
                  <a:pt x="2821653" y="251086"/>
                  <a:pt x="2821844" y="252515"/>
                </a:cubicBezTo>
                <a:cubicBezTo>
                  <a:pt x="2817653" y="252896"/>
                  <a:pt x="2813462" y="253182"/>
                  <a:pt x="2809271" y="253563"/>
                </a:cubicBezTo>
                <a:cubicBezTo>
                  <a:pt x="2809081" y="252229"/>
                  <a:pt x="2808985" y="250801"/>
                  <a:pt x="2808890" y="249372"/>
                </a:cubicBezTo>
                <a:close/>
                <a:moveTo>
                  <a:pt x="2913570" y="242704"/>
                </a:moveTo>
                <a:cubicBezTo>
                  <a:pt x="2913379" y="247372"/>
                  <a:pt x="2895948" y="245086"/>
                  <a:pt x="2888709" y="246895"/>
                </a:cubicBezTo>
                <a:cubicBezTo>
                  <a:pt x="2891852" y="242609"/>
                  <a:pt x="2906521" y="239656"/>
                  <a:pt x="2913570" y="242704"/>
                </a:cubicBezTo>
                <a:close/>
                <a:moveTo>
                  <a:pt x="2968052" y="240228"/>
                </a:moveTo>
                <a:cubicBezTo>
                  <a:pt x="2969481" y="235370"/>
                  <a:pt x="2988627" y="237656"/>
                  <a:pt x="2997104" y="235656"/>
                </a:cubicBezTo>
                <a:cubicBezTo>
                  <a:pt x="2990532" y="242514"/>
                  <a:pt x="2982150" y="239275"/>
                  <a:pt x="2968052" y="240228"/>
                </a:cubicBezTo>
                <a:close/>
                <a:moveTo>
                  <a:pt x="3039204" y="234227"/>
                </a:moveTo>
                <a:cubicBezTo>
                  <a:pt x="3039014" y="230989"/>
                  <a:pt x="3069780" y="226988"/>
                  <a:pt x="3064446" y="234227"/>
                </a:cubicBezTo>
                <a:cubicBezTo>
                  <a:pt x="3054159" y="235370"/>
                  <a:pt x="3044348" y="236227"/>
                  <a:pt x="3039204" y="234227"/>
                </a:cubicBezTo>
                <a:close/>
                <a:moveTo>
                  <a:pt x="3068446" y="231751"/>
                </a:moveTo>
                <a:cubicBezTo>
                  <a:pt x="3073304" y="227941"/>
                  <a:pt x="3084924" y="226798"/>
                  <a:pt x="3089211" y="227845"/>
                </a:cubicBezTo>
                <a:cubicBezTo>
                  <a:pt x="3091020" y="228322"/>
                  <a:pt x="3083019" y="232513"/>
                  <a:pt x="3081210" y="232798"/>
                </a:cubicBezTo>
                <a:cubicBezTo>
                  <a:pt x="3078066" y="233179"/>
                  <a:pt x="3073875" y="230227"/>
                  <a:pt x="3068446" y="231751"/>
                </a:cubicBezTo>
                <a:close/>
                <a:moveTo>
                  <a:pt x="1868963" y="337192"/>
                </a:moveTo>
                <a:cubicBezTo>
                  <a:pt x="1873630" y="330906"/>
                  <a:pt x="1885155" y="335954"/>
                  <a:pt x="1894014" y="335097"/>
                </a:cubicBezTo>
                <a:cubicBezTo>
                  <a:pt x="1901443" y="334335"/>
                  <a:pt x="1902681" y="332049"/>
                  <a:pt x="1910587" y="331573"/>
                </a:cubicBezTo>
                <a:cubicBezTo>
                  <a:pt x="1909730" y="338526"/>
                  <a:pt x="1876678" y="339288"/>
                  <a:pt x="1868963" y="337192"/>
                </a:cubicBezTo>
                <a:close/>
                <a:moveTo>
                  <a:pt x="1973452" y="328429"/>
                </a:moveTo>
                <a:cubicBezTo>
                  <a:pt x="1968023" y="333668"/>
                  <a:pt x="1944401" y="331668"/>
                  <a:pt x="1931828" y="334049"/>
                </a:cubicBezTo>
                <a:cubicBezTo>
                  <a:pt x="1935543" y="328239"/>
                  <a:pt x="1964118" y="325667"/>
                  <a:pt x="1973452" y="328429"/>
                </a:cubicBezTo>
                <a:close/>
                <a:moveTo>
                  <a:pt x="2450274" y="290234"/>
                </a:moveTo>
                <a:cubicBezTo>
                  <a:pt x="2454179" y="292330"/>
                  <a:pt x="2435224" y="298997"/>
                  <a:pt x="2429700" y="296235"/>
                </a:cubicBezTo>
                <a:cubicBezTo>
                  <a:pt x="2422270" y="292520"/>
                  <a:pt x="2428938" y="298711"/>
                  <a:pt x="2412936" y="297664"/>
                </a:cubicBezTo>
                <a:cubicBezTo>
                  <a:pt x="2411507" y="297568"/>
                  <a:pt x="2407316" y="296044"/>
                  <a:pt x="2408554" y="295949"/>
                </a:cubicBezTo>
                <a:cubicBezTo>
                  <a:pt x="2401029" y="296425"/>
                  <a:pt x="2399982" y="298902"/>
                  <a:pt x="2391981" y="299473"/>
                </a:cubicBezTo>
                <a:cubicBezTo>
                  <a:pt x="2384456" y="299950"/>
                  <a:pt x="2382932" y="298235"/>
                  <a:pt x="2375121" y="298807"/>
                </a:cubicBezTo>
                <a:cubicBezTo>
                  <a:pt x="2366358" y="299378"/>
                  <a:pt x="2364168" y="301950"/>
                  <a:pt x="2358548" y="302331"/>
                </a:cubicBezTo>
                <a:cubicBezTo>
                  <a:pt x="2359215" y="302331"/>
                  <a:pt x="2356643" y="300426"/>
                  <a:pt x="2354166" y="300616"/>
                </a:cubicBezTo>
                <a:cubicBezTo>
                  <a:pt x="2331306" y="301950"/>
                  <a:pt x="2291206" y="308046"/>
                  <a:pt x="2262155" y="308427"/>
                </a:cubicBezTo>
                <a:cubicBezTo>
                  <a:pt x="2249963" y="308522"/>
                  <a:pt x="2251582" y="307093"/>
                  <a:pt x="2237104" y="310522"/>
                </a:cubicBezTo>
                <a:cubicBezTo>
                  <a:pt x="2225484" y="313285"/>
                  <a:pt x="2209577" y="313380"/>
                  <a:pt x="2191098" y="314428"/>
                </a:cubicBezTo>
                <a:cubicBezTo>
                  <a:pt x="2190051" y="323191"/>
                  <a:pt x="2219578" y="313189"/>
                  <a:pt x="2221102" y="320333"/>
                </a:cubicBezTo>
                <a:cubicBezTo>
                  <a:pt x="2233389" y="319857"/>
                  <a:pt x="2233580" y="314523"/>
                  <a:pt x="2245867" y="314047"/>
                </a:cubicBezTo>
                <a:cubicBezTo>
                  <a:pt x="2258631" y="311380"/>
                  <a:pt x="2254344" y="319095"/>
                  <a:pt x="2267108" y="316523"/>
                </a:cubicBezTo>
                <a:cubicBezTo>
                  <a:pt x="2284634" y="317476"/>
                  <a:pt x="2283015" y="310713"/>
                  <a:pt x="2295969" y="309856"/>
                </a:cubicBezTo>
                <a:cubicBezTo>
                  <a:pt x="2315590" y="317476"/>
                  <a:pt x="2348642" y="301664"/>
                  <a:pt x="2375979" y="309475"/>
                </a:cubicBezTo>
                <a:cubicBezTo>
                  <a:pt x="2386075" y="307570"/>
                  <a:pt x="2395124" y="306617"/>
                  <a:pt x="2405030" y="304903"/>
                </a:cubicBezTo>
                <a:cubicBezTo>
                  <a:pt x="2405887" y="304712"/>
                  <a:pt x="2404935" y="302426"/>
                  <a:pt x="2409030" y="302426"/>
                </a:cubicBezTo>
                <a:cubicBezTo>
                  <a:pt x="2410078" y="302426"/>
                  <a:pt x="2409316" y="304807"/>
                  <a:pt x="2413412" y="304141"/>
                </a:cubicBezTo>
                <a:cubicBezTo>
                  <a:pt x="2416936" y="303569"/>
                  <a:pt x="2417317" y="301855"/>
                  <a:pt x="2421603" y="301378"/>
                </a:cubicBezTo>
                <a:cubicBezTo>
                  <a:pt x="2429033" y="300521"/>
                  <a:pt x="2430652" y="302807"/>
                  <a:pt x="2438463" y="302045"/>
                </a:cubicBezTo>
                <a:cubicBezTo>
                  <a:pt x="2453512" y="300616"/>
                  <a:pt x="2474753" y="294139"/>
                  <a:pt x="2484659" y="300235"/>
                </a:cubicBezTo>
                <a:cubicBezTo>
                  <a:pt x="2492660" y="299378"/>
                  <a:pt x="2497613" y="295568"/>
                  <a:pt x="2505233" y="294235"/>
                </a:cubicBezTo>
                <a:cubicBezTo>
                  <a:pt x="2508090" y="293758"/>
                  <a:pt x="2512377" y="296235"/>
                  <a:pt x="2517901" y="295282"/>
                </a:cubicBezTo>
                <a:cubicBezTo>
                  <a:pt x="2518187" y="295187"/>
                  <a:pt x="2518663" y="293187"/>
                  <a:pt x="2521902" y="292806"/>
                </a:cubicBezTo>
                <a:cubicBezTo>
                  <a:pt x="2536380" y="291187"/>
                  <a:pt x="2562383" y="291568"/>
                  <a:pt x="2576289" y="288234"/>
                </a:cubicBezTo>
                <a:cubicBezTo>
                  <a:pt x="2587434" y="287281"/>
                  <a:pt x="2598578" y="286329"/>
                  <a:pt x="2609722" y="285376"/>
                </a:cubicBezTo>
                <a:cubicBezTo>
                  <a:pt x="2616294" y="285948"/>
                  <a:pt x="2610198" y="287567"/>
                  <a:pt x="2605722" y="287853"/>
                </a:cubicBezTo>
                <a:cubicBezTo>
                  <a:pt x="2600102" y="288329"/>
                  <a:pt x="2594577" y="288805"/>
                  <a:pt x="2588958" y="289282"/>
                </a:cubicBezTo>
                <a:cubicBezTo>
                  <a:pt x="2559335" y="294520"/>
                  <a:pt x="2529141" y="296806"/>
                  <a:pt x="2497327" y="301283"/>
                </a:cubicBezTo>
                <a:cubicBezTo>
                  <a:pt x="2494374" y="301664"/>
                  <a:pt x="2492850" y="304236"/>
                  <a:pt x="2489136" y="304045"/>
                </a:cubicBezTo>
                <a:cubicBezTo>
                  <a:pt x="2487802" y="303950"/>
                  <a:pt x="2489040" y="301759"/>
                  <a:pt x="2484754" y="302331"/>
                </a:cubicBezTo>
                <a:cubicBezTo>
                  <a:pt x="2477325" y="303283"/>
                  <a:pt x="2475991" y="304998"/>
                  <a:pt x="2468181" y="305855"/>
                </a:cubicBezTo>
                <a:cubicBezTo>
                  <a:pt x="2409888" y="312046"/>
                  <a:pt x="2346546" y="318142"/>
                  <a:pt x="2284253" y="321381"/>
                </a:cubicBezTo>
                <a:cubicBezTo>
                  <a:pt x="2280252" y="321571"/>
                  <a:pt x="2275585" y="322524"/>
                  <a:pt x="2271680" y="322429"/>
                </a:cubicBezTo>
                <a:cubicBezTo>
                  <a:pt x="2268251" y="322333"/>
                  <a:pt x="2267394" y="320714"/>
                  <a:pt x="2263107" y="321000"/>
                </a:cubicBezTo>
                <a:cubicBezTo>
                  <a:pt x="2257011" y="321476"/>
                  <a:pt x="2248153" y="324143"/>
                  <a:pt x="2242343" y="324905"/>
                </a:cubicBezTo>
                <a:cubicBezTo>
                  <a:pt x="2239962" y="325191"/>
                  <a:pt x="2200147" y="330715"/>
                  <a:pt x="2196337" y="328810"/>
                </a:cubicBezTo>
                <a:cubicBezTo>
                  <a:pt x="2190908" y="326143"/>
                  <a:pt x="2192051" y="328429"/>
                  <a:pt x="2179573" y="330239"/>
                </a:cubicBezTo>
                <a:cubicBezTo>
                  <a:pt x="2174144" y="331001"/>
                  <a:pt x="2168334" y="331096"/>
                  <a:pt x="2162809" y="331668"/>
                </a:cubicBezTo>
                <a:cubicBezTo>
                  <a:pt x="2159380" y="332049"/>
                  <a:pt x="2158523" y="329668"/>
                  <a:pt x="2154237" y="330239"/>
                </a:cubicBezTo>
                <a:cubicBezTo>
                  <a:pt x="2149760" y="330906"/>
                  <a:pt x="2146617" y="333287"/>
                  <a:pt x="2133472" y="334144"/>
                </a:cubicBezTo>
                <a:cubicBezTo>
                  <a:pt x="2127186" y="334525"/>
                  <a:pt x="2118994" y="333573"/>
                  <a:pt x="2112422" y="333859"/>
                </a:cubicBezTo>
                <a:cubicBezTo>
                  <a:pt x="2091086" y="334621"/>
                  <a:pt x="2066797" y="337954"/>
                  <a:pt x="2045556" y="339478"/>
                </a:cubicBezTo>
                <a:cubicBezTo>
                  <a:pt x="2035841" y="340240"/>
                  <a:pt x="2026125" y="339097"/>
                  <a:pt x="2016124" y="339859"/>
                </a:cubicBezTo>
                <a:cubicBezTo>
                  <a:pt x="2017077" y="339764"/>
                  <a:pt x="2014505" y="342145"/>
                  <a:pt x="2012124" y="342336"/>
                </a:cubicBezTo>
                <a:cubicBezTo>
                  <a:pt x="2008980" y="342622"/>
                  <a:pt x="2007456" y="340621"/>
                  <a:pt x="2007742" y="340621"/>
                </a:cubicBezTo>
                <a:cubicBezTo>
                  <a:pt x="2004218" y="341002"/>
                  <a:pt x="2003837" y="343098"/>
                  <a:pt x="1999550" y="343384"/>
                </a:cubicBezTo>
                <a:cubicBezTo>
                  <a:pt x="1987644" y="344146"/>
                  <a:pt x="1980024" y="342241"/>
                  <a:pt x="1961736" y="344431"/>
                </a:cubicBezTo>
                <a:cubicBezTo>
                  <a:pt x="1961355" y="344431"/>
                  <a:pt x="1961546" y="346908"/>
                  <a:pt x="1957736" y="346908"/>
                </a:cubicBezTo>
                <a:cubicBezTo>
                  <a:pt x="1956974" y="346908"/>
                  <a:pt x="1957069" y="344908"/>
                  <a:pt x="1953354" y="345193"/>
                </a:cubicBezTo>
                <a:cubicBezTo>
                  <a:pt x="1907444" y="348622"/>
                  <a:pt x="1851818" y="355290"/>
                  <a:pt x="1798668" y="358243"/>
                </a:cubicBezTo>
                <a:cubicBezTo>
                  <a:pt x="1784571" y="359005"/>
                  <a:pt x="1755901" y="365291"/>
                  <a:pt x="1752186" y="355861"/>
                </a:cubicBezTo>
                <a:cubicBezTo>
                  <a:pt x="1758282" y="356433"/>
                  <a:pt x="1761711" y="346813"/>
                  <a:pt x="1764569" y="352718"/>
                </a:cubicBezTo>
                <a:cubicBezTo>
                  <a:pt x="1768950" y="353766"/>
                  <a:pt x="1769331" y="357195"/>
                  <a:pt x="1777428" y="355861"/>
                </a:cubicBezTo>
                <a:cubicBezTo>
                  <a:pt x="1790667" y="355099"/>
                  <a:pt x="1790953" y="349099"/>
                  <a:pt x="1806288" y="349194"/>
                </a:cubicBezTo>
                <a:cubicBezTo>
                  <a:pt x="1825148" y="345003"/>
                  <a:pt x="1823148" y="353575"/>
                  <a:pt x="1840102" y="350527"/>
                </a:cubicBezTo>
                <a:cubicBezTo>
                  <a:pt x="1850199" y="352718"/>
                  <a:pt x="1857533" y="345670"/>
                  <a:pt x="1864867" y="344241"/>
                </a:cubicBezTo>
                <a:cubicBezTo>
                  <a:pt x="1872582" y="342717"/>
                  <a:pt x="1884298" y="345098"/>
                  <a:pt x="1889727" y="340050"/>
                </a:cubicBezTo>
                <a:cubicBezTo>
                  <a:pt x="1903634" y="338907"/>
                  <a:pt x="1904586" y="345670"/>
                  <a:pt x="1919541" y="343860"/>
                </a:cubicBezTo>
                <a:cubicBezTo>
                  <a:pt x="1937638" y="342145"/>
                  <a:pt x="1951925" y="338526"/>
                  <a:pt x="1969547" y="337573"/>
                </a:cubicBezTo>
                <a:cubicBezTo>
                  <a:pt x="1988978" y="336430"/>
                  <a:pt x="2019363" y="335859"/>
                  <a:pt x="2049176" y="333001"/>
                </a:cubicBezTo>
                <a:cubicBezTo>
                  <a:pt x="2050319" y="332906"/>
                  <a:pt x="2056986" y="332716"/>
                  <a:pt x="2057558" y="332335"/>
                </a:cubicBezTo>
                <a:cubicBezTo>
                  <a:pt x="2062797" y="328429"/>
                  <a:pt x="2062320" y="333763"/>
                  <a:pt x="2078513" y="330525"/>
                </a:cubicBezTo>
                <a:cubicBezTo>
                  <a:pt x="2081847" y="329858"/>
                  <a:pt x="2082513" y="327953"/>
                  <a:pt x="2086704" y="327763"/>
                </a:cubicBezTo>
                <a:cubicBezTo>
                  <a:pt x="2098515" y="327096"/>
                  <a:pt x="2101278" y="332335"/>
                  <a:pt x="2120518" y="329096"/>
                </a:cubicBezTo>
                <a:cubicBezTo>
                  <a:pt x="2119756" y="329191"/>
                  <a:pt x="2122137" y="325381"/>
                  <a:pt x="2124519" y="326620"/>
                </a:cubicBezTo>
                <a:cubicBezTo>
                  <a:pt x="2132520" y="330811"/>
                  <a:pt x="2169477" y="325572"/>
                  <a:pt x="2178525" y="317857"/>
                </a:cubicBezTo>
                <a:cubicBezTo>
                  <a:pt x="2172906" y="314332"/>
                  <a:pt x="2158904" y="317476"/>
                  <a:pt x="2153284" y="317857"/>
                </a:cubicBezTo>
                <a:cubicBezTo>
                  <a:pt x="2143664" y="318523"/>
                  <a:pt x="2135663" y="319476"/>
                  <a:pt x="2128233" y="319952"/>
                </a:cubicBezTo>
                <a:cubicBezTo>
                  <a:pt x="2119185" y="320524"/>
                  <a:pt x="2117565" y="319285"/>
                  <a:pt x="2111279" y="319285"/>
                </a:cubicBezTo>
                <a:cubicBezTo>
                  <a:pt x="2112517" y="319285"/>
                  <a:pt x="2109850" y="321762"/>
                  <a:pt x="2107278" y="321762"/>
                </a:cubicBezTo>
                <a:cubicBezTo>
                  <a:pt x="2106707" y="321762"/>
                  <a:pt x="2106326" y="319857"/>
                  <a:pt x="2102897" y="320047"/>
                </a:cubicBezTo>
                <a:cubicBezTo>
                  <a:pt x="2095372" y="320428"/>
                  <a:pt x="2094324" y="323191"/>
                  <a:pt x="2086323" y="323572"/>
                </a:cubicBezTo>
                <a:cubicBezTo>
                  <a:pt x="2087752" y="323476"/>
                  <a:pt x="2083371" y="321857"/>
                  <a:pt x="2081942" y="321857"/>
                </a:cubicBezTo>
                <a:cubicBezTo>
                  <a:pt x="2079275" y="321762"/>
                  <a:pt x="2076227" y="322619"/>
                  <a:pt x="2073560" y="322524"/>
                </a:cubicBezTo>
                <a:cubicBezTo>
                  <a:pt x="2081370" y="317571"/>
                  <a:pt x="2093848" y="319000"/>
                  <a:pt x="2102611" y="317952"/>
                </a:cubicBezTo>
                <a:cubicBezTo>
                  <a:pt x="2101087" y="318142"/>
                  <a:pt x="2105373" y="315761"/>
                  <a:pt x="2106612" y="315475"/>
                </a:cubicBezTo>
                <a:cubicBezTo>
                  <a:pt x="2115660" y="313570"/>
                  <a:pt x="2116803" y="316714"/>
                  <a:pt x="2127662" y="315856"/>
                </a:cubicBezTo>
                <a:cubicBezTo>
                  <a:pt x="2152236" y="313856"/>
                  <a:pt x="2175668" y="310999"/>
                  <a:pt x="2202909" y="309475"/>
                </a:cubicBezTo>
                <a:cubicBezTo>
                  <a:pt x="2205672" y="309284"/>
                  <a:pt x="2217768" y="307379"/>
                  <a:pt x="2219673" y="308046"/>
                </a:cubicBezTo>
                <a:cubicBezTo>
                  <a:pt x="2219864" y="308141"/>
                  <a:pt x="2219673" y="310141"/>
                  <a:pt x="2219864" y="310141"/>
                </a:cubicBezTo>
                <a:cubicBezTo>
                  <a:pt x="2222436" y="309951"/>
                  <a:pt x="2235009" y="307665"/>
                  <a:pt x="2236437" y="306617"/>
                </a:cubicBezTo>
                <a:cubicBezTo>
                  <a:pt x="2239771" y="304141"/>
                  <a:pt x="2238057" y="305950"/>
                  <a:pt x="2253201" y="305188"/>
                </a:cubicBezTo>
                <a:cubicBezTo>
                  <a:pt x="2265108" y="304617"/>
                  <a:pt x="2288063" y="302236"/>
                  <a:pt x="2303398" y="300997"/>
                </a:cubicBezTo>
                <a:cubicBezTo>
                  <a:pt x="2317686" y="299854"/>
                  <a:pt x="2313876" y="298807"/>
                  <a:pt x="2324258" y="299188"/>
                </a:cubicBezTo>
                <a:cubicBezTo>
                  <a:pt x="2331497" y="299473"/>
                  <a:pt x="2353881" y="296140"/>
                  <a:pt x="2366073" y="295663"/>
                </a:cubicBezTo>
                <a:cubicBezTo>
                  <a:pt x="2372835" y="295378"/>
                  <a:pt x="2379693" y="296425"/>
                  <a:pt x="2387123" y="295949"/>
                </a:cubicBezTo>
                <a:cubicBezTo>
                  <a:pt x="2397219" y="295282"/>
                  <a:pt x="2405982" y="292234"/>
                  <a:pt x="2416174" y="291377"/>
                </a:cubicBezTo>
                <a:cubicBezTo>
                  <a:pt x="2415126" y="291472"/>
                  <a:pt x="2418270" y="293282"/>
                  <a:pt x="2420556" y="293092"/>
                </a:cubicBezTo>
                <a:cubicBezTo>
                  <a:pt x="2428461" y="292330"/>
                  <a:pt x="2438367" y="291091"/>
                  <a:pt x="2450274" y="290234"/>
                </a:cubicBezTo>
                <a:close/>
                <a:moveTo>
                  <a:pt x="1990407" y="329096"/>
                </a:moveTo>
                <a:cubicBezTo>
                  <a:pt x="1997455" y="324524"/>
                  <a:pt x="2009361" y="325477"/>
                  <a:pt x="2023649" y="324143"/>
                </a:cubicBezTo>
                <a:cubicBezTo>
                  <a:pt x="2035269" y="323095"/>
                  <a:pt x="2050605" y="321952"/>
                  <a:pt x="2061273" y="321000"/>
                </a:cubicBezTo>
                <a:cubicBezTo>
                  <a:pt x="2060796" y="323476"/>
                  <a:pt x="2053843" y="323381"/>
                  <a:pt x="2048890" y="324143"/>
                </a:cubicBezTo>
                <a:cubicBezTo>
                  <a:pt x="2029269" y="330525"/>
                  <a:pt x="2011933" y="331192"/>
                  <a:pt x="1990407" y="329096"/>
                </a:cubicBezTo>
                <a:close/>
                <a:moveTo>
                  <a:pt x="2458751" y="291663"/>
                </a:moveTo>
                <a:cubicBezTo>
                  <a:pt x="2457132" y="288043"/>
                  <a:pt x="2481897" y="285948"/>
                  <a:pt x="2475610" y="292330"/>
                </a:cubicBezTo>
                <a:cubicBezTo>
                  <a:pt x="2467038" y="293949"/>
                  <a:pt x="2464466" y="291853"/>
                  <a:pt x="2458751" y="291663"/>
                </a:cubicBezTo>
                <a:close/>
                <a:moveTo>
                  <a:pt x="2743072" y="267660"/>
                </a:moveTo>
                <a:cubicBezTo>
                  <a:pt x="2732023" y="275375"/>
                  <a:pt x="2712878" y="274137"/>
                  <a:pt x="2697447" y="275756"/>
                </a:cubicBezTo>
                <a:cubicBezTo>
                  <a:pt x="2680874" y="277471"/>
                  <a:pt x="2663062" y="279185"/>
                  <a:pt x="2647251" y="279947"/>
                </a:cubicBezTo>
                <a:cubicBezTo>
                  <a:pt x="2632106" y="280709"/>
                  <a:pt x="2614104" y="277947"/>
                  <a:pt x="2592768" y="282424"/>
                </a:cubicBezTo>
                <a:cubicBezTo>
                  <a:pt x="2583528" y="284424"/>
                  <a:pt x="2590672" y="283567"/>
                  <a:pt x="2576004" y="283852"/>
                </a:cubicBezTo>
                <a:cubicBezTo>
                  <a:pt x="2551906" y="284329"/>
                  <a:pt x="2510567" y="290615"/>
                  <a:pt x="2479896" y="291949"/>
                </a:cubicBezTo>
                <a:cubicBezTo>
                  <a:pt x="2478087" y="288520"/>
                  <a:pt x="2482849" y="287758"/>
                  <a:pt x="2487897" y="286996"/>
                </a:cubicBezTo>
                <a:cubicBezTo>
                  <a:pt x="2495327" y="290329"/>
                  <a:pt x="2533713" y="278137"/>
                  <a:pt x="2542190" y="282424"/>
                </a:cubicBezTo>
                <a:cubicBezTo>
                  <a:pt x="2548952" y="285853"/>
                  <a:pt x="2553239" y="281281"/>
                  <a:pt x="2567241" y="280328"/>
                </a:cubicBezTo>
                <a:cubicBezTo>
                  <a:pt x="2570479" y="280138"/>
                  <a:pt x="2593434" y="281662"/>
                  <a:pt x="2609246" y="278899"/>
                </a:cubicBezTo>
                <a:cubicBezTo>
                  <a:pt x="2613246" y="278137"/>
                  <a:pt x="2615247" y="276232"/>
                  <a:pt x="2621628" y="275756"/>
                </a:cubicBezTo>
                <a:cubicBezTo>
                  <a:pt x="2630296" y="275089"/>
                  <a:pt x="2648108" y="276994"/>
                  <a:pt x="2667825" y="273946"/>
                </a:cubicBezTo>
                <a:cubicBezTo>
                  <a:pt x="2673921" y="272994"/>
                  <a:pt x="2675349" y="271279"/>
                  <a:pt x="2680207" y="270803"/>
                </a:cubicBezTo>
                <a:cubicBezTo>
                  <a:pt x="2688970" y="270041"/>
                  <a:pt x="2694018" y="271279"/>
                  <a:pt x="2709639" y="270422"/>
                </a:cubicBezTo>
                <a:cubicBezTo>
                  <a:pt x="2720784" y="269851"/>
                  <a:pt x="2730975" y="268422"/>
                  <a:pt x="2743072" y="267660"/>
                </a:cubicBezTo>
                <a:close/>
                <a:moveTo>
                  <a:pt x="1736089" y="359005"/>
                </a:moveTo>
                <a:cubicBezTo>
                  <a:pt x="1734756" y="363862"/>
                  <a:pt x="1727326" y="364434"/>
                  <a:pt x="1719516" y="362529"/>
                </a:cubicBezTo>
                <a:cubicBezTo>
                  <a:pt x="1714563" y="361291"/>
                  <a:pt x="1700847" y="362434"/>
                  <a:pt x="1689893" y="360814"/>
                </a:cubicBezTo>
                <a:cubicBezTo>
                  <a:pt x="1702847" y="351861"/>
                  <a:pt x="1718373" y="359005"/>
                  <a:pt x="1736089" y="359005"/>
                </a:cubicBezTo>
                <a:close/>
                <a:moveTo>
                  <a:pt x="3754722" y="182221"/>
                </a:moveTo>
                <a:cubicBezTo>
                  <a:pt x="3757485" y="182030"/>
                  <a:pt x="3760342" y="181744"/>
                  <a:pt x="3763104" y="181554"/>
                </a:cubicBezTo>
                <a:cubicBezTo>
                  <a:pt x="3763200" y="182983"/>
                  <a:pt x="3763295" y="184316"/>
                  <a:pt x="3763485" y="185745"/>
                </a:cubicBezTo>
                <a:cubicBezTo>
                  <a:pt x="3760723" y="185935"/>
                  <a:pt x="3757961" y="186221"/>
                  <a:pt x="3755103" y="186412"/>
                </a:cubicBezTo>
                <a:cubicBezTo>
                  <a:pt x="3755008" y="184983"/>
                  <a:pt x="3754818" y="183649"/>
                  <a:pt x="3754722" y="182221"/>
                </a:cubicBezTo>
                <a:close/>
                <a:moveTo>
                  <a:pt x="1614645" y="367196"/>
                </a:moveTo>
                <a:cubicBezTo>
                  <a:pt x="1614550" y="370530"/>
                  <a:pt x="1601406" y="372530"/>
                  <a:pt x="1589880" y="373483"/>
                </a:cubicBezTo>
                <a:cubicBezTo>
                  <a:pt x="1581784" y="374149"/>
                  <a:pt x="1565496" y="377578"/>
                  <a:pt x="1568640" y="371006"/>
                </a:cubicBezTo>
                <a:cubicBezTo>
                  <a:pt x="1571497" y="367291"/>
                  <a:pt x="1578927" y="370054"/>
                  <a:pt x="1585404" y="369577"/>
                </a:cubicBezTo>
                <a:cubicBezTo>
                  <a:pt x="1596738" y="368815"/>
                  <a:pt x="1609311" y="365672"/>
                  <a:pt x="1614645" y="367196"/>
                </a:cubicBezTo>
                <a:close/>
                <a:moveTo>
                  <a:pt x="1652079" y="361862"/>
                </a:moveTo>
                <a:cubicBezTo>
                  <a:pt x="1654841" y="361672"/>
                  <a:pt x="1657603" y="361386"/>
                  <a:pt x="1660461" y="361195"/>
                </a:cubicBezTo>
                <a:cubicBezTo>
                  <a:pt x="1662747" y="365482"/>
                  <a:pt x="1654841" y="365672"/>
                  <a:pt x="1648269" y="366434"/>
                </a:cubicBezTo>
                <a:cubicBezTo>
                  <a:pt x="1648935" y="364624"/>
                  <a:pt x="1652269" y="363958"/>
                  <a:pt x="1652079" y="361862"/>
                </a:cubicBezTo>
                <a:close/>
                <a:moveTo>
                  <a:pt x="1493487" y="377388"/>
                </a:moveTo>
                <a:cubicBezTo>
                  <a:pt x="1510251" y="376721"/>
                  <a:pt x="1534826" y="371197"/>
                  <a:pt x="1535778" y="380150"/>
                </a:cubicBezTo>
                <a:cubicBezTo>
                  <a:pt x="1519014" y="380912"/>
                  <a:pt x="1494440" y="386341"/>
                  <a:pt x="1493487" y="377388"/>
                </a:cubicBezTo>
                <a:close/>
                <a:moveTo>
                  <a:pt x="2852324" y="264802"/>
                </a:moveTo>
                <a:cubicBezTo>
                  <a:pt x="2852229" y="269470"/>
                  <a:pt x="2834702" y="267184"/>
                  <a:pt x="2827464" y="268993"/>
                </a:cubicBezTo>
                <a:cubicBezTo>
                  <a:pt x="2820415" y="274994"/>
                  <a:pt x="2805842" y="277852"/>
                  <a:pt x="2786220" y="278804"/>
                </a:cubicBezTo>
                <a:cubicBezTo>
                  <a:pt x="2789745" y="270708"/>
                  <a:pt x="2821749" y="274137"/>
                  <a:pt x="2822987" y="265088"/>
                </a:cubicBezTo>
                <a:cubicBezTo>
                  <a:pt x="2837179" y="262231"/>
                  <a:pt x="2839179" y="266898"/>
                  <a:pt x="2852324" y="264802"/>
                </a:cubicBezTo>
                <a:close/>
                <a:moveTo>
                  <a:pt x="2856420" y="264421"/>
                </a:moveTo>
                <a:cubicBezTo>
                  <a:pt x="2854419" y="260516"/>
                  <a:pt x="2875184" y="259754"/>
                  <a:pt x="2869183" y="265469"/>
                </a:cubicBezTo>
                <a:cubicBezTo>
                  <a:pt x="2866421" y="265660"/>
                  <a:pt x="2863564" y="265945"/>
                  <a:pt x="2860801" y="266136"/>
                </a:cubicBezTo>
                <a:cubicBezTo>
                  <a:pt x="2861468" y="264326"/>
                  <a:pt x="2858991" y="264326"/>
                  <a:pt x="2856420" y="264421"/>
                </a:cubicBezTo>
                <a:close/>
                <a:moveTo>
                  <a:pt x="3111975" y="249181"/>
                </a:moveTo>
                <a:cubicBezTo>
                  <a:pt x="3098831" y="249848"/>
                  <a:pt x="3081400" y="253182"/>
                  <a:pt x="3074161" y="250229"/>
                </a:cubicBezTo>
                <a:cubicBezTo>
                  <a:pt x="3074256" y="246324"/>
                  <a:pt x="3089782" y="246991"/>
                  <a:pt x="3094926" y="246324"/>
                </a:cubicBezTo>
                <a:cubicBezTo>
                  <a:pt x="3099974" y="245848"/>
                  <a:pt x="3112071" y="239752"/>
                  <a:pt x="3111975" y="249181"/>
                </a:cubicBezTo>
                <a:close/>
                <a:moveTo>
                  <a:pt x="3354101" y="224512"/>
                </a:moveTo>
                <a:cubicBezTo>
                  <a:pt x="3354291" y="227274"/>
                  <a:pt x="3354577" y="230131"/>
                  <a:pt x="3354768" y="232894"/>
                </a:cubicBezTo>
                <a:cubicBezTo>
                  <a:pt x="3342861" y="234322"/>
                  <a:pt x="3332003" y="235084"/>
                  <a:pt x="3333336" y="228322"/>
                </a:cubicBezTo>
                <a:cubicBezTo>
                  <a:pt x="3343528" y="228417"/>
                  <a:pt x="3342195" y="223750"/>
                  <a:pt x="3354101" y="224512"/>
                </a:cubicBezTo>
                <a:close/>
                <a:moveTo>
                  <a:pt x="3015868" y="257278"/>
                </a:moveTo>
                <a:cubicBezTo>
                  <a:pt x="3020250" y="262707"/>
                  <a:pt x="2999390" y="258040"/>
                  <a:pt x="2995104" y="261183"/>
                </a:cubicBezTo>
                <a:cubicBezTo>
                  <a:pt x="2988722" y="265945"/>
                  <a:pt x="2952527" y="266041"/>
                  <a:pt x="2932620" y="268612"/>
                </a:cubicBezTo>
                <a:cubicBezTo>
                  <a:pt x="2928810" y="269089"/>
                  <a:pt x="2907378" y="275089"/>
                  <a:pt x="2903568" y="273184"/>
                </a:cubicBezTo>
                <a:cubicBezTo>
                  <a:pt x="2898806" y="270803"/>
                  <a:pt x="2900044" y="274613"/>
                  <a:pt x="2890995" y="274232"/>
                </a:cubicBezTo>
                <a:cubicBezTo>
                  <a:pt x="2886519" y="274042"/>
                  <a:pt x="2864992" y="272613"/>
                  <a:pt x="2848990" y="275661"/>
                </a:cubicBezTo>
                <a:cubicBezTo>
                  <a:pt x="2844132" y="276423"/>
                  <a:pt x="2841561" y="275851"/>
                  <a:pt x="2840418" y="274232"/>
                </a:cubicBezTo>
                <a:cubicBezTo>
                  <a:pt x="2840322" y="266326"/>
                  <a:pt x="2853181" y="272137"/>
                  <a:pt x="2869469" y="269660"/>
                </a:cubicBezTo>
                <a:cubicBezTo>
                  <a:pt x="2875470" y="268803"/>
                  <a:pt x="2877089" y="266898"/>
                  <a:pt x="2881851" y="266517"/>
                </a:cubicBezTo>
                <a:cubicBezTo>
                  <a:pt x="2889376" y="265945"/>
                  <a:pt x="2890900" y="268041"/>
                  <a:pt x="2898711" y="267184"/>
                </a:cubicBezTo>
                <a:cubicBezTo>
                  <a:pt x="2912236" y="265660"/>
                  <a:pt x="2922618" y="262993"/>
                  <a:pt x="2936144" y="261945"/>
                </a:cubicBezTo>
                <a:cubicBezTo>
                  <a:pt x="2946621" y="261183"/>
                  <a:pt x="2955003" y="262231"/>
                  <a:pt x="2965576" y="261564"/>
                </a:cubicBezTo>
                <a:cubicBezTo>
                  <a:pt x="2982531" y="260516"/>
                  <a:pt x="3002152" y="254230"/>
                  <a:pt x="3015868" y="257278"/>
                </a:cubicBezTo>
                <a:close/>
                <a:moveTo>
                  <a:pt x="3024250" y="256611"/>
                </a:moveTo>
                <a:cubicBezTo>
                  <a:pt x="3023202" y="252134"/>
                  <a:pt x="3039014" y="254420"/>
                  <a:pt x="3045015" y="252706"/>
                </a:cubicBezTo>
                <a:cubicBezTo>
                  <a:pt x="3041490" y="256706"/>
                  <a:pt x="3030727" y="259373"/>
                  <a:pt x="3024250" y="256611"/>
                </a:cubicBezTo>
                <a:close/>
                <a:moveTo>
                  <a:pt x="3065874" y="250991"/>
                </a:moveTo>
                <a:cubicBezTo>
                  <a:pt x="3070637" y="256992"/>
                  <a:pt x="3056921" y="255468"/>
                  <a:pt x="3049491" y="256611"/>
                </a:cubicBezTo>
                <a:cubicBezTo>
                  <a:pt x="3050158" y="252801"/>
                  <a:pt x="3056254" y="251182"/>
                  <a:pt x="3065874" y="250991"/>
                </a:cubicBezTo>
                <a:close/>
                <a:moveTo>
                  <a:pt x="3174555" y="241752"/>
                </a:moveTo>
                <a:cubicBezTo>
                  <a:pt x="3186651" y="240990"/>
                  <a:pt x="3201796" y="238323"/>
                  <a:pt x="3208178" y="240990"/>
                </a:cubicBezTo>
                <a:cubicBezTo>
                  <a:pt x="3206464" y="241371"/>
                  <a:pt x="3201129" y="245752"/>
                  <a:pt x="3200177" y="245848"/>
                </a:cubicBezTo>
                <a:cubicBezTo>
                  <a:pt x="3193605" y="246991"/>
                  <a:pt x="3194367" y="244419"/>
                  <a:pt x="3191604" y="244419"/>
                </a:cubicBezTo>
                <a:cubicBezTo>
                  <a:pt x="3188556" y="244609"/>
                  <a:pt x="3170173" y="248419"/>
                  <a:pt x="3174555" y="241752"/>
                </a:cubicBezTo>
                <a:close/>
                <a:moveTo>
                  <a:pt x="4558442" y="127071"/>
                </a:moveTo>
                <a:cubicBezTo>
                  <a:pt x="4556632" y="134215"/>
                  <a:pt x="4542916" y="131452"/>
                  <a:pt x="4533486" y="131262"/>
                </a:cubicBezTo>
                <a:cubicBezTo>
                  <a:pt x="4533201" y="125547"/>
                  <a:pt x="4552822" y="124594"/>
                  <a:pt x="4558442" y="127071"/>
                </a:cubicBezTo>
                <a:close/>
                <a:moveTo>
                  <a:pt x="2001075" y="355671"/>
                </a:moveTo>
                <a:cubicBezTo>
                  <a:pt x="1996598" y="358624"/>
                  <a:pt x="1997836" y="360243"/>
                  <a:pt x="2005647" y="359481"/>
                </a:cubicBezTo>
                <a:cubicBezTo>
                  <a:pt x="2008314" y="363958"/>
                  <a:pt x="1997931" y="363100"/>
                  <a:pt x="1997836" y="366529"/>
                </a:cubicBezTo>
                <a:cubicBezTo>
                  <a:pt x="1992597" y="370911"/>
                  <a:pt x="1987930" y="367196"/>
                  <a:pt x="1981072" y="367958"/>
                </a:cubicBezTo>
                <a:cubicBezTo>
                  <a:pt x="1966213" y="369577"/>
                  <a:pt x="1939924" y="373673"/>
                  <a:pt x="1914397" y="375673"/>
                </a:cubicBezTo>
                <a:cubicBezTo>
                  <a:pt x="1903920" y="376531"/>
                  <a:pt x="1889346" y="379674"/>
                  <a:pt x="1876773" y="378817"/>
                </a:cubicBezTo>
                <a:cubicBezTo>
                  <a:pt x="1868677" y="378245"/>
                  <a:pt x="1868010" y="379007"/>
                  <a:pt x="1851723" y="380912"/>
                </a:cubicBezTo>
                <a:cubicBezTo>
                  <a:pt x="1851532" y="380912"/>
                  <a:pt x="1846770" y="378912"/>
                  <a:pt x="1843150" y="379483"/>
                </a:cubicBezTo>
                <a:cubicBezTo>
                  <a:pt x="1842864" y="379483"/>
                  <a:pt x="1842388" y="381579"/>
                  <a:pt x="1839150" y="381960"/>
                </a:cubicBezTo>
                <a:cubicBezTo>
                  <a:pt x="1837721" y="382150"/>
                  <a:pt x="1836387" y="382150"/>
                  <a:pt x="1834959" y="382341"/>
                </a:cubicBezTo>
                <a:cubicBezTo>
                  <a:pt x="1826100" y="383103"/>
                  <a:pt x="1823910" y="381198"/>
                  <a:pt x="1818004" y="381674"/>
                </a:cubicBezTo>
                <a:cubicBezTo>
                  <a:pt x="1810479" y="382246"/>
                  <a:pt x="1809432" y="384722"/>
                  <a:pt x="1801431" y="385198"/>
                </a:cubicBezTo>
                <a:cubicBezTo>
                  <a:pt x="1794573" y="385579"/>
                  <a:pt x="1788096" y="384246"/>
                  <a:pt x="1780380" y="384913"/>
                </a:cubicBezTo>
                <a:cubicBezTo>
                  <a:pt x="1764474" y="386151"/>
                  <a:pt x="1753139" y="390342"/>
                  <a:pt x="1738566" y="388437"/>
                </a:cubicBezTo>
                <a:cubicBezTo>
                  <a:pt x="1736851" y="383674"/>
                  <a:pt x="1750472" y="385103"/>
                  <a:pt x="1750567" y="381103"/>
                </a:cubicBezTo>
                <a:cubicBezTo>
                  <a:pt x="1755044" y="379007"/>
                  <a:pt x="1760854" y="383674"/>
                  <a:pt x="1763235" y="382150"/>
                </a:cubicBezTo>
                <a:cubicBezTo>
                  <a:pt x="1763426" y="382055"/>
                  <a:pt x="1762854" y="380055"/>
                  <a:pt x="1763045" y="380055"/>
                </a:cubicBezTo>
                <a:cubicBezTo>
                  <a:pt x="1804193" y="375959"/>
                  <a:pt x="1858390" y="370054"/>
                  <a:pt x="1905158" y="368053"/>
                </a:cubicBezTo>
                <a:cubicBezTo>
                  <a:pt x="1907825" y="367958"/>
                  <a:pt x="1910968" y="367291"/>
                  <a:pt x="1913540" y="367387"/>
                </a:cubicBezTo>
                <a:cubicBezTo>
                  <a:pt x="1915254" y="367482"/>
                  <a:pt x="1919064" y="369006"/>
                  <a:pt x="1917921" y="369101"/>
                </a:cubicBezTo>
                <a:cubicBezTo>
                  <a:pt x="1925446" y="368530"/>
                  <a:pt x="1926494" y="366148"/>
                  <a:pt x="1934495" y="365577"/>
                </a:cubicBezTo>
                <a:cubicBezTo>
                  <a:pt x="1941067" y="365101"/>
                  <a:pt x="1942020" y="367101"/>
                  <a:pt x="1947163" y="366625"/>
                </a:cubicBezTo>
                <a:cubicBezTo>
                  <a:pt x="1946306" y="366720"/>
                  <a:pt x="1948878" y="364434"/>
                  <a:pt x="1951164" y="364148"/>
                </a:cubicBezTo>
                <a:cubicBezTo>
                  <a:pt x="1958688" y="363291"/>
                  <a:pt x="1970023" y="361862"/>
                  <a:pt x="1976405" y="364148"/>
                </a:cubicBezTo>
                <a:cubicBezTo>
                  <a:pt x="1978691" y="361005"/>
                  <a:pt x="1992502" y="362434"/>
                  <a:pt x="1992788" y="358528"/>
                </a:cubicBezTo>
                <a:cubicBezTo>
                  <a:pt x="1985073" y="357481"/>
                  <a:pt x="1995169" y="356052"/>
                  <a:pt x="2001075" y="355671"/>
                </a:cubicBezTo>
                <a:close/>
                <a:moveTo>
                  <a:pt x="2009552" y="357100"/>
                </a:moveTo>
                <a:cubicBezTo>
                  <a:pt x="2019077" y="351385"/>
                  <a:pt x="2046985" y="353194"/>
                  <a:pt x="2063749" y="350432"/>
                </a:cubicBezTo>
                <a:cubicBezTo>
                  <a:pt x="2063273" y="352909"/>
                  <a:pt x="2056320" y="352813"/>
                  <a:pt x="2051367" y="353575"/>
                </a:cubicBezTo>
                <a:cubicBezTo>
                  <a:pt x="2050128" y="357290"/>
                  <a:pt x="2054986" y="357290"/>
                  <a:pt x="2060034" y="357100"/>
                </a:cubicBezTo>
                <a:cubicBezTo>
                  <a:pt x="2053176" y="361291"/>
                  <a:pt x="2034222" y="364529"/>
                  <a:pt x="2022601" y="362338"/>
                </a:cubicBezTo>
                <a:cubicBezTo>
                  <a:pt x="2017077" y="361291"/>
                  <a:pt x="2019172" y="353099"/>
                  <a:pt x="2009552" y="357100"/>
                </a:cubicBezTo>
                <a:close/>
                <a:moveTo>
                  <a:pt x="2118613" y="352051"/>
                </a:moveTo>
                <a:cubicBezTo>
                  <a:pt x="2131948" y="353385"/>
                  <a:pt x="2128519" y="347860"/>
                  <a:pt x="2134996" y="346432"/>
                </a:cubicBezTo>
                <a:cubicBezTo>
                  <a:pt x="2170810" y="346432"/>
                  <a:pt x="2206719" y="336240"/>
                  <a:pt x="2239485" y="337573"/>
                </a:cubicBezTo>
                <a:cubicBezTo>
                  <a:pt x="2239295" y="337573"/>
                  <a:pt x="2251868" y="338431"/>
                  <a:pt x="2252154" y="338621"/>
                </a:cubicBezTo>
                <a:cubicBezTo>
                  <a:pt x="2256154" y="340621"/>
                  <a:pt x="2254344" y="338716"/>
                  <a:pt x="2260536" y="337954"/>
                </a:cubicBezTo>
                <a:cubicBezTo>
                  <a:pt x="2265774" y="337288"/>
                  <a:pt x="2268060" y="339478"/>
                  <a:pt x="2269108" y="339383"/>
                </a:cubicBezTo>
                <a:cubicBezTo>
                  <a:pt x="2278252" y="338335"/>
                  <a:pt x="2282919" y="334430"/>
                  <a:pt x="2298159" y="334811"/>
                </a:cubicBezTo>
                <a:cubicBezTo>
                  <a:pt x="2307684" y="335002"/>
                  <a:pt x="2312923" y="335954"/>
                  <a:pt x="2331592" y="331954"/>
                </a:cubicBezTo>
                <a:cubicBezTo>
                  <a:pt x="2339879" y="330144"/>
                  <a:pt x="2338260" y="330525"/>
                  <a:pt x="2352547" y="330144"/>
                </a:cubicBezTo>
                <a:cubicBezTo>
                  <a:pt x="2384646" y="329382"/>
                  <a:pt x="2438653" y="323857"/>
                  <a:pt x="2477991" y="319571"/>
                </a:cubicBezTo>
                <a:cubicBezTo>
                  <a:pt x="2480658" y="319285"/>
                  <a:pt x="2493041" y="319190"/>
                  <a:pt x="2494756" y="318142"/>
                </a:cubicBezTo>
                <a:cubicBezTo>
                  <a:pt x="2500851" y="314428"/>
                  <a:pt x="2502756" y="318142"/>
                  <a:pt x="2515806" y="318523"/>
                </a:cubicBezTo>
                <a:cubicBezTo>
                  <a:pt x="2518568" y="318619"/>
                  <a:pt x="2537808" y="314904"/>
                  <a:pt x="2540856" y="316428"/>
                </a:cubicBezTo>
                <a:cubicBezTo>
                  <a:pt x="2543904" y="317952"/>
                  <a:pt x="2547524" y="316714"/>
                  <a:pt x="2561716" y="314618"/>
                </a:cubicBezTo>
                <a:cubicBezTo>
                  <a:pt x="2564574" y="314237"/>
                  <a:pt x="2576670" y="314332"/>
                  <a:pt x="2578480" y="313189"/>
                </a:cubicBezTo>
                <a:cubicBezTo>
                  <a:pt x="2578671" y="313094"/>
                  <a:pt x="2578099" y="311094"/>
                  <a:pt x="2578290" y="311094"/>
                </a:cubicBezTo>
                <a:cubicBezTo>
                  <a:pt x="2591148" y="309951"/>
                  <a:pt x="2607722" y="312713"/>
                  <a:pt x="2628582" y="308998"/>
                </a:cubicBezTo>
                <a:cubicBezTo>
                  <a:pt x="2628201" y="311665"/>
                  <a:pt x="2620962" y="311189"/>
                  <a:pt x="2616199" y="312142"/>
                </a:cubicBezTo>
                <a:cubicBezTo>
                  <a:pt x="2596864" y="315952"/>
                  <a:pt x="2556001" y="318523"/>
                  <a:pt x="2524378" y="322048"/>
                </a:cubicBezTo>
                <a:cubicBezTo>
                  <a:pt x="2516663" y="322905"/>
                  <a:pt x="2511234" y="324810"/>
                  <a:pt x="2503614" y="325953"/>
                </a:cubicBezTo>
                <a:cubicBezTo>
                  <a:pt x="2496565" y="327001"/>
                  <a:pt x="2469609" y="326524"/>
                  <a:pt x="2465990" y="329096"/>
                </a:cubicBezTo>
                <a:cubicBezTo>
                  <a:pt x="2465609" y="329382"/>
                  <a:pt x="2466657" y="331001"/>
                  <a:pt x="2466181" y="331192"/>
                </a:cubicBezTo>
                <a:cubicBezTo>
                  <a:pt x="2464656" y="331668"/>
                  <a:pt x="2458751" y="331192"/>
                  <a:pt x="2457798" y="331858"/>
                </a:cubicBezTo>
                <a:cubicBezTo>
                  <a:pt x="2452655" y="335668"/>
                  <a:pt x="2457036" y="331001"/>
                  <a:pt x="2441034" y="333287"/>
                </a:cubicBezTo>
                <a:cubicBezTo>
                  <a:pt x="2435415" y="334049"/>
                  <a:pt x="2430081" y="337383"/>
                  <a:pt x="2416174" y="337478"/>
                </a:cubicBezTo>
                <a:cubicBezTo>
                  <a:pt x="2416936" y="337478"/>
                  <a:pt x="2413983" y="334144"/>
                  <a:pt x="2411793" y="335764"/>
                </a:cubicBezTo>
                <a:cubicBezTo>
                  <a:pt x="2406173" y="340050"/>
                  <a:pt x="2402744" y="336430"/>
                  <a:pt x="2390933" y="337573"/>
                </a:cubicBezTo>
                <a:cubicBezTo>
                  <a:pt x="2383027" y="338335"/>
                  <a:pt x="2377884" y="340431"/>
                  <a:pt x="2370168" y="341479"/>
                </a:cubicBezTo>
                <a:cubicBezTo>
                  <a:pt x="2351785" y="343860"/>
                  <a:pt x="2332449" y="342717"/>
                  <a:pt x="2311685" y="346432"/>
                </a:cubicBezTo>
                <a:cubicBezTo>
                  <a:pt x="2302065" y="348146"/>
                  <a:pt x="2306446" y="348337"/>
                  <a:pt x="2294921" y="347860"/>
                </a:cubicBezTo>
                <a:cubicBezTo>
                  <a:pt x="2287015" y="347575"/>
                  <a:pt x="2268060" y="349956"/>
                  <a:pt x="2253106" y="351385"/>
                </a:cubicBezTo>
                <a:cubicBezTo>
                  <a:pt x="2240343" y="352623"/>
                  <a:pt x="2247867" y="353290"/>
                  <a:pt x="2236437" y="352813"/>
                </a:cubicBezTo>
                <a:cubicBezTo>
                  <a:pt x="2220912" y="352147"/>
                  <a:pt x="2187765" y="357862"/>
                  <a:pt x="2165381" y="358814"/>
                </a:cubicBezTo>
                <a:cubicBezTo>
                  <a:pt x="2149093" y="359481"/>
                  <a:pt x="2117184" y="359290"/>
                  <a:pt x="2089943" y="363100"/>
                </a:cubicBezTo>
                <a:cubicBezTo>
                  <a:pt x="2090991" y="357385"/>
                  <a:pt x="2111088" y="359386"/>
                  <a:pt x="2114517" y="354718"/>
                </a:cubicBezTo>
                <a:cubicBezTo>
                  <a:pt x="2103849" y="349956"/>
                  <a:pt x="2087466" y="360052"/>
                  <a:pt x="2068512" y="358624"/>
                </a:cubicBezTo>
                <a:cubicBezTo>
                  <a:pt x="2069559" y="355671"/>
                  <a:pt x="2078799" y="355957"/>
                  <a:pt x="2085085" y="355099"/>
                </a:cubicBezTo>
                <a:cubicBezTo>
                  <a:pt x="2088038" y="355480"/>
                  <a:pt x="2094705" y="348813"/>
                  <a:pt x="2097277" y="349861"/>
                </a:cubicBezTo>
                <a:cubicBezTo>
                  <a:pt x="2097468" y="349956"/>
                  <a:pt x="2097372" y="351956"/>
                  <a:pt x="2097468" y="351956"/>
                </a:cubicBezTo>
                <a:cubicBezTo>
                  <a:pt x="2108040" y="349956"/>
                  <a:pt x="2121852" y="346717"/>
                  <a:pt x="2126519" y="347384"/>
                </a:cubicBezTo>
                <a:cubicBezTo>
                  <a:pt x="2127471" y="347289"/>
                  <a:pt x="2117184" y="351004"/>
                  <a:pt x="2118613" y="352051"/>
                </a:cubicBezTo>
                <a:close/>
                <a:moveTo>
                  <a:pt x="1637886" y="392723"/>
                </a:moveTo>
                <a:cubicBezTo>
                  <a:pt x="1642649" y="398724"/>
                  <a:pt x="1628933" y="397200"/>
                  <a:pt x="1621503" y="398343"/>
                </a:cubicBezTo>
                <a:cubicBezTo>
                  <a:pt x="1623980" y="395200"/>
                  <a:pt x="1630076" y="393676"/>
                  <a:pt x="1637886" y="392723"/>
                </a:cubicBezTo>
                <a:close/>
                <a:moveTo>
                  <a:pt x="1679892" y="391294"/>
                </a:moveTo>
                <a:cubicBezTo>
                  <a:pt x="1678463" y="397105"/>
                  <a:pt x="1625313" y="395962"/>
                  <a:pt x="1658937" y="393104"/>
                </a:cubicBezTo>
                <a:cubicBezTo>
                  <a:pt x="1664175" y="389866"/>
                  <a:pt x="1674177" y="389008"/>
                  <a:pt x="1679892" y="391294"/>
                </a:cubicBezTo>
                <a:close/>
                <a:moveTo>
                  <a:pt x="1683892" y="388818"/>
                </a:moveTo>
                <a:cubicBezTo>
                  <a:pt x="1690845" y="388246"/>
                  <a:pt x="1697799" y="387675"/>
                  <a:pt x="1704752" y="387008"/>
                </a:cubicBezTo>
                <a:cubicBezTo>
                  <a:pt x="1711705" y="392914"/>
                  <a:pt x="1677987" y="395771"/>
                  <a:pt x="1683892" y="388818"/>
                </a:cubicBezTo>
                <a:close/>
                <a:moveTo>
                  <a:pt x="2350356" y="353671"/>
                </a:moveTo>
                <a:cubicBezTo>
                  <a:pt x="2350261" y="351575"/>
                  <a:pt x="2355309" y="351575"/>
                  <a:pt x="2358548" y="350908"/>
                </a:cubicBezTo>
                <a:cubicBezTo>
                  <a:pt x="2362739" y="350527"/>
                  <a:pt x="2366930" y="350242"/>
                  <a:pt x="2371121" y="349861"/>
                </a:cubicBezTo>
                <a:cubicBezTo>
                  <a:pt x="2372169" y="354337"/>
                  <a:pt x="2356357" y="352051"/>
                  <a:pt x="2350356" y="353671"/>
                </a:cubicBezTo>
                <a:close/>
                <a:moveTo>
                  <a:pt x="2459037" y="344527"/>
                </a:moveTo>
                <a:cubicBezTo>
                  <a:pt x="2461799" y="344336"/>
                  <a:pt x="2464656" y="344050"/>
                  <a:pt x="2467419" y="343860"/>
                </a:cubicBezTo>
                <a:cubicBezTo>
                  <a:pt x="2468752" y="349670"/>
                  <a:pt x="2436081" y="345860"/>
                  <a:pt x="2459037" y="344527"/>
                </a:cubicBezTo>
                <a:close/>
                <a:moveTo>
                  <a:pt x="2196051" y="370911"/>
                </a:moveTo>
                <a:cubicBezTo>
                  <a:pt x="2200909" y="377578"/>
                  <a:pt x="2183288" y="375292"/>
                  <a:pt x="2175477" y="376912"/>
                </a:cubicBezTo>
                <a:cubicBezTo>
                  <a:pt x="2178716" y="373483"/>
                  <a:pt x="2188717" y="372721"/>
                  <a:pt x="2196051" y="370911"/>
                </a:cubicBezTo>
                <a:close/>
                <a:moveTo>
                  <a:pt x="2401029" y="355766"/>
                </a:moveTo>
                <a:cubicBezTo>
                  <a:pt x="2392457" y="361195"/>
                  <a:pt x="2376550" y="358909"/>
                  <a:pt x="2359405" y="361386"/>
                </a:cubicBezTo>
                <a:cubicBezTo>
                  <a:pt x="2356452" y="361767"/>
                  <a:pt x="2354928" y="364339"/>
                  <a:pt x="2351214" y="364148"/>
                </a:cubicBezTo>
                <a:cubicBezTo>
                  <a:pt x="2350071" y="364053"/>
                  <a:pt x="2351118" y="361386"/>
                  <a:pt x="2346832" y="362434"/>
                </a:cubicBezTo>
                <a:cubicBezTo>
                  <a:pt x="2345499" y="362719"/>
                  <a:pt x="2346832" y="364434"/>
                  <a:pt x="2342832" y="364910"/>
                </a:cubicBezTo>
                <a:cubicBezTo>
                  <a:pt x="2339784" y="365291"/>
                  <a:pt x="2338355" y="367101"/>
                  <a:pt x="2334640" y="367672"/>
                </a:cubicBezTo>
                <a:cubicBezTo>
                  <a:pt x="2304255" y="372911"/>
                  <a:pt x="2269203" y="371387"/>
                  <a:pt x="2221769" y="377197"/>
                </a:cubicBezTo>
                <a:cubicBezTo>
                  <a:pt x="2214339" y="378436"/>
                  <a:pt x="2213006" y="375959"/>
                  <a:pt x="2217387" y="375483"/>
                </a:cubicBezTo>
                <a:cubicBezTo>
                  <a:pt x="2223007" y="375007"/>
                  <a:pt x="2228532" y="374530"/>
                  <a:pt x="2234151" y="374054"/>
                </a:cubicBezTo>
                <a:cubicBezTo>
                  <a:pt x="2236342" y="369482"/>
                  <a:pt x="2260345" y="373483"/>
                  <a:pt x="2267394" y="369101"/>
                </a:cubicBezTo>
                <a:cubicBezTo>
                  <a:pt x="2272918" y="365672"/>
                  <a:pt x="2268346" y="370435"/>
                  <a:pt x="2275966" y="370530"/>
                </a:cubicBezTo>
                <a:cubicBezTo>
                  <a:pt x="2283110" y="370720"/>
                  <a:pt x="2283681" y="368244"/>
                  <a:pt x="2283967" y="365672"/>
                </a:cubicBezTo>
                <a:cubicBezTo>
                  <a:pt x="2291778" y="365291"/>
                  <a:pt x="2298064" y="365863"/>
                  <a:pt x="2301017" y="368434"/>
                </a:cubicBezTo>
                <a:cubicBezTo>
                  <a:pt x="2308732" y="367958"/>
                  <a:pt x="2312828" y="363958"/>
                  <a:pt x="2321591" y="362434"/>
                </a:cubicBezTo>
                <a:cubicBezTo>
                  <a:pt x="2346642" y="358147"/>
                  <a:pt x="2381503" y="356623"/>
                  <a:pt x="2401029" y="355766"/>
                </a:cubicBezTo>
                <a:close/>
                <a:moveTo>
                  <a:pt x="2413602" y="354718"/>
                </a:moveTo>
                <a:cubicBezTo>
                  <a:pt x="2416365" y="354528"/>
                  <a:pt x="2419222" y="354242"/>
                  <a:pt x="2421984" y="354052"/>
                </a:cubicBezTo>
                <a:cubicBezTo>
                  <a:pt x="2423318" y="359767"/>
                  <a:pt x="2390647" y="356052"/>
                  <a:pt x="2413602" y="354718"/>
                </a:cubicBezTo>
                <a:close/>
                <a:moveTo>
                  <a:pt x="1741614" y="424060"/>
                </a:moveTo>
                <a:cubicBezTo>
                  <a:pt x="1729041" y="425108"/>
                  <a:pt x="1716563" y="426156"/>
                  <a:pt x="1703990" y="427204"/>
                </a:cubicBezTo>
                <a:cubicBezTo>
                  <a:pt x="1688274" y="423965"/>
                  <a:pt x="1727421" y="426061"/>
                  <a:pt x="1724564" y="421203"/>
                </a:cubicBezTo>
                <a:cubicBezTo>
                  <a:pt x="1731993" y="421203"/>
                  <a:pt x="1745233" y="417393"/>
                  <a:pt x="1741614" y="424060"/>
                </a:cubicBezTo>
                <a:close/>
                <a:moveTo>
                  <a:pt x="2076417" y="400057"/>
                </a:moveTo>
                <a:cubicBezTo>
                  <a:pt x="2065273" y="401010"/>
                  <a:pt x="2054129" y="401962"/>
                  <a:pt x="2042985" y="402915"/>
                </a:cubicBezTo>
                <a:cubicBezTo>
                  <a:pt x="2037841" y="397105"/>
                  <a:pt x="2057653" y="397581"/>
                  <a:pt x="2063559" y="396914"/>
                </a:cubicBezTo>
                <a:cubicBezTo>
                  <a:pt x="2063082" y="397009"/>
                  <a:pt x="2064797" y="394723"/>
                  <a:pt x="2067559" y="394438"/>
                </a:cubicBezTo>
                <a:cubicBezTo>
                  <a:pt x="2072607" y="394057"/>
                  <a:pt x="2076322" y="397105"/>
                  <a:pt x="2076417" y="400057"/>
                </a:cubicBezTo>
                <a:close/>
                <a:moveTo>
                  <a:pt x="2364644" y="373578"/>
                </a:moveTo>
                <a:cubicBezTo>
                  <a:pt x="2362072" y="380341"/>
                  <a:pt x="2335116" y="384627"/>
                  <a:pt x="2323210" y="381293"/>
                </a:cubicBezTo>
                <a:cubicBezTo>
                  <a:pt x="2324734" y="373864"/>
                  <a:pt x="2350261" y="375959"/>
                  <a:pt x="2364644" y="373578"/>
                </a:cubicBezTo>
                <a:close/>
                <a:moveTo>
                  <a:pt x="1926018" y="414916"/>
                </a:moveTo>
                <a:cubicBezTo>
                  <a:pt x="1924398" y="417679"/>
                  <a:pt x="1921065" y="419679"/>
                  <a:pt x="1913825" y="420155"/>
                </a:cubicBezTo>
                <a:cubicBezTo>
                  <a:pt x="1911540" y="415774"/>
                  <a:pt x="1919541" y="415583"/>
                  <a:pt x="1926018" y="414916"/>
                </a:cubicBezTo>
                <a:close/>
                <a:moveTo>
                  <a:pt x="1972023" y="411011"/>
                </a:moveTo>
                <a:cubicBezTo>
                  <a:pt x="1970404" y="413773"/>
                  <a:pt x="1967070" y="415774"/>
                  <a:pt x="1959831" y="416250"/>
                </a:cubicBezTo>
                <a:cubicBezTo>
                  <a:pt x="1957545" y="411964"/>
                  <a:pt x="1965451" y="411773"/>
                  <a:pt x="1972023" y="411011"/>
                </a:cubicBezTo>
                <a:close/>
                <a:moveTo>
                  <a:pt x="4995068" y="162123"/>
                </a:moveTo>
                <a:cubicBezTo>
                  <a:pt x="4994401" y="166600"/>
                  <a:pt x="4976780" y="164218"/>
                  <a:pt x="4974494" y="168124"/>
                </a:cubicBezTo>
                <a:cubicBezTo>
                  <a:pt x="4961064" y="169743"/>
                  <a:pt x="4956492" y="165933"/>
                  <a:pt x="4940871" y="168886"/>
                </a:cubicBezTo>
                <a:cubicBezTo>
                  <a:pt x="4934298" y="168314"/>
                  <a:pt x="4940394" y="166695"/>
                  <a:pt x="4944871" y="166409"/>
                </a:cubicBezTo>
                <a:cubicBezTo>
                  <a:pt x="4954777" y="164314"/>
                  <a:pt x="4975446" y="166504"/>
                  <a:pt x="4978114" y="161456"/>
                </a:cubicBezTo>
                <a:cubicBezTo>
                  <a:pt x="4985638" y="160504"/>
                  <a:pt x="4987257" y="163171"/>
                  <a:pt x="4995068" y="162123"/>
                </a:cubicBezTo>
                <a:close/>
                <a:moveTo>
                  <a:pt x="5088794" y="175267"/>
                </a:moveTo>
                <a:cubicBezTo>
                  <a:pt x="5097843" y="169362"/>
                  <a:pt x="5133562" y="172696"/>
                  <a:pt x="5151659" y="172029"/>
                </a:cubicBezTo>
                <a:cubicBezTo>
                  <a:pt x="5152135" y="174886"/>
                  <a:pt x="5135371" y="176601"/>
                  <a:pt x="5126799" y="176220"/>
                </a:cubicBezTo>
                <a:cubicBezTo>
                  <a:pt x="5122417" y="176125"/>
                  <a:pt x="5100129" y="175363"/>
                  <a:pt x="5088794" y="175267"/>
                </a:cubicBezTo>
                <a:close/>
                <a:moveTo>
                  <a:pt x="1896490" y="463875"/>
                </a:moveTo>
                <a:cubicBezTo>
                  <a:pt x="1900776" y="471781"/>
                  <a:pt x="1884774" y="468733"/>
                  <a:pt x="1875916" y="469876"/>
                </a:cubicBezTo>
                <a:cubicBezTo>
                  <a:pt x="1865439" y="471209"/>
                  <a:pt x="1853437" y="474257"/>
                  <a:pt x="1846674" y="472352"/>
                </a:cubicBezTo>
                <a:cubicBezTo>
                  <a:pt x="1851913" y="467399"/>
                  <a:pt x="1868391" y="469209"/>
                  <a:pt x="1879917" y="467399"/>
                </a:cubicBezTo>
                <a:cubicBezTo>
                  <a:pt x="1884012" y="466732"/>
                  <a:pt x="1888870" y="463303"/>
                  <a:pt x="1896490" y="463875"/>
                </a:cubicBezTo>
                <a:close/>
                <a:moveTo>
                  <a:pt x="758634" y="650851"/>
                </a:moveTo>
                <a:cubicBezTo>
                  <a:pt x="763491" y="657518"/>
                  <a:pt x="745870" y="655232"/>
                  <a:pt x="738060" y="656851"/>
                </a:cubicBezTo>
                <a:cubicBezTo>
                  <a:pt x="738345" y="652184"/>
                  <a:pt x="748251" y="651422"/>
                  <a:pt x="758634" y="650851"/>
                </a:cubicBezTo>
                <a:close/>
                <a:moveTo>
                  <a:pt x="870171" y="675330"/>
                </a:moveTo>
                <a:cubicBezTo>
                  <a:pt x="861789" y="675997"/>
                  <a:pt x="853407" y="676759"/>
                  <a:pt x="845121" y="677426"/>
                </a:cubicBezTo>
                <a:cubicBezTo>
                  <a:pt x="847216" y="671996"/>
                  <a:pt x="871029" y="664948"/>
                  <a:pt x="870171" y="675330"/>
                </a:cubicBezTo>
                <a:close/>
                <a:moveTo>
                  <a:pt x="1192307" y="650184"/>
                </a:moveTo>
                <a:cubicBezTo>
                  <a:pt x="1185735" y="649612"/>
                  <a:pt x="1191831" y="647993"/>
                  <a:pt x="1196307" y="647707"/>
                </a:cubicBezTo>
                <a:cubicBezTo>
                  <a:pt x="1202213" y="647041"/>
                  <a:pt x="1208118" y="646374"/>
                  <a:pt x="1208976" y="648755"/>
                </a:cubicBezTo>
                <a:cubicBezTo>
                  <a:pt x="1216977" y="647231"/>
                  <a:pt x="1211643" y="640373"/>
                  <a:pt x="1225168" y="641040"/>
                </a:cubicBezTo>
                <a:cubicBezTo>
                  <a:pt x="1227549" y="642564"/>
                  <a:pt x="1229835" y="644088"/>
                  <a:pt x="1229931" y="646945"/>
                </a:cubicBezTo>
                <a:cubicBezTo>
                  <a:pt x="1241075" y="645993"/>
                  <a:pt x="1253743" y="644088"/>
                  <a:pt x="1259363" y="646564"/>
                </a:cubicBezTo>
                <a:cubicBezTo>
                  <a:pt x="1251267" y="652089"/>
                  <a:pt x="1224692" y="650279"/>
                  <a:pt x="1209357" y="652946"/>
                </a:cubicBezTo>
                <a:cubicBezTo>
                  <a:pt x="1212976" y="646279"/>
                  <a:pt x="1199736" y="650089"/>
                  <a:pt x="1192307" y="650184"/>
                </a:cubicBezTo>
                <a:close/>
                <a:moveTo>
                  <a:pt x="1133538" y="653041"/>
                </a:moveTo>
                <a:cubicBezTo>
                  <a:pt x="1140205" y="651898"/>
                  <a:pt x="1140872" y="654375"/>
                  <a:pt x="1146206" y="654089"/>
                </a:cubicBezTo>
                <a:cubicBezTo>
                  <a:pt x="1148301" y="657994"/>
                  <a:pt x="1127537" y="658757"/>
                  <a:pt x="1133538" y="653041"/>
                </a:cubicBezTo>
                <a:close/>
                <a:moveTo>
                  <a:pt x="1163351" y="656851"/>
                </a:moveTo>
                <a:cubicBezTo>
                  <a:pt x="1168971" y="656375"/>
                  <a:pt x="1174495" y="655899"/>
                  <a:pt x="1180115" y="655423"/>
                </a:cubicBezTo>
                <a:cubicBezTo>
                  <a:pt x="1178019" y="657328"/>
                  <a:pt x="1176019" y="659233"/>
                  <a:pt x="1176495" y="662090"/>
                </a:cubicBezTo>
                <a:cubicBezTo>
                  <a:pt x="1167351" y="663233"/>
                  <a:pt x="1162970" y="661519"/>
                  <a:pt x="1163351" y="656851"/>
                </a:cubicBezTo>
                <a:close/>
                <a:moveTo>
                  <a:pt x="1142682" y="660757"/>
                </a:moveTo>
                <a:cubicBezTo>
                  <a:pt x="1149349" y="659614"/>
                  <a:pt x="1150016" y="662090"/>
                  <a:pt x="1155350" y="661805"/>
                </a:cubicBezTo>
                <a:cubicBezTo>
                  <a:pt x="1157350" y="665710"/>
                  <a:pt x="1136586" y="666472"/>
                  <a:pt x="1142682" y="660757"/>
                </a:cubicBezTo>
                <a:close/>
                <a:moveTo>
                  <a:pt x="5068315" y="331382"/>
                </a:moveTo>
                <a:cubicBezTo>
                  <a:pt x="5072506" y="326715"/>
                  <a:pt x="5093461" y="327572"/>
                  <a:pt x="5105939" y="328239"/>
                </a:cubicBezTo>
                <a:cubicBezTo>
                  <a:pt x="5113464" y="328620"/>
                  <a:pt x="5119655" y="326143"/>
                  <a:pt x="5118797" y="331382"/>
                </a:cubicBezTo>
                <a:cubicBezTo>
                  <a:pt x="5102700" y="330906"/>
                  <a:pt x="5086604" y="330525"/>
                  <a:pt x="5068315" y="331382"/>
                </a:cubicBezTo>
                <a:close/>
                <a:moveTo>
                  <a:pt x="1042479" y="671330"/>
                </a:moveTo>
                <a:cubicBezTo>
                  <a:pt x="1047051" y="671425"/>
                  <a:pt x="1045717" y="675235"/>
                  <a:pt x="1051242" y="674854"/>
                </a:cubicBezTo>
                <a:cubicBezTo>
                  <a:pt x="1049908" y="679711"/>
                  <a:pt x="1029239" y="678378"/>
                  <a:pt x="1026191" y="676949"/>
                </a:cubicBezTo>
                <a:cubicBezTo>
                  <a:pt x="1025905" y="669043"/>
                  <a:pt x="1042479" y="675425"/>
                  <a:pt x="1042479" y="671330"/>
                </a:cubicBezTo>
                <a:close/>
                <a:moveTo>
                  <a:pt x="1067529" y="669234"/>
                </a:moveTo>
                <a:cubicBezTo>
                  <a:pt x="1079436" y="665138"/>
                  <a:pt x="1080483" y="677616"/>
                  <a:pt x="1068101" y="675520"/>
                </a:cubicBezTo>
                <a:cubicBezTo>
                  <a:pt x="1067910" y="673425"/>
                  <a:pt x="1067720" y="671330"/>
                  <a:pt x="1067529" y="669234"/>
                </a:cubicBezTo>
                <a:close/>
                <a:moveTo>
                  <a:pt x="5190235" y="329572"/>
                </a:moveTo>
                <a:cubicBezTo>
                  <a:pt x="5190521" y="326239"/>
                  <a:pt x="5194712" y="329191"/>
                  <a:pt x="5194426" y="329191"/>
                </a:cubicBezTo>
                <a:cubicBezTo>
                  <a:pt x="5198332" y="328620"/>
                  <a:pt x="5200522" y="326239"/>
                  <a:pt x="5206809" y="326048"/>
                </a:cubicBezTo>
                <a:cubicBezTo>
                  <a:pt x="5215000" y="325762"/>
                  <a:pt x="5223954" y="327001"/>
                  <a:pt x="5232241" y="328144"/>
                </a:cubicBezTo>
                <a:cubicBezTo>
                  <a:pt x="5238527" y="329001"/>
                  <a:pt x="5253291" y="328239"/>
                  <a:pt x="5249481" y="333001"/>
                </a:cubicBezTo>
                <a:cubicBezTo>
                  <a:pt x="5225764" y="334335"/>
                  <a:pt x="5204904" y="333859"/>
                  <a:pt x="5190235" y="329572"/>
                </a:cubicBezTo>
                <a:close/>
                <a:moveTo>
                  <a:pt x="597471" y="736385"/>
                </a:moveTo>
                <a:cubicBezTo>
                  <a:pt x="600233" y="736195"/>
                  <a:pt x="602995" y="735909"/>
                  <a:pt x="605853" y="735718"/>
                </a:cubicBezTo>
                <a:cubicBezTo>
                  <a:pt x="608139" y="740005"/>
                  <a:pt x="600233" y="740195"/>
                  <a:pt x="593661" y="740957"/>
                </a:cubicBezTo>
                <a:cubicBezTo>
                  <a:pt x="594327" y="739147"/>
                  <a:pt x="597661" y="738481"/>
                  <a:pt x="597471" y="736385"/>
                </a:cubicBezTo>
                <a:close/>
                <a:moveTo>
                  <a:pt x="921702" y="736480"/>
                </a:moveTo>
                <a:cubicBezTo>
                  <a:pt x="921797" y="731813"/>
                  <a:pt x="939323" y="734099"/>
                  <a:pt x="946562" y="732289"/>
                </a:cubicBezTo>
                <a:cubicBezTo>
                  <a:pt x="941037" y="735623"/>
                  <a:pt x="926369" y="738576"/>
                  <a:pt x="921702" y="736480"/>
                </a:cubicBezTo>
                <a:close/>
                <a:moveTo>
                  <a:pt x="5166518" y="397105"/>
                </a:moveTo>
                <a:cubicBezTo>
                  <a:pt x="5180139" y="389675"/>
                  <a:pt x="5199570" y="397390"/>
                  <a:pt x="5216905" y="395009"/>
                </a:cubicBezTo>
                <a:cubicBezTo>
                  <a:pt x="5207190" y="401391"/>
                  <a:pt x="5182615" y="396247"/>
                  <a:pt x="5166518" y="397105"/>
                </a:cubicBezTo>
                <a:close/>
                <a:moveTo>
                  <a:pt x="983995" y="925742"/>
                </a:moveTo>
                <a:cubicBezTo>
                  <a:pt x="987424" y="931171"/>
                  <a:pt x="964183" y="925933"/>
                  <a:pt x="967612" y="931362"/>
                </a:cubicBezTo>
                <a:cubicBezTo>
                  <a:pt x="956468" y="932314"/>
                  <a:pt x="945324" y="933267"/>
                  <a:pt x="934179" y="934219"/>
                </a:cubicBezTo>
                <a:cubicBezTo>
                  <a:pt x="934846" y="931076"/>
                  <a:pt x="946562" y="932410"/>
                  <a:pt x="946371" y="928981"/>
                </a:cubicBezTo>
                <a:cubicBezTo>
                  <a:pt x="963612" y="929552"/>
                  <a:pt x="972660" y="921456"/>
                  <a:pt x="983995" y="925742"/>
                </a:cubicBezTo>
                <a:close/>
                <a:moveTo>
                  <a:pt x="1134490" y="913074"/>
                </a:moveTo>
                <a:cubicBezTo>
                  <a:pt x="1125156" y="920599"/>
                  <a:pt x="1116964" y="907073"/>
                  <a:pt x="1134490" y="913074"/>
                </a:cubicBezTo>
                <a:lnTo>
                  <a:pt x="1134490" y="913074"/>
                </a:lnTo>
                <a:close/>
                <a:moveTo>
                  <a:pt x="921225" y="931076"/>
                </a:moveTo>
                <a:cubicBezTo>
                  <a:pt x="923988" y="930886"/>
                  <a:pt x="926750" y="930600"/>
                  <a:pt x="929607" y="930409"/>
                </a:cubicBezTo>
                <a:cubicBezTo>
                  <a:pt x="931893" y="934696"/>
                  <a:pt x="923988" y="934886"/>
                  <a:pt x="917415" y="935648"/>
                </a:cubicBezTo>
                <a:cubicBezTo>
                  <a:pt x="918082" y="933838"/>
                  <a:pt x="921416" y="933172"/>
                  <a:pt x="921225" y="931076"/>
                </a:cubicBezTo>
                <a:close/>
                <a:moveTo>
                  <a:pt x="1094580" y="939649"/>
                </a:moveTo>
                <a:cubicBezTo>
                  <a:pt x="1097343" y="939458"/>
                  <a:pt x="1100105" y="939172"/>
                  <a:pt x="1102962" y="938982"/>
                </a:cubicBezTo>
                <a:cubicBezTo>
                  <a:pt x="1103058" y="940411"/>
                  <a:pt x="1103153" y="941744"/>
                  <a:pt x="1103343" y="943173"/>
                </a:cubicBezTo>
                <a:cubicBezTo>
                  <a:pt x="1100581" y="943363"/>
                  <a:pt x="1097724" y="943649"/>
                  <a:pt x="1094961" y="943840"/>
                </a:cubicBezTo>
                <a:cubicBezTo>
                  <a:pt x="1094866" y="942506"/>
                  <a:pt x="1094771" y="941078"/>
                  <a:pt x="1094580" y="939649"/>
                </a:cubicBezTo>
                <a:close/>
                <a:moveTo>
                  <a:pt x="1186782" y="934029"/>
                </a:moveTo>
                <a:cubicBezTo>
                  <a:pt x="1187354" y="933362"/>
                  <a:pt x="1195450" y="929362"/>
                  <a:pt x="1199165" y="930886"/>
                </a:cubicBezTo>
                <a:cubicBezTo>
                  <a:pt x="1202308" y="932124"/>
                  <a:pt x="1182687" y="938506"/>
                  <a:pt x="1186782" y="934029"/>
                </a:cubicBezTo>
                <a:close/>
                <a:moveTo>
                  <a:pt x="1203261" y="930505"/>
                </a:moveTo>
                <a:cubicBezTo>
                  <a:pt x="1209928" y="929362"/>
                  <a:pt x="1210595" y="931838"/>
                  <a:pt x="1216024" y="931553"/>
                </a:cubicBezTo>
                <a:cubicBezTo>
                  <a:pt x="1218024" y="935458"/>
                  <a:pt x="1197260" y="936220"/>
                  <a:pt x="1203261" y="930505"/>
                </a:cubicBezTo>
                <a:close/>
                <a:moveTo>
                  <a:pt x="911034" y="959365"/>
                </a:moveTo>
                <a:cubicBezTo>
                  <a:pt x="904461" y="964128"/>
                  <a:pt x="911605" y="962032"/>
                  <a:pt x="911700" y="967747"/>
                </a:cubicBezTo>
                <a:cubicBezTo>
                  <a:pt x="899604" y="968509"/>
                  <a:pt x="884459" y="971176"/>
                  <a:pt x="878077" y="968509"/>
                </a:cubicBezTo>
                <a:cubicBezTo>
                  <a:pt x="880458" y="962032"/>
                  <a:pt x="894174" y="960032"/>
                  <a:pt x="911034" y="959365"/>
                </a:cubicBezTo>
                <a:close/>
                <a:moveTo>
                  <a:pt x="932084" y="959746"/>
                </a:moveTo>
                <a:cubicBezTo>
                  <a:pt x="937894" y="955651"/>
                  <a:pt x="943228" y="959556"/>
                  <a:pt x="961326" y="957270"/>
                </a:cubicBezTo>
                <a:cubicBezTo>
                  <a:pt x="958468" y="965557"/>
                  <a:pt x="939799" y="961270"/>
                  <a:pt x="932084" y="959746"/>
                </a:cubicBezTo>
                <a:close/>
                <a:moveTo>
                  <a:pt x="836167" y="969938"/>
                </a:moveTo>
                <a:cubicBezTo>
                  <a:pt x="838739" y="977177"/>
                  <a:pt x="817784" y="976510"/>
                  <a:pt x="811402" y="976225"/>
                </a:cubicBezTo>
                <a:cubicBezTo>
                  <a:pt x="805306" y="975939"/>
                  <a:pt x="801496" y="978987"/>
                  <a:pt x="794829" y="979749"/>
                </a:cubicBezTo>
                <a:cubicBezTo>
                  <a:pt x="773207" y="982321"/>
                  <a:pt x="750061" y="982797"/>
                  <a:pt x="727963" y="985369"/>
                </a:cubicBezTo>
                <a:cubicBezTo>
                  <a:pt x="715676" y="986797"/>
                  <a:pt x="708818" y="988321"/>
                  <a:pt x="690530" y="990607"/>
                </a:cubicBezTo>
                <a:cubicBezTo>
                  <a:pt x="687958" y="990893"/>
                  <a:pt x="684720" y="990798"/>
                  <a:pt x="682148" y="991274"/>
                </a:cubicBezTo>
                <a:cubicBezTo>
                  <a:pt x="680529" y="991655"/>
                  <a:pt x="676909" y="993846"/>
                  <a:pt x="678147" y="993751"/>
                </a:cubicBezTo>
                <a:cubicBezTo>
                  <a:pt x="671099" y="994322"/>
                  <a:pt x="664146" y="992703"/>
                  <a:pt x="657097" y="993465"/>
                </a:cubicBezTo>
                <a:cubicBezTo>
                  <a:pt x="646620" y="994417"/>
                  <a:pt x="635856" y="999180"/>
                  <a:pt x="627855" y="995941"/>
                </a:cubicBezTo>
                <a:cubicBezTo>
                  <a:pt x="634047" y="991274"/>
                  <a:pt x="643953" y="993179"/>
                  <a:pt x="652811" y="991751"/>
                </a:cubicBezTo>
                <a:cubicBezTo>
                  <a:pt x="661860" y="990226"/>
                  <a:pt x="669670" y="986702"/>
                  <a:pt x="677576" y="985464"/>
                </a:cubicBezTo>
                <a:cubicBezTo>
                  <a:pt x="697007" y="982416"/>
                  <a:pt x="717295" y="981368"/>
                  <a:pt x="740060" y="978034"/>
                </a:cubicBezTo>
                <a:cubicBezTo>
                  <a:pt x="741298" y="977844"/>
                  <a:pt x="747775" y="977844"/>
                  <a:pt x="748442" y="977368"/>
                </a:cubicBezTo>
                <a:cubicBezTo>
                  <a:pt x="753490" y="973653"/>
                  <a:pt x="755776" y="975939"/>
                  <a:pt x="769302" y="975558"/>
                </a:cubicBezTo>
                <a:cubicBezTo>
                  <a:pt x="779017" y="975272"/>
                  <a:pt x="799972" y="970795"/>
                  <a:pt x="807116" y="974510"/>
                </a:cubicBezTo>
                <a:cubicBezTo>
                  <a:pt x="816260" y="972319"/>
                  <a:pt x="827499" y="966414"/>
                  <a:pt x="836167" y="969938"/>
                </a:cubicBezTo>
                <a:close/>
                <a:moveTo>
                  <a:pt x="861027" y="965747"/>
                </a:moveTo>
                <a:cubicBezTo>
                  <a:pt x="865885" y="972415"/>
                  <a:pt x="848264" y="970129"/>
                  <a:pt x="840453" y="971748"/>
                </a:cubicBezTo>
                <a:cubicBezTo>
                  <a:pt x="840739" y="967081"/>
                  <a:pt x="850645" y="966319"/>
                  <a:pt x="861027" y="965747"/>
                </a:cubicBezTo>
                <a:close/>
                <a:moveTo>
                  <a:pt x="994854" y="954412"/>
                </a:moveTo>
                <a:cubicBezTo>
                  <a:pt x="994663" y="959080"/>
                  <a:pt x="984662" y="959842"/>
                  <a:pt x="974280" y="960413"/>
                </a:cubicBezTo>
                <a:cubicBezTo>
                  <a:pt x="969422" y="953746"/>
                  <a:pt x="986948" y="956032"/>
                  <a:pt x="994854" y="954412"/>
                </a:cubicBezTo>
                <a:close/>
                <a:moveTo>
                  <a:pt x="573277" y="998513"/>
                </a:moveTo>
                <a:cubicBezTo>
                  <a:pt x="580230" y="997942"/>
                  <a:pt x="587184" y="997370"/>
                  <a:pt x="594137" y="996703"/>
                </a:cubicBezTo>
                <a:cubicBezTo>
                  <a:pt x="601090" y="1002609"/>
                  <a:pt x="567467" y="1005466"/>
                  <a:pt x="573277" y="998513"/>
                </a:cubicBezTo>
                <a:close/>
                <a:moveTo>
                  <a:pt x="606900" y="997751"/>
                </a:moveTo>
                <a:cubicBezTo>
                  <a:pt x="605281" y="994132"/>
                  <a:pt x="629951" y="992036"/>
                  <a:pt x="623760" y="998418"/>
                </a:cubicBezTo>
                <a:cubicBezTo>
                  <a:pt x="615187" y="1000037"/>
                  <a:pt x="612615" y="997942"/>
                  <a:pt x="606900" y="997751"/>
                </a:cubicBezTo>
                <a:close/>
                <a:moveTo>
                  <a:pt x="526700" y="1044709"/>
                </a:moveTo>
                <a:cubicBezTo>
                  <a:pt x="530891" y="1044328"/>
                  <a:pt x="535082" y="1044043"/>
                  <a:pt x="539273" y="1043662"/>
                </a:cubicBezTo>
                <a:cubicBezTo>
                  <a:pt x="539368" y="1045090"/>
                  <a:pt x="539463" y="1046424"/>
                  <a:pt x="539654" y="1047853"/>
                </a:cubicBezTo>
                <a:cubicBezTo>
                  <a:pt x="535463" y="1048234"/>
                  <a:pt x="531272" y="1048519"/>
                  <a:pt x="527081" y="1048901"/>
                </a:cubicBezTo>
                <a:cubicBezTo>
                  <a:pt x="526890" y="1047472"/>
                  <a:pt x="526795" y="1046138"/>
                  <a:pt x="526700" y="1044709"/>
                </a:cubicBezTo>
                <a:close/>
                <a:moveTo>
                  <a:pt x="769302" y="1026326"/>
                </a:moveTo>
                <a:cubicBezTo>
                  <a:pt x="769111" y="1023088"/>
                  <a:pt x="799877" y="1019087"/>
                  <a:pt x="794543" y="1026326"/>
                </a:cubicBezTo>
                <a:cubicBezTo>
                  <a:pt x="781970" y="1028898"/>
                  <a:pt x="781970" y="1023755"/>
                  <a:pt x="769302" y="1026326"/>
                </a:cubicBezTo>
                <a:close/>
                <a:moveTo>
                  <a:pt x="514317" y="1047853"/>
                </a:moveTo>
                <a:cubicBezTo>
                  <a:pt x="518032" y="1056330"/>
                  <a:pt x="501840" y="1053758"/>
                  <a:pt x="489743" y="1056235"/>
                </a:cubicBezTo>
                <a:cubicBezTo>
                  <a:pt x="488124" y="1056616"/>
                  <a:pt x="484504" y="1058807"/>
                  <a:pt x="485742" y="1058711"/>
                </a:cubicBezTo>
                <a:cubicBezTo>
                  <a:pt x="482409" y="1058997"/>
                  <a:pt x="481361" y="1056997"/>
                  <a:pt x="477170" y="1057283"/>
                </a:cubicBezTo>
                <a:cubicBezTo>
                  <a:pt x="467454" y="1058045"/>
                  <a:pt x="449166" y="1064998"/>
                  <a:pt x="451738" y="1055187"/>
                </a:cubicBezTo>
                <a:cubicBezTo>
                  <a:pt x="475455" y="1053949"/>
                  <a:pt x="488600" y="1048424"/>
                  <a:pt x="514317" y="1047853"/>
                </a:cubicBezTo>
                <a:close/>
                <a:moveTo>
                  <a:pt x="891603" y="1028707"/>
                </a:moveTo>
                <a:cubicBezTo>
                  <a:pt x="889698" y="1021849"/>
                  <a:pt x="872267" y="1036708"/>
                  <a:pt x="874553" y="1025945"/>
                </a:cubicBezTo>
                <a:cubicBezTo>
                  <a:pt x="881125" y="1025183"/>
                  <a:pt x="890555" y="1025564"/>
                  <a:pt x="891126" y="1022421"/>
                </a:cubicBezTo>
                <a:cubicBezTo>
                  <a:pt x="899794" y="1024516"/>
                  <a:pt x="905890" y="1028136"/>
                  <a:pt x="908938" y="1033565"/>
                </a:cubicBezTo>
                <a:cubicBezTo>
                  <a:pt x="895889" y="1031660"/>
                  <a:pt x="890079" y="1034232"/>
                  <a:pt x="879887" y="1038137"/>
                </a:cubicBezTo>
                <a:cubicBezTo>
                  <a:pt x="882554" y="1038709"/>
                  <a:pt x="886269" y="1043566"/>
                  <a:pt x="888745" y="1043757"/>
                </a:cubicBezTo>
                <a:cubicBezTo>
                  <a:pt x="890936" y="1043852"/>
                  <a:pt x="898746" y="1040233"/>
                  <a:pt x="905319" y="1040233"/>
                </a:cubicBezTo>
                <a:cubicBezTo>
                  <a:pt x="910176" y="1040233"/>
                  <a:pt x="915129" y="1040137"/>
                  <a:pt x="918082" y="1041280"/>
                </a:cubicBezTo>
                <a:cubicBezTo>
                  <a:pt x="924559" y="1043852"/>
                  <a:pt x="920844" y="1041471"/>
                  <a:pt x="934751" y="1039852"/>
                </a:cubicBezTo>
                <a:cubicBezTo>
                  <a:pt x="941418" y="1039090"/>
                  <a:pt x="942276" y="1041566"/>
                  <a:pt x="947514" y="1040899"/>
                </a:cubicBezTo>
                <a:cubicBezTo>
                  <a:pt x="947229" y="1040899"/>
                  <a:pt x="948753" y="1038804"/>
                  <a:pt x="951515" y="1038423"/>
                </a:cubicBezTo>
                <a:cubicBezTo>
                  <a:pt x="953896" y="1038137"/>
                  <a:pt x="972279" y="1039757"/>
                  <a:pt x="985138" y="1037661"/>
                </a:cubicBezTo>
                <a:cubicBezTo>
                  <a:pt x="995139" y="1036042"/>
                  <a:pt x="991996" y="1033946"/>
                  <a:pt x="1001521" y="1032041"/>
                </a:cubicBezTo>
                <a:cubicBezTo>
                  <a:pt x="1008570" y="1030612"/>
                  <a:pt x="1009617" y="1033089"/>
                  <a:pt x="1010284" y="1035565"/>
                </a:cubicBezTo>
                <a:cubicBezTo>
                  <a:pt x="1015332" y="1035946"/>
                  <a:pt x="1012094" y="1031755"/>
                  <a:pt x="1014094" y="1030993"/>
                </a:cubicBezTo>
                <a:cubicBezTo>
                  <a:pt x="1022762" y="1027850"/>
                  <a:pt x="1040955" y="1030517"/>
                  <a:pt x="1051718" y="1027850"/>
                </a:cubicBezTo>
                <a:cubicBezTo>
                  <a:pt x="1053718" y="1030232"/>
                  <a:pt x="1057433" y="1031755"/>
                  <a:pt x="1064577" y="1030993"/>
                </a:cubicBezTo>
                <a:cubicBezTo>
                  <a:pt x="1060100" y="1033946"/>
                  <a:pt x="1061338" y="1035565"/>
                  <a:pt x="1069149" y="1034803"/>
                </a:cubicBezTo>
                <a:cubicBezTo>
                  <a:pt x="1069053" y="1042900"/>
                  <a:pt x="1038383" y="1038709"/>
                  <a:pt x="1032096" y="1044233"/>
                </a:cubicBezTo>
                <a:cubicBezTo>
                  <a:pt x="1031239" y="1049948"/>
                  <a:pt x="1055337" y="1040328"/>
                  <a:pt x="1049337" y="1049091"/>
                </a:cubicBezTo>
                <a:cubicBezTo>
                  <a:pt x="1031811" y="1048138"/>
                  <a:pt x="1033430" y="1054901"/>
                  <a:pt x="1020476" y="1055758"/>
                </a:cubicBezTo>
                <a:cubicBezTo>
                  <a:pt x="1020571" y="1052710"/>
                  <a:pt x="1020666" y="1049758"/>
                  <a:pt x="1015713" y="1049853"/>
                </a:cubicBezTo>
                <a:cubicBezTo>
                  <a:pt x="1009141" y="1049758"/>
                  <a:pt x="1014761" y="1055092"/>
                  <a:pt x="1012094" y="1056520"/>
                </a:cubicBezTo>
                <a:cubicBezTo>
                  <a:pt x="1004664" y="1060331"/>
                  <a:pt x="982471" y="1057568"/>
                  <a:pt x="979042" y="1063569"/>
                </a:cubicBezTo>
                <a:cubicBezTo>
                  <a:pt x="966088" y="1062045"/>
                  <a:pt x="982947" y="1055949"/>
                  <a:pt x="977994" y="1050996"/>
                </a:cubicBezTo>
                <a:cubicBezTo>
                  <a:pt x="983043" y="1047662"/>
                  <a:pt x="998378" y="1048329"/>
                  <a:pt x="998378" y="1042900"/>
                </a:cubicBezTo>
                <a:cubicBezTo>
                  <a:pt x="998664" y="1038328"/>
                  <a:pt x="985995" y="1042900"/>
                  <a:pt x="977328" y="1042614"/>
                </a:cubicBezTo>
                <a:cubicBezTo>
                  <a:pt x="971708" y="1042423"/>
                  <a:pt x="965707" y="1042042"/>
                  <a:pt x="948086" y="1045090"/>
                </a:cubicBezTo>
                <a:cubicBezTo>
                  <a:pt x="936275" y="1047091"/>
                  <a:pt x="928560" y="1052615"/>
                  <a:pt x="915034" y="1052139"/>
                </a:cubicBezTo>
                <a:cubicBezTo>
                  <a:pt x="917034" y="1053854"/>
                  <a:pt x="919035" y="1055568"/>
                  <a:pt x="923797" y="1055663"/>
                </a:cubicBezTo>
                <a:cubicBezTo>
                  <a:pt x="927226" y="1061093"/>
                  <a:pt x="903985" y="1055854"/>
                  <a:pt x="907414" y="1061283"/>
                </a:cubicBezTo>
                <a:cubicBezTo>
                  <a:pt x="896174" y="1063760"/>
                  <a:pt x="898651" y="1057854"/>
                  <a:pt x="890364" y="1058521"/>
                </a:cubicBezTo>
                <a:cubicBezTo>
                  <a:pt x="879982" y="1062235"/>
                  <a:pt x="864933" y="1061093"/>
                  <a:pt x="857313" y="1065569"/>
                </a:cubicBezTo>
                <a:cubicBezTo>
                  <a:pt x="857789" y="1065283"/>
                  <a:pt x="851788" y="1068427"/>
                  <a:pt x="853312" y="1068046"/>
                </a:cubicBezTo>
                <a:cubicBezTo>
                  <a:pt x="846835" y="1069856"/>
                  <a:pt x="835786" y="1066712"/>
                  <a:pt x="832548" y="1071951"/>
                </a:cubicBezTo>
                <a:cubicBezTo>
                  <a:pt x="834643" y="1074904"/>
                  <a:pt x="836262" y="1071284"/>
                  <a:pt x="840930" y="1071284"/>
                </a:cubicBezTo>
                <a:cubicBezTo>
                  <a:pt x="845787" y="1071189"/>
                  <a:pt x="855693" y="1072713"/>
                  <a:pt x="870362" y="1070903"/>
                </a:cubicBezTo>
                <a:cubicBezTo>
                  <a:pt x="880363" y="1069665"/>
                  <a:pt x="892555" y="1066712"/>
                  <a:pt x="907986" y="1067760"/>
                </a:cubicBezTo>
                <a:cubicBezTo>
                  <a:pt x="908367" y="1070999"/>
                  <a:pt x="905509" y="1073856"/>
                  <a:pt x="900175" y="1074808"/>
                </a:cubicBezTo>
                <a:cubicBezTo>
                  <a:pt x="893317" y="1075951"/>
                  <a:pt x="892841" y="1073189"/>
                  <a:pt x="887507" y="1073761"/>
                </a:cubicBezTo>
                <a:cubicBezTo>
                  <a:pt x="865695" y="1076142"/>
                  <a:pt x="827690" y="1078428"/>
                  <a:pt x="803877" y="1080809"/>
                </a:cubicBezTo>
                <a:cubicBezTo>
                  <a:pt x="803687" y="1078047"/>
                  <a:pt x="803401" y="1075189"/>
                  <a:pt x="803211" y="1072427"/>
                </a:cubicBezTo>
                <a:cubicBezTo>
                  <a:pt x="796448" y="1072046"/>
                  <a:pt x="796067" y="1075475"/>
                  <a:pt x="790828" y="1075570"/>
                </a:cubicBezTo>
                <a:cubicBezTo>
                  <a:pt x="789685" y="1075570"/>
                  <a:pt x="782351" y="1072046"/>
                  <a:pt x="782065" y="1072046"/>
                </a:cubicBezTo>
                <a:cubicBezTo>
                  <a:pt x="779398" y="1072237"/>
                  <a:pt x="777112" y="1074237"/>
                  <a:pt x="773874" y="1074808"/>
                </a:cubicBezTo>
                <a:cubicBezTo>
                  <a:pt x="766158" y="1076333"/>
                  <a:pt x="747204" y="1074332"/>
                  <a:pt x="744918" y="1081476"/>
                </a:cubicBezTo>
                <a:cubicBezTo>
                  <a:pt x="744060" y="1087191"/>
                  <a:pt x="768159" y="1077571"/>
                  <a:pt x="762158" y="1086334"/>
                </a:cubicBezTo>
                <a:cubicBezTo>
                  <a:pt x="751014" y="1087286"/>
                  <a:pt x="739869" y="1088239"/>
                  <a:pt x="728725" y="1089191"/>
                </a:cubicBezTo>
                <a:cubicBezTo>
                  <a:pt x="724153" y="1085191"/>
                  <a:pt x="735202" y="1085762"/>
                  <a:pt x="736726" y="1084333"/>
                </a:cubicBezTo>
                <a:cubicBezTo>
                  <a:pt x="740060" y="1081190"/>
                  <a:pt x="737012" y="1078237"/>
                  <a:pt x="740155" y="1075570"/>
                </a:cubicBezTo>
                <a:cubicBezTo>
                  <a:pt x="742155" y="1073856"/>
                  <a:pt x="748728" y="1073380"/>
                  <a:pt x="748156" y="1070713"/>
                </a:cubicBezTo>
                <a:cubicBezTo>
                  <a:pt x="737869" y="1065379"/>
                  <a:pt x="737012" y="1073475"/>
                  <a:pt x="727392" y="1074618"/>
                </a:cubicBezTo>
                <a:cubicBezTo>
                  <a:pt x="726249" y="1074713"/>
                  <a:pt x="724248" y="1074713"/>
                  <a:pt x="723201" y="1074999"/>
                </a:cubicBezTo>
                <a:cubicBezTo>
                  <a:pt x="719105" y="1076142"/>
                  <a:pt x="706627" y="1079571"/>
                  <a:pt x="694340" y="1081666"/>
                </a:cubicBezTo>
                <a:cubicBezTo>
                  <a:pt x="681862" y="1081952"/>
                  <a:pt x="672813" y="1080143"/>
                  <a:pt x="664527" y="1077857"/>
                </a:cubicBezTo>
                <a:cubicBezTo>
                  <a:pt x="663860" y="1079666"/>
                  <a:pt x="660526" y="1080333"/>
                  <a:pt x="660717" y="1082429"/>
                </a:cubicBezTo>
                <a:cubicBezTo>
                  <a:pt x="663479" y="1082238"/>
                  <a:pt x="666241" y="1081952"/>
                  <a:pt x="669099" y="1081762"/>
                </a:cubicBezTo>
                <a:cubicBezTo>
                  <a:pt x="665574" y="1085762"/>
                  <a:pt x="656430" y="1087477"/>
                  <a:pt x="644334" y="1088048"/>
                </a:cubicBezTo>
                <a:cubicBezTo>
                  <a:pt x="651858" y="1083381"/>
                  <a:pt x="644334" y="1082714"/>
                  <a:pt x="643476" y="1077571"/>
                </a:cubicBezTo>
                <a:cubicBezTo>
                  <a:pt x="629570" y="1078714"/>
                  <a:pt x="615568" y="1079952"/>
                  <a:pt x="601662" y="1081095"/>
                </a:cubicBezTo>
                <a:cubicBezTo>
                  <a:pt x="597566" y="1074713"/>
                  <a:pt x="607662" y="1074047"/>
                  <a:pt x="609091" y="1069856"/>
                </a:cubicBezTo>
                <a:cubicBezTo>
                  <a:pt x="615759" y="1068712"/>
                  <a:pt x="616425" y="1071189"/>
                  <a:pt x="621855" y="1070903"/>
                </a:cubicBezTo>
                <a:cubicBezTo>
                  <a:pt x="624045" y="1074618"/>
                  <a:pt x="653097" y="1066522"/>
                  <a:pt x="659669" y="1069856"/>
                </a:cubicBezTo>
                <a:cubicBezTo>
                  <a:pt x="665670" y="1072904"/>
                  <a:pt x="671861" y="1063855"/>
                  <a:pt x="684720" y="1067760"/>
                </a:cubicBezTo>
                <a:cubicBezTo>
                  <a:pt x="694530" y="1066236"/>
                  <a:pt x="686339" y="1057568"/>
                  <a:pt x="700722" y="1057949"/>
                </a:cubicBezTo>
                <a:cubicBezTo>
                  <a:pt x="698340" y="1066522"/>
                  <a:pt x="698340" y="1066617"/>
                  <a:pt x="702150" y="1074713"/>
                </a:cubicBezTo>
                <a:cubicBezTo>
                  <a:pt x="713961" y="1074047"/>
                  <a:pt x="713771" y="1068522"/>
                  <a:pt x="713771" y="1063188"/>
                </a:cubicBezTo>
                <a:cubicBezTo>
                  <a:pt x="737964" y="1060997"/>
                  <a:pt x="744060" y="1059378"/>
                  <a:pt x="759586" y="1057187"/>
                </a:cubicBezTo>
                <a:cubicBezTo>
                  <a:pt x="772826" y="1057092"/>
                  <a:pt x="768540" y="1049948"/>
                  <a:pt x="784351" y="1050901"/>
                </a:cubicBezTo>
                <a:cubicBezTo>
                  <a:pt x="785208" y="1056616"/>
                  <a:pt x="777779" y="1055758"/>
                  <a:pt x="785018" y="1059283"/>
                </a:cubicBezTo>
                <a:cubicBezTo>
                  <a:pt x="795591" y="1058140"/>
                  <a:pt x="800924" y="1054901"/>
                  <a:pt x="801020" y="1049472"/>
                </a:cubicBezTo>
                <a:cubicBezTo>
                  <a:pt x="831690" y="1044805"/>
                  <a:pt x="849216" y="1045376"/>
                  <a:pt x="871886" y="1041376"/>
                </a:cubicBezTo>
                <a:cubicBezTo>
                  <a:pt x="866361" y="1031660"/>
                  <a:pt x="840263" y="1039661"/>
                  <a:pt x="825690" y="1043185"/>
                </a:cubicBezTo>
                <a:cubicBezTo>
                  <a:pt x="816546" y="1045090"/>
                  <a:pt x="819403" y="1039661"/>
                  <a:pt x="812831" y="1040042"/>
                </a:cubicBezTo>
                <a:cubicBezTo>
                  <a:pt x="803496" y="1037089"/>
                  <a:pt x="799877" y="1044995"/>
                  <a:pt x="796448" y="1045662"/>
                </a:cubicBezTo>
                <a:cubicBezTo>
                  <a:pt x="789780" y="1046900"/>
                  <a:pt x="786923" y="1044328"/>
                  <a:pt x="779589" y="1044995"/>
                </a:cubicBezTo>
                <a:cubicBezTo>
                  <a:pt x="772064" y="1045662"/>
                  <a:pt x="770921" y="1048138"/>
                  <a:pt x="763015" y="1048519"/>
                </a:cubicBezTo>
                <a:cubicBezTo>
                  <a:pt x="758729" y="1042042"/>
                  <a:pt x="776541" y="1044519"/>
                  <a:pt x="774826" y="1039090"/>
                </a:cubicBezTo>
                <a:cubicBezTo>
                  <a:pt x="781494" y="1037661"/>
                  <a:pt x="782256" y="1040804"/>
                  <a:pt x="787590" y="1040137"/>
                </a:cubicBezTo>
                <a:cubicBezTo>
                  <a:pt x="793019" y="1039471"/>
                  <a:pt x="793971" y="1035851"/>
                  <a:pt x="799782" y="1034899"/>
                </a:cubicBezTo>
                <a:cubicBezTo>
                  <a:pt x="821308" y="1031470"/>
                  <a:pt x="843597" y="1030612"/>
                  <a:pt x="870648" y="1026803"/>
                </a:cubicBezTo>
                <a:cubicBezTo>
                  <a:pt x="865885" y="1032898"/>
                  <a:pt x="888745" y="1033756"/>
                  <a:pt x="891603" y="1028707"/>
                </a:cubicBezTo>
                <a:close/>
                <a:moveTo>
                  <a:pt x="724439" y="1042805"/>
                </a:moveTo>
                <a:cubicBezTo>
                  <a:pt x="726820" y="1046805"/>
                  <a:pt x="720819" y="1046329"/>
                  <a:pt x="716438" y="1047757"/>
                </a:cubicBezTo>
                <a:cubicBezTo>
                  <a:pt x="708627" y="1050139"/>
                  <a:pt x="699483" y="1051758"/>
                  <a:pt x="683196" y="1052710"/>
                </a:cubicBezTo>
                <a:cubicBezTo>
                  <a:pt x="678338" y="1053472"/>
                  <a:pt x="675671" y="1052901"/>
                  <a:pt x="674623" y="1051282"/>
                </a:cubicBezTo>
                <a:cubicBezTo>
                  <a:pt x="673766" y="1048901"/>
                  <a:pt x="675195" y="1047472"/>
                  <a:pt x="678433" y="1046710"/>
                </a:cubicBezTo>
                <a:cubicBezTo>
                  <a:pt x="693768" y="1045376"/>
                  <a:pt x="709104" y="1044138"/>
                  <a:pt x="724439" y="1042805"/>
                </a:cubicBezTo>
                <a:close/>
                <a:moveTo>
                  <a:pt x="5231860" y="672758"/>
                </a:moveTo>
                <a:cubicBezTo>
                  <a:pt x="5231383" y="675235"/>
                  <a:pt x="5233097" y="676378"/>
                  <a:pt x="5236432" y="676568"/>
                </a:cubicBezTo>
                <a:cubicBezTo>
                  <a:pt x="5231860" y="683426"/>
                  <a:pt x="5221858" y="675520"/>
                  <a:pt x="5211381" y="678664"/>
                </a:cubicBezTo>
                <a:cubicBezTo>
                  <a:pt x="5211571" y="674092"/>
                  <a:pt x="5221477" y="673330"/>
                  <a:pt x="5231860" y="672758"/>
                </a:cubicBezTo>
                <a:close/>
                <a:moveTo>
                  <a:pt x="1098200" y="1032422"/>
                </a:moveTo>
                <a:cubicBezTo>
                  <a:pt x="1087056" y="1033375"/>
                  <a:pt x="1074387" y="1035184"/>
                  <a:pt x="1068768" y="1032803"/>
                </a:cubicBezTo>
                <a:cubicBezTo>
                  <a:pt x="1071530" y="1027660"/>
                  <a:pt x="1100676" y="1022707"/>
                  <a:pt x="1098200" y="1032422"/>
                </a:cubicBezTo>
                <a:close/>
                <a:moveTo>
                  <a:pt x="5132228" y="689617"/>
                </a:moveTo>
                <a:cubicBezTo>
                  <a:pt x="5150135" y="688189"/>
                  <a:pt x="5163089" y="689808"/>
                  <a:pt x="5178519" y="689903"/>
                </a:cubicBezTo>
                <a:cubicBezTo>
                  <a:pt x="5176519" y="695618"/>
                  <a:pt x="5161279" y="692094"/>
                  <a:pt x="5153469" y="691999"/>
                </a:cubicBezTo>
                <a:cubicBezTo>
                  <a:pt x="5145658" y="691999"/>
                  <a:pt x="5128609" y="696666"/>
                  <a:pt x="5132228" y="689617"/>
                </a:cubicBezTo>
                <a:close/>
                <a:moveTo>
                  <a:pt x="538606" y="1085953"/>
                </a:moveTo>
                <a:cubicBezTo>
                  <a:pt x="526509" y="1094811"/>
                  <a:pt x="523938" y="1080809"/>
                  <a:pt x="538606" y="1085953"/>
                </a:cubicBezTo>
                <a:lnTo>
                  <a:pt x="538606" y="1085953"/>
                </a:lnTo>
                <a:close/>
                <a:moveTo>
                  <a:pt x="580230" y="1080333"/>
                </a:moveTo>
                <a:cubicBezTo>
                  <a:pt x="582993" y="1080143"/>
                  <a:pt x="585755" y="1079857"/>
                  <a:pt x="588612" y="1079666"/>
                </a:cubicBezTo>
                <a:cubicBezTo>
                  <a:pt x="588708" y="1081095"/>
                  <a:pt x="588803" y="1082429"/>
                  <a:pt x="588993" y="1083857"/>
                </a:cubicBezTo>
                <a:cubicBezTo>
                  <a:pt x="586231" y="1084048"/>
                  <a:pt x="583374" y="1084333"/>
                  <a:pt x="580611" y="1084524"/>
                </a:cubicBezTo>
                <a:cubicBezTo>
                  <a:pt x="580421" y="1083191"/>
                  <a:pt x="580326" y="1081762"/>
                  <a:pt x="580230" y="1080333"/>
                </a:cubicBezTo>
                <a:close/>
                <a:moveTo>
                  <a:pt x="1069530" y="1041185"/>
                </a:moveTo>
                <a:cubicBezTo>
                  <a:pt x="1077245" y="1038613"/>
                  <a:pt x="1079721" y="1044233"/>
                  <a:pt x="1082388" y="1044328"/>
                </a:cubicBezTo>
                <a:cubicBezTo>
                  <a:pt x="1092009" y="1044519"/>
                  <a:pt x="1093818" y="1037089"/>
                  <a:pt x="1103153" y="1040423"/>
                </a:cubicBezTo>
                <a:cubicBezTo>
                  <a:pt x="1097438" y="1046900"/>
                  <a:pt x="1079055" y="1048329"/>
                  <a:pt x="1061910" y="1050234"/>
                </a:cubicBezTo>
                <a:cubicBezTo>
                  <a:pt x="1063719" y="1046995"/>
                  <a:pt x="1067625" y="1044424"/>
                  <a:pt x="1069530" y="1041185"/>
                </a:cubicBezTo>
                <a:close/>
                <a:moveTo>
                  <a:pt x="626903" y="1084905"/>
                </a:moveTo>
                <a:cubicBezTo>
                  <a:pt x="633380" y="1091096"/>
                  <a:pt x="602328" y="1092335"/>
                  <a:pt x="601947" y="1089096"/>
                </a:cubicBezTo>
                <a:cubicBezTo>
                  <a:pt x="593661" y="1089858"/>
                  <a:pt x="597090" y="1095287"/>
                  <a:pt x="585564" y="1094716"/>
                </a:cubicBezTo>
                <a:cubicBezTo>
                  <a:pt x="578706" y="1087286"/>
                  <a:pt x="604233" y="1092716"/>
                  <a:pt x="597375" y="1085286"/>
                </a:cubicBezTo>
                <a:cubicBezTo>
                  <a:pt x="607377" y="1082810"/>
                  <a:pt x="617568" y="1081857"/>
                  <a:pt x="626903" y="1084905"/>
                </a:cubicBezTo>
                <a:close/>
                <a:moveTo>
                  <a:pt x="1249838" y="1032327"/>
                </a:moveTo>
                <a:cubicBezTo>
                  <a:pt x="1254696" y="1040137"/>
                  <a:pt x="1239265" y="1035184"/>
                  <a:pt x="1233264" y="1035851"/>
                </a:cubicBezTo>
                <a:cubicBezTo>
                  <a:pt x="1229645" y="1036232"/>
                  <a:pt x="1226883" y="1038518"/>
                  <a:pt x="1220882" y="1038994"/>
                </a:cubicBezTo>
                <a:cubicBezTo>
                  <a:pt x="1211643" y="1039661"/>
                  <a:pt x="1190307" y="1037470"/>
                  <a:pt x="1170495" y="1041090"/>
                </a:cubicBezTo>
                <a:cubicBezTo>
                  <a:pt x="1169828" y="1035280"/>
                  <a:pt x="1185354" y="1036518"/>
                  <a:pt x="1195260" y="1034803"/>
                </a:cubicBezTo>
                <a:cubicBezTo>
                  <a:pt x="1199260" y="1034137"/>
                  <a:pt x="1201451" y="1032327"/>
                  <a:pt x="1207642" y="1031660"/>
                </a:cubicBezTo>
                <a:cubicBezTo>
                  <a:pt x="1216215" y="1030803"/>
                  <a:pt x="1220310" y="1032041"/>
                  <a:pt x="1228692" y="1031946"/>
                </a:cubicBezTo>
                <a:cubicBezTo>
                  <a:pt x="1234979" y="1031946"/>
                  <a:pt x="1247647" y="1028231"/>
                  <a:pt x="1249838" y="1032327"/>
                </a:cubicBezTo>
                <a:close/>
                <a:moveTo>
                  <a:pt x="1266507" y="1030898"/>
                </a:moveTo>
                <a:cubicBezTo>
                  <a:pt x="1270221" y="1024612"/>
                  <a:pt x="1284318" y="1029946"/>
                  <a:pt x="1291557" y="1028803"/>
                </a:cubicBezTo>
                <a:cubicBezTo>
                  <a:pt x="1290224" y="1033565"/>
                  <a:pt x="1269555" y="1032232"/>
                  <a:pt x="1266507" y="1030898"/>
                </a:cubicBezTo>
                <a:close/>
                <a:moveTo>
                  <a:pt x="940466" y="1058426"/>
                </a:moveTo>
                <a:cubicBezTo>
                  <a:pt x="946752" y="1059759"/>
                  <a:pt x="953991" y="1060426"/>
                  <a:pt x="953706" y="1065760"/>
                </a:cubicBezTo>
                <a:cubicBezTo>
                  <a:pt x="936180" y="1062140"/>
                  <a:pt x="930369" y="1069856"/>
                  <a:pt x="912081" y="1071380"/>
                </a:cubicBezTo>
                <a:cubicBezTo>
                  <a:pt x="910557" y="1060331"/>
                  <a:pt x="936370" y="1069379"/>
                  <a:pt x="940466" y="1058426"/>
                </a:cubicBezTo>
                <a:close/>
                <a:moveTo>
                  <a:pt x="1337754" y="1026993"/>
                </a:moveTo>
                <a:cubicBezTo>
                  <a:pt x="1340516" y="1026803"/>
                  <a:pt x="1343278" y="1026517"/>
                  <a:pt x="1346136" y="1026326"/>
                </a:cubicBezTo>
                <a:cubicBezTo>
                  <a:pt x="1348517" y="1030612"/>
                  <a:pt x="1340516" y="1030803"/>
                  <a:pt x="1333944" y="1031565"/>
                </a:cubicBezTo>
                <a:cubicBezTo>
                  <a:pt x="1334610" y="1029755"/>
                  <a:pt x="1337944" y="1029088"/>
                  <a:pt x="1337754" y="1026993"/>
                </a:cubicBezTo>
                <a:close/>
                <a:moveTo>
                  <a:pt x="1400523" y="1021659"/>
                </a:moveTo>
                <a:cubicBezTo>
                  <a:pt x="1412430" y="1017563"/>
                  <a:pt x="1413477" y="1030041"/>
                  <a:pt x="1401095" y="1027945"/>
                </a:cubicBezTo>
                <a:cubicBezTo>
                  <a:pt x="1400809" y="1025850"/>
                  <a:pt x="1400619" y="1023755"/>
                  <a:pt x="1400523" y="1021659"/>
                </a:cubicBezTo>
                <a:close/>
                <a:moveTo>
                  <a:pt x="1417192" y="1020230"/>
                </a:moveTo>
                <a:cubicBezTo>
                  <a:pt x="1419954" y="1020040"/>
                  <a:pt x="1422717" y="1019754"/>
                  <a:pt x="1425574" y="1019563"/>
                </a:cubicBezTo>
                <a:cubicBezTo>
                  <a:pt x="1425669" y="1020992"/>
                  <a:pt x="1425765" y="1022326"/>
                  <a:pt x="1425955" y="1023755"/>
                </a:cubicBezTo>
                <a:cubicBezTo>
                  <a:pt x="1423193" y="1023945"/>
                  <a:pt x="1420335" y="1024231"/>
                  <a:pt x="1417573" y="1024421"/>
                </a:cubicBezTo>
                <a:cubicBezTo>
                  <a:pt x="1417478" y="1023088"/>
                  <a:pt x="1417287" y="1021659"/>
                  <a:pt x="1417192" y="1020230"/>
                </a:cubicBezTo>
                <a:close/>
                <a:moveTo>
                  <a:pt x="1538445" y="1010038"/>
                </a:moveTo>
                <a:cubicBezTo>
                  <a:pt x="1543970" y="1010324"/>
                  <a:pt x="1545303" y="1013182"/>
                  <a:pt x="1551304" y="1013182"/>
                </a:cubicBezTo>
                <a:cubicBezTo>
                  <a:pt x="1552161" y="1016896"/>
                  <a:pt x="1546542" y="1018039"/>
                  <a:pt x="1547875" y="1021945"/>
                </a:cubicBezTo>
                <a:cubicBezTo>
                  <a:pt x="1543779" y="1022230"/>
                  <a:pt x="1544446" y="1019659"/>
                  <a:pt x="1543303" y="1018135"/>
                </a:cubicBezTo>
                <a:cubicBezTo>
                  <a:pt x="1540065" y="1016420"/>
                  <a:pt x="1535397" y="1015563"/>
                  <a:pt x="1530444" y="1014991"/>
                </a:cubicBezTo>
                <a:cubicBezTo>
                  <a:pt x="1531302" y="1012515"/>
                  <a:pt x="1538636" y="1012801"/>
                  <a:pt x="1538445" y="1010038"/>
                </a:cubicBezTo>
                <a:close/>
                <a:moveTo>
                  <a:pt x="1580736" y="1012801"/>
                </a:moveTo>
                <a:cubicBezTo>
                  <a:pt x="1577117" y="1012705"/>
                  <a:pt x="1576831" y="1013944"/>
                  <a:pt x="1576736" y="1015277"/>
                </a:cubicBezTo>
                <a:cubicBezTo>
                  <a:pt x="1563591" y="1013753"/>
                  <a:pt x="1580832" y="1008610"/>
                  <a:pt x="1584927" y="1012515"/>
                </a:cubicBezTo>
                <a:cubicBezTo>
                  <a:pt x="1584356" y="1014896"/>
                  <a:pt x="1580832" y="1013944"/>
                  <a:pt x="1580736" y="1012801"/>
                </a:cubicBezTo>
                <a:close/>
                <a:moveTo>
                  <a:pt x="715581" y="1087953"/>
                </a:moveTo>
                <a:cubicBezTo>
                  <a:pt x="713866" y="1089668"/>
                  <a:pt x="712247" y="1092430"/>
                  <a:pt x="707580" y="1092906"/>
                </a:cubicBezTo>
                <a:cubicBezTo>
                  <a:pt x="704246" y="1093192"/>
                  <a:pt x="703198" y="1090810"/>
                  <a:pt x="699007" y="1091477"/>
                </a:cubicBezTo>
                <a:cubicBezTo>
                  <a:pt x="695769" y="1092049"/>
                  <a:pt x="691673" y="1093668"/>
                  <a:pt x="686624" y="1094620"/>
                </a:cubicBezTo>
                <a:cubicBezTo>
                  <a:pt x="683958" y="1095097"/>
                  <a:pt x="680814" y="1094811"/>
                  <a:pt x="678243" y="1095287"/>
                </a:cubicBezTo>
                <a:cubicBezTo>
                  <a:pt x="676338" y="1095668"/>
                  <a:pt x="673290" y="1097859"/>
                  <a:pt x="674242" y="1097764"/>
                </a:cubicBezTo>
                <a:cubicBezTo>
                  <a:pt x="666717" y="1098526"/>
                  <a:pt x="665289" y="1096240"/>
                  <a:pt x="657383" y="1097097"/>
                </a:cubicBezTo>
                <a:cubicBezTo>
                  <a:pt x="646429" y="1098240"/>
                  <a:pt x="633094" y="1103479"/>
                  <a:pt x="623950" y="1099955"/>
                </a:cubicBezTo>
                <a:cubicBezTo>
                  <a:pt x="632332" y="1093858"/>
                  <a:pt x="654430" y="1093287"/>
                  <a:pt x="673766" y="1091477"/>
                </a:cubicBezTo>
                <a:cubicBezTo>
                  <a:pt x="685482" y="1084905"/>
                  <a:pt x="698055" y="1091287"/>
                  <a:pt x="715581" y="1087953"/>
                </a:cubicBezTo>
                <a:close/>
                <a:moveTo>
                  <a:pt x="1426241" y="1027945"/>
                </a:moveTo>
                <a:cubicBezTo>
                  <a:pt x="1428717" y="1037089"/>
                  <a:pt x="1410525" y="1037851"/>
                  <a:pt x="1397856" y="1040899"/>
                </a:cubicBezTo>
                <a:cubicBezTo>
                  <a:pt x="1394808" y="1036708"/>
                  <a:pt x="1402333" y="1037566"/>
                  <a:pt x="1405857" y="1036042"/>
                </a:cubicBezTo>
                <a:cubicBezTo>
                  <a:pt x="1411096" y="1033660"/>
                  <a:pt x="1417859" y="1028422"/>
                  <a:pt x="1426241" y="1027945"/>
                </a:cubicBezTo>
                <a:close/>
                <a:moveTo>
                  <a:pt x="1522443" y="1019849"/>
                </a:moveTo>
                <a:cubicBezTo>
                  <a:pt x="1529873" y="1018992"/>
                  <a:pt x="1531492" y="1021659"/>
                  <a:pt x="1539303" y="1020516"/>
                </a:cubicBezTo>
                <a:cubicBezTo>
                  <a:pt x="1540922" y="1024135"/>
                  <a:pt x="1516252" y="1026231"/>
                  <a:pt x="1522443" y="1019849"/>
                </a:cubicBezTo>
                <a:close/>
                <a:moveTo>
                  <a:pt x="1597881" y="1015563"/>
                </a:moveTo>
                <a:cubicBezTo>
                  <a:pt x="1600644" y="1015372"/>
                  <a:pt x="1603501" y="1015087"/>
                  <a:pt x="1606263" y="1014896"/>
                </a:cubicBezTo>
                <a:cubicBezTo>
                  <a:pt x="1606359" y="1016325"/>
                  <a:pt x="1606454" y="1017658"/>
                  <a:pt x="1606644" y="1019087"/>
                </a:cubicBezTo>
                <a:cubicBezTo>
                  <a:pt x="1603882" y="1019278"/>
                  <a:pt x="1601120" y="1019563"/>
                  <a:pt x="1598262" y="1019754"/>
                </a:cubicBezTo>
                <a:cubicBezTo>
                  <a:pt x="1598072" y="1018420"/>
                  <a:pt x="1597977" y="1016992"/>
                  <a:pt x="1597881" y="1015563"/>
                </a:cubicBezTo>
                <a:close/>
                <a:moveTo>
                  <a:pt x="1088199" y="1062807"/>
                </a:moveTo>
                <a:cubicBezTo>
                  <a:pt x="1088389" y="1064903"/>
                  <a:pt x="1088580" y="1066998"/>
                  <a:pt x="1088770" y="1069093"/>
                </a:cubicBezTo>
                <a:cubicBezTo>
                  <a:pt x="1110582" y="1069093"/>
                  <a:pt x="1126299" y="1065093"/>
                  <a:pt x="1155636" y="1063474"/>
                </a:cubicBezTo>
                <a:cubicBezTo>
                  <a:pt x="1160493" y="1062712"/>
                  <a:pt x="1158874" y="1059378"/>
                  <a:pt x="1159255" y="1056806"/>
                </a:cubicBezTo>
                <a:cubicBezTo>
                  <a:pt x="1182972" y="1054806"/>
                  <a:pt x="1206594" y="1052806"/>
                  <a:pt x="1230312" y="1050806"/>
                </a:cubicBezTo>
                <a:cubicBezTo>
                  <a:pt x="1234884" y="1058045"/>
                  <a:pt x="1214119" y="1055092"/>
                  <a:pt x="1205547" y="1057092"/>
                </a:cubicBezTo>
                <a:cubicBezTo>
                  <a:pt x="1211357" y="1061283"/>
                  <a:pt x="1212024" y="1063188"/>
                  <a:pt x="1222787" y="1061950"/>
                </a:cubicBezTo>
                <a:cubicBezTo>
                  <a:pt x="1222215" y="1062045"/>
                  <a:pt x="1224216" y="1059759"/>
                  <a:pt x="1226787" y="1059473"/>
                </a:cubicBezTo>
                <a:cubicBezTo>
                  <a:pt x="1230597" y="1059092"/>
                  <a:pt x="1232979" y="1056616"/>
                  <a:pt x="1239170" y="1056330"/>
                </a:cubicBezTo>
                <a:cubicBezTo>
                  <a:pt x="1238884" y="1056330"/>
                  <a:pt x="1240789" y="1058235"/>
                  <a:pt x="1243551" y="1058045"/>
                </a:cubicBezTo>
                <a:cubicBezTo>
                  <a:pt x="1248219" y="1057759"/>
                  <a:pt x="1266030" y="1053949"/>
                  <a:pt x="1272793" y="1055568"/>
                </a:cubicBezTo>
                <a:cubicBezTo>
                  <a:pt x="1274603" y="1055949"/>
                  <a:pt x="1272222" y="1060902"/>
                  <a:pt x="1277365" y="1059378"/>
                </a:cubicBezTo>
                <a:cubicBezTo>
                  <a:pt x="1278889" y="1066141"/>
                  <a:pt x="1247266" y="1060140"/>
                  <a:pt x="1239932" y="1064617"/>
                </a:cubicBezTo>
                <a:cubicBezTo>
                  <a:pt x="1236979" y="1066426"/>
                  <a:pt x="1237741" y="1065855"/>
                  <a:pt x="1223168" y="1066045"/>
                </a:cubicBezTo>
                <a:cubicBezTo>
                  <a:pt x="1220215" y="1066045"/>
                  <a:pt x="1208499" y="1068236"/>
                  <a:pt x="1206404" y="1067474"/>
                </a:cubicBezTo>
                <a:cubicBezTo>
                  <a:pt x="1202689" y="1066045"/>
                  <a:pt x="1202213" y="1067379"/>
                  <a:pt x="1193831" y="1068522"/>
                </a:cubicBezTo>
                <a:cubicBezTo>
                  <a:pt x="1184687" y="1069760"/>
                  <a:pt x="1176495" y="1068332"/>
                  <a:pt x="1168590" y="1068522"/>
                </a:cubicBezTo>
                <a:cubicBezTo>
                  <a:pt x="1145253" y="1069093"/>
                  <a:pt x="1117536" y="1075856"/>
                  <a:pt x="1093342" y="1074904"/>
                </a:cubicBezTo>
                <a:cubicBezTo>
                  <a:pt x="1091723" y="1074808"/>
                  <a:pt x="1087722" y="1073285"/>
                  <a:pt x="1088961" y="1073189"/>
                </a:cubicBezTo>
                <a:cubicBezTo>
                  <a:pt x="1075149" y="1074332"/>
                  <a:pt x="1064958" y="1079476"/>
                  <a:pt x="1051527" y="1078428"/>
                </a:cubicBezTo>
                <a:cubicBezTo>
                  <a:pt x="1048003" y="1072999"/>
                  <a:pt x="1059528" y="1073475"/>
                  <a:pt x="1059147" y="1069284"/>
                </a:cubicBezTo>
                <a:cubicBezTo>
                  <a:pt x="1054004" y="1065855"/>
                  <a:pt x="1046384" y="1070618"/>
                  <a:pt x="1038288" y="1071094"/>
                </a:cubicBezTo>
                <a:cubicBezTo>
                  <a:pt x="1028191" y="1071665"/>
                  <a:pt x="1019619" y="1069760"/>
                  <a:pt x="1004855" y="1073951"/>
                </a:cubicBezTo>
                <a:cubicBezTo>
                  <a:pt x="1001426" y="1073856"/>
                  <a:pt x="1000473" y="1072237"/>
                  <a:pt x="996282" y="1072522"/>
                </a:cubicBezTo>
                <a:cubicBezTo>
                  <a:pt x="995330" y="1070808"/>
                  <a:pt x="997711" y="1070427"/>
                  <a:pt x="1000283" y="1070046"/>
                </a:cubicBezTo>
                <a:cubicBezTo>
                  <a:pt x="1003902" y="1068427"/>
                  <a:pt x="1007522" y="1066903"/>
                  <a:pt x="1008665" y="1069379"/>
                </a:cubicBezTo>
                <a:cubicBezTo>
                  <a:pt x="1035240" y="1067284"/>
                  <a:pt x="1061719" y="1065093"/>
                  <a:pt x="1088199" y="1062807"/>
                </a:cubicBezTo>
                <a:close/>
                <a:moveTo>
                  <a:pt x="4955349" y="738385"/>
                </a:moveTo>
                <a:cubicBezTo>
                  <a:pt x="4953920" y="736957"/>
                  <a:pt x="4968969" y="733718"/>
                  <a:pt x="4971922" y="734861"/>
                </a:cubicBezTo>
                <a:cubicBezTo>
                  <a:pt x="4973732" y="735623"/>
                  <a:pt x="4961350" y="741910"/>
                  <a:pt x="4955349" y="738385"/>
                </a:cubicBezTo>
                <a:close/>
                <a:moveTo>
                  <a:pt x="4980209" y="734194"/>
                </a:moveTo>
                <a:cubicBezTo>
                  <a:pt x="4981447" y="738100"/>
                  <a:pt x="5018214" y="731242"/>
                  <a:pt x="5005641" y="736290"/>
                </a:cubicBezTo>
                <a:cubicBezTo>
                  <a:pt x="4996973" y="735718"/>
                  <a:pt x="4976875" y="742100"/>
                  <a:pt x="4980209" y="734194"/>
                </a:cubicBezTo>
                <a:close/>
                <a:moveTo>
                  <a:pt x="5227764" y="723907"/>
                </a:moveTo>
                <a:cubicBezTo>
                  <a:pt x="5221191" y="728194"/>
                  <a:pt x="5209190" y="728003"/>
                  <a:pt x="5198712" y="728480"/>
                </a:cubicBezTo>
                <a:cubicBezTo>
                  <a:pt x="5183853" y="729241"/>
                  <a:pt x="5165089" y="727622"/>
                  <a:pt x="5156421" y="725717"/>
                </a:cubicBezTo>
                <a:cubicBezTo>
                  <a:pt x="5150802" y="726193"/>
                  <a:pt x="5145277" y="726670"/>
                  <a:pt x="5139657" y="727146"/>
                </a:cubicBezTo>
                <a:cubicBezTo>
                  <a:pt x="5134895" y="727146"/>
                  <a:pt x="5137181" y="725241"/>
                  <a:pt x="5139467" y="725051"/>
                </a:cubicBezTo>
                <a:cubicBezTo>
                  <a:pt x="5143658" y="724669"/>
                  <a:pt x="5147849" y="724384"/>
                  <a:pt x="5152040" y="724003"/>
                </a:cubicBezTo>
                <a:cubicBezTo>
                  <a:pt x="5158993" y="723431"/>
                  <a:pt x="5165946" y="722860"/>
                  <a:pt x="5172900" y="722193"/>
                </a:cubicBezTo>
                <a:cubicBezTo>
                  <a:pt x="5192902" y="721717"/>
                  <a:pt x="5205475" y="725812"/>
                  <a:pt x="5227764" y="723907"/>
                </a:cubicBezTo>
                <a:close/>
                <a:moveTo>
                  <a:pt x="1435861" y="1041947"/>
                </a:moveTo>
                <a:cubicBezTo>
                  <a:pt x="1435861" y="1047376"/>
                  <a:pt x="1422240" y="1047281"/>
                  <a:pt x="1411096" y="1048234"/>
                </a:cubicBezTo>
                <a:cubicBezTo>
                  <a:pt x="1406619" y="1049091"/>
                  <a:pt x="1408620" y="1052615"/>
                  <a:pt x="1403095" y="1053091"/>
                </a:cubicBezTo>
                <a:cubicBezTo>
                  <a:pt x="1393475" y="1051091"/>
                  <a:pt x="1380997" y="1055473"/>
                  <a:pt x="1369662" y="1055949"/>
                </a:cubicBezTo>
                <a:cubicBezTo>
                  <a:pt x="1355184" y="1056520"/>
                  <a:pt x="1340421" y="1053854"/>
                  <a:pt x="1327467" y="1055282"/>
                </a:cubicBezTo>
                <a:cubicBezTo>
                  <a:pt x="1316322" y="1056520"/>
                  <a:pt x="1309274" y="1059854"/>
                  <a:pt x="1298606" y="1061950"/>
                </a:cubicBezTo>
                <a:cubicBezTo>
                  <a:pt x="1300606" y="1060045"/>
                  <a:pt x="1295272" y="1055187"/>
                  <a:pt x="1297939" y="1053568"/>
                </a:cubicBezTo>
                <a:cubicBezTo>
                  <a:pt x="1302416" y="1050806"/>
                  <a:pt x="1310798" y="1054616"/>
                  <a:pt x="1310607" y="1054616"/>
                </a:cubicBezTo>
                <a:cubicBezTo>
                  <a:pt x="1309560" y="1054616"/>
                  <a:pt x="1322704" y="1051663"/>
                  <a:pt x="1322990" y="1051472"/>
                </a:cubicBezTo>
                <a:cubicBezTo>
                  <a:pt x="1325371" y="1050043"/>
                  <a:pt x="1326038" y="1049091"/>
                  <a:pt x="1331181" y="1048710"/>
                </a:cubicBezTo>
                <a:cubicBezTo>
                  <a:pt x="1339659" y="1048043"/>
                  <a:pt x="1342802" y="1049948"/>
                  <a:pt x="1348041" y="1049377"/>
                </a:cubicBezTo>
                <a:cubicBezTo>
                  <a:pt x="1352803" y="1048805"/>
                  <a:pt x="1376806" y="1040042"/>
                  <a:pt x="1381664" y="1048615"/>
                </a:cubicBezTo>
                <a:cubicBezTo>
                  <a:pt x="1391475" y="1048996"/>
                  <a:pt x="1390617" y="1044233"/>
                  <a:pt x="1398047" y="1042995"/>
                </a:cubicBezTo>
                <a:cubicBezTo>
                  <a:pt x="1407667" y="1041376"/>
                  <a:pt x="1419288" y="1045757"/>
                  <a:pt x="1435861" y="1041947"/>
                </a:cubicBezTo>
                <a:close/>
                <a:moveTo>
                  <a:pt x="1511680" y="1041852"/>
                </a:moveTo>
                <a:cubicBezTo>
                  <a:pt x="1484534" y="1042423"/>
                  <a:pt x="1477581" y="1046900"/>
                  <a:pt x="1461674" y="1048138"/>
                </a:cubicBezTo>
                <a:cubicBezTo>
                  <a:pt x="1461579" y="1048138"/>
                  <a:pt x="1466722" y="1043757"/>
                  <a:pt x="1465484" y="1043566"/>
                </a:cubicBezTo>
                <a:cubicBezTo>
                  <a:pt x="1455959" y="1042328"/>
                  <a:pt x="1447482" y="1051187"/>
                  <a:pt x="1440624" y="1047757"/>
                </a:cubicBezTo>
                <a:cubicBezTo>
                  <a:pt x="1439004" y="1044995"/>
                  <a:pt x="1442052" y="1044424"/>
                  <a:pt x="1444434" y="1043185"/>
                </a:cubicBezTo>
                <a:cubicBezTo>
                  <a:pt x="1444338" y="1043185"/>
                  <a:pt x="1449768" y="1040423"/>
                  <a:pt x="1448434" y="1040709"/>
                </a:cubicBezTo>
                <a:cubicBezTo>
                  <a:pt x="1455483" y="1038899"/>
                  <a:pt x="1464055" y="1041471"/>
                  <a:pt x="1469484" y="1041090"/>
                </a:cubicBezTo>
                <a:cubicBezTo>
                  <a:pt x="1477104" y="1040518"/>
                  <a:pt x="1485772" y="1039280"/>
                  <a:pt x="1494535" y="1038994"/>
                </a:cubicBezTo>
                <a:cubicBezTo>
                  <a:pt x="1501107" y="1038899"/>
                  <a:pt x="1515300" y="1035565"/>
                  <a:pt x="1511680" y="1041852"/>
                </a:cubicBezTo>
                <a:close/>
                <a:moveTo>
                  <a:pt x="1519681" y="1036994"/>
                </a:moveTo>
                <a:cubicBezTo>
                  <a:pt x="1539112" y="1036994"/>
                  <a:pt x="1563401" y="1033375"/>
                  <a:pt x="1586928" y="1035565"/>
                </a:cubicBezTo>
                <a:cubicBezTo>
                  <a:pt x="1584642" y="1040233"/>
                  <a:pt x="1561400" y="1039661"/>
                  <a:pt x="1557686" y="1038042"/>
                </a:cubicBezTo>
                <a:cubicBezTo>
                  <a:pt x="1546732" y="1038232"/>
                  <a:pt x="1538636" y="1043566"/>
                  <a:pt x="1524253" y="1040899"/>
                </a:cubicBezTo>
                <a:cubicBezTo>
                  <a:pt x="1520919" y="1040233"/>
                  <a:pt x="1520062" y="1039280"/>
                  <a:pt x="1519681" y="1036994"/>
                </a:cubicBezTo>
                <a:close/>
                <a:moveTo>
                  <a:pt x="1616360" y="1035184"/>
                </a:moveTo>
                <a:cubicBezTo>
                  <a:pt x="1616265" y="1033089"/>
                  <a:pt x="1621313" y="1033089"/>
                  <a:pt x="1624551" y="1032422"/>
                </a:cubicBezTo>
                <a:cubicBezTo>
                  <a:pt x="1628742" y="1032041"/>
                  <a:pt x="1632933" y="1031755"/>
                  <a:pt x="1637124" y="1031374"/>
                </a:cubicBezTo>
                <a:cubicBezTo>
                  <a:pt x="1638172" y="1035756"/>
                  <a:pt x="1622361" y="1033470"/>
                  <a:pt x="1616360" y="1035184"/>
                </a:cubicBezTo>
                <a:close/>
                <a:moveTo>
                  <a:pt x="1662366" y="1031279"/>
                </a:moveTo>
                <a:cubicBezTo>
                  <a:pt x="1662270" y="1029184"/>
                  <a:pt x="1667319" y="1029184"/>
                  <a:pt x="1670557" y="1028517"/>
                </a:cubicBezTo>
                <a:cubicBezTo>
                  <a:pt x="1674748" y="1028136"/>
                  <a:pt x="1678939" y="1027850"/>
                  <a:pt x="1683130" y="1027469"/>
                </a:cubicBezTo>
                <a:cubicBezTo>
                  <a:pt x="1684178" y="1031946"/>
                  <a:pt x="1668271" y="1029660"/>
                  <a:pt x="1662366" y="1031279"/>
                </a:cubicBezTo>
                <a:close/>
                <a:moveTo>
                  <a:pt x="1687416" y="1029184"/>
                </a:moveTo>
                <a:cubicBezTo>
                  <a:pt x="1687512" y="1024516"/>
                  <a:pt x="1705038" y="1026803"/>
                  <a:pt x="1712277" y="1024993"/>
                </a:cubicBezTo>
                <a:cubicBezTo>
                  <a:pt x="1709133" y="1029279"/>
                  <a:pt x="1694465" y="1032136"/>
                  <a:pt x="1687416" y="1029184"/>
                </a:cubicBezTo>
                <a:close/>
                <a:moveTo>
                  <a:pt x="1775427" y="1023850"/>
                </a:moveTo>
                <a:cubicBezTo>
                  <a:pt x="1774380" y="1015658"/>
                  <a:pt x="1789429" y="1019087"/>
                  <a:pt x="1792001" y="1020326"/>
                </a:cubicBezTo>
                <a:cubicBezTo>
                  <a:pt x="1794668" y="1021659"/>
                  <a:pt x="1783428" y="1021564"/>
                  <a:pt x="1775427" y="1023850"/>
                </a:cubicBezTo>
                <a:close/>
                <a:moveTo>
                  <a:pt x="1202975" y="1076428"/>
                </a:moveTo>
                <a:cubicBezTo>
                  <a:pt x="1207166" y="1076047"/>
                  <a:pt x="1211357" y="1075761"/>
                  <a:pt x="1215548" y="1075380"/>
                </a:cubicBezTo>
                <a:cubicBezTo>
                  <a:pt x="1215643" y="1076809"/>
                  <a:pt x="1215738" y="1078142"/>
                  <a:pt x="1215929" y="1079571"/>
                </a:cubicBezTo>
                <a:cubicBezTo>
                  <a:pt x="1211738" y="1079952"/>
                  <a:pt x="1207547" y="1080238"/>
                  <a:pt x="1203356" y="1080619"/>
                </a:cubicBezTo>
                <a:cubicBezTo>
                  <a:pt x="1203261" y="1079190"/>
                  <a:pt x="1203165" y="1077761"/>
                  <a:pt x="1202975" y="1076428"/>
                </a:cubicBezTo>
                <a:close/>
                <a:moveTo>
                  <a:pt x="312673" y="1153676"/>
                </a:moveTo>
                <a:cubicBezTo>
                  <a:pt x="311530" y="1156152"/>
                  <a:pt x="308577" y="1157200"/>
                  <a:pt x="304672" y="1158533"/>
                </a:cubicBezTo>
                <a:cubicBezTo>
                  <a:pt x="304005" y="1158819"/>
                  <a:pt x="299433" y="1161200"/>
                  <a:pt x="300672" y="1161010"/>
                </a:cubicBezTo>
                <a:cubicBezTo>
                  <a:pt x="297814" y="1161581"/>
                  <a:pt x="295242" y="1159581"/>
                  <a:pt x="296290" y="1159295"/>
                </a:cubicBezTo>
                <a:cubicBezTo>
                  <a:pt x="284955" y="1162248"/>
                  <a:pt x="280383" y="1166534"/>
                  <a:pt x="259047" y="1166630"/>
                </a:cubicBezTo>
                <a:cubicBezTo>
                  <a:pt x="260190" y="1156819"/>
                  <a:pt x="295909" y="1158057"/>
                  <a:pt x="312673" y="1153676"/>
                </a:cubicBezTo>
                <a:close/>
                <a:moveTo>
                  <a:pt x="1395475" y="1062235"/>
                </a:moveTo>
                <a:cubicBezTo>
                  <a:pt x="1396523" y="1070427"/>
                  <a:pt x="1381473" y="1066998"/>
                  <a:pt x="1378902" y="1065760"/>
                </a:cubicBezTo>
                <a:cubicBezTo>
                  <a:pt x="1376235" y="1064522"/>
                  <a:pt x="1387474" y="1064617"/>
                  <a:pt x="1395475" y="1062235"/>
                </a:cubicBezTo>
                <a:close/>
                <a:moveTo>
                  <a:pt x="1512537" y="1052425"/>
                </a:moveTo>
                <a:cubicBezTo>
                  <a:pt x="1510918" y="1055187"/>
                  <a:pt x="1507584" y="1057187"/>
                  <a:pt x="1500345" y="1057664"/>
                </a:cubicBezTo>
                <a:cubicBezTo>
                  <a:pt x="1497964" y="1053282"/>
                  <a:pt x="1505965" y="1053187"/>
                  <a:pt x="1512537" y="1052425"/>
                </a:cubicBezTo>
                <a:close/>
                <a:moveTo>
                  <a:pt x="1049051" y="1097859"/>
                </a:moveTo>
                <a:cubicBezTo>
                  <a:pt x="1051813" y="1097668"/>
                  <a:pt x="1054575" y="1097383"/>
                  <a:pt x="1057433" y="1097192"/>
                </a:cubicBezTo>
                <a:cubicBezTo>
                  <a:pt x="1057528" y="1098621"/>
                  <a:pt x="1057623" y="1099955"/>
                  <a:pt x="1057814" y="1101383"/>
                </a:cubicBezTo>
                <a:cubicBezTo>
                  <a:pt x="1055052" y="1101574"/>
                  <a:pt x="1052194" y="1101860"/>
                  <a:pt x="1049432" y="1102050"/>
                </a:cubicBezTo>
                <a:cubicBezTo>
                  <a:pt x="1049241" y="1100621"/>
                  <a:pt x="1049146" y="1099288"/>
                  <a:pt x="1049051" y="1097859"/>
                </a:cubicBezTo>
                <a:close/>
                <a:moveTo>
                  <a:pt x="4581778" y="801727"/>
                </a:moveTo>
                <a:cubicBezTo>
                  <a:pt x="4583493" y="808489"/>
                  <a:pt x="4565967" y="807728"/>
                  <a:pt x="4557013" y="808013"/>
                </a:cubicBezTo>
                <a:cubicBezTo>
                  <a:pt x="4543297" y="808585"/>
                  <a:pt x="4519961" y="807537"/>
                  <a:pt x="4498339" y="810871"/>
                </a:cubicBezTo>
                <a:cubicBezTo>
                  <a:pt x="4512341" y="803251"/>
                  <a:pt x="4550632" y="806584"/>
                  <a:pt x="4581778" y="801727"/>
                </a:cubicBezTo>
                <a:close/>
                <a:moveTo>
                  <a:pt x="4974685" y="768484"/>
                </a:moveTo>
                <a:cubicBezTo>
                  <a:pt x="4975732" y="765817"/>
                  <a:pt x="4984971" y="765436"/>
                  <a:pt x="4991258" y="764960"/>
                </a:cubicBezTo>
                <a:cubicBezTo>
                  <a:pt x="5010118" y="763532"/>
                  <a:pt x="5033168" y="764484"/>
                  <a:pt x="5054314" y="763817"/>
                </a:cubicBezTo>
                <a:cubicBezTo>
                  <a:pt x="5076316" y="763151"/>
                  <a:pt x="5096890" y="760769"/>
                  <a:pt x="5117178" y="760579"/>
                </a:cubicBezTo>
                <a:cubicBezTo>
                  <a:pt x="5125180" y="760483"/>
                  <a:pt x="5134419" y="762388"/>
                  <a:pt x="5142610" y="762674"/>
                </a:cubicBezTo>
                <a:cubicBezTo>
                  <a:pt x="5147944" y="762865"/>
                  <a:pt x="5153945" y="761055"/>
                  <a:pt x="5159374" y="761245"/>
                </a:cubicBezTo>
                <a:cubicBezTo>
                  <a:pt x="5165375" y="761436"/>
                  <a:pt x="5183853" y="762103"/>
                  <a:pt x="5197379" y="762293"/>
                </a:cubicBezTo>
                <a:cubicBezTo>
                  <a:pt x="5208142" y="762388"/>
                  <a:pt x="5219954" y="762293"/>
                  <a:pt x="5227002" y="764008"/>
                </a:cubicBezTo>
                <a:cubicBezTo>
                  <a:pt x="5234717" y="765913"/>
                  <a:pt x="5255862" y="767722"/>
                  <a:pt x="5265483" y="771342"/>
                </a:cubicBezTo>
                <a:cubicBezTo>
                  <a:pt x="5263673" y="775533"/>
                  <a:pt x="5258625" y="772199"/>
                  <a:pt x="5257101" y="772009"/>
                </a:cubicBezTo>
                <a:cubicBezTo>
                  <a:pt x="5251671" y="771342"/>
                  <a:pt x="5240241" y="770866"/>
                  <a:pt x="5231669" y="769913"/>
                </a:cubicBezTo>
                <a:cubicBezTo>
                  <a:pt x="5230145" y="769723"/>
                  <a:pt x="5224239" y="771151"/>
                  <a:pt x="5223287" y="770580"/>
                </a:cubicBezTo>
                <a:cubicBezTo>
                  <a:pt x="5223001" y="770485"/>
                  <a:pt x="5223478" y="768484"/>
                  <a:pt x="5223096" y="768484"/>
                </a:cubicBezTo>
                <a:cubicBezTo>
                  <a:pt x="5210238" y="768008"/>
                  <a:pt x="5194426" y="769723"/>
                  <a:pt x="5181091" y="769913"/>
                </a:cubicBezTo>
                <a:cubicBezTo>
                  <a:pt x="5158613" y="770294"/>
                  <a:pt x="5136800" y="770770"/>
                  <a:pt x="5117845" y="768865"/>
                </a:cubicBezTo>
                <a:cubicBezTo>
                  <a:pt x="5117941" y="768865"/>
                  <a:pt x="5101367" y="768389"/>
                  <a:pt x="5100891" y="768199"/>
                </a:cubicBezTo>
                <a:cubicBezTo>
                  <a:pt x="5100605" y="768008"/>
                  <a:pt x="5101081" y="766103"/>
                  <a:pt x="5100700" y="766103"/>
                </a:cubicBezTo>
                <a:cubicBezTo>
                  <a:pt x="5091271" y="765722"/>
                  <a:pt x="5077269" y="766865"/>
                  <a:pt x="5067077" y="766865"/>
                </a:cubicBezTo>
                <a:cubicBezTo>
                  <a:pt x="5039264" y="766865"/>
                  <a:pt x="5007641" y="767056"/>
                  <a:pt x="4974685" y="768484"/>
                </a:cubicBezTo>
                <a:close/>
                <a:moveTo>
                  <a:pt x="5196236" y="749815"/>
                </a:moveTo>
                <a:cubicBezTo>
                  <a:pt x="5186139" y="745148"/>
                  <a:pt x="5205285" y="748672"/>
                  <a:pt x="5213000" y="748387"/>
                </a:cubicBezTo>
                <a:cubicBezTo>
                  <a:pt x="5219954" y="748196"/>
                  <a:pt x="5227002" y="746958"/>
                  <a:pt x="5233955" y="746577"/>
                </a:cubicBezTo>
                <a:cubicBezTo>
                  <a:pt x="5234907" y="750387"/>
                  <a:pt x="5248243" y="746672"/>
                  <a:pt x="5251005" y="749339"/>
                </a:cubicBezTo>
                <a:cubicBezTo>
                  <a:pt x="5249290" y="754197"/>
                  <a:pt x="5237098" y="751339"/>
                  <a:pt x="5230145" y="751149"/>
                </a:cubicBezTo>
                <a:cubicBezTo>
                  <a:pt x="5223954" y="750958"/>
                  <a:pt x="5210809" y="751339"/>
                  <a:pt x="5208904" y="748672"/>
                </a:cubicBezTo>
                <a:cubicBezTo>
                  <a:pt x="5204618" y="749053"/>
                  <a:pt x="5200427" y="749434"/>
                  <a:pt x="5196236" y="749815"/>
                </a:cubicBezTo>
                <a:close/>
                <a:moveTo>
                  <a:pt x="4598447" y="800298"/>
                </a:moveTo>
                <a:cubicBezTo>
                  <a:pt x="4601209" y="800107"/>
                  <a:pt x="4603971" y="799822"/>
                  <a:pt x="4606829" y="799631"/>
                </a:cubicBezTo>
                <a:cubicBezTo>
                  <a:pt x="4606924" y="801060"/>
                  <a:pt x="4607019" y="802393"/>
                  <a:pt x="4607210" y="803822"/>
                </a:cubicBezTo>
                <a:cubicBezTo>
                  <a:pt x="4604448" y="804013"/>
                  <a:pt x="4601685" y="804298"/>
                  <a:pt x="4598828" y="804489"/>
                </a:cubicBezTo>
                <a:cubicBezTo>
                  <a:pt x="4598733" y="803060"/>
                  <a:pt x="4598542" y="801632"/>
                  <a:pt x="4598447" y="800298"/>
                </a:cubicBezTo>
                <a:close/>
                <a:moveTo>
                  <a:pt x="1371472" y="1076999"/>
                </a:moveTo>
                <a:cubicBezTo>
                  <a:pt x="1375187" y="1070713"/>
                  <a:pt x="1389284" y="1076047"/>
                  <a:pt x="1396523" y="1074904"/>
                </a:cubicBezTo>
                <a:cubicBezTo>
                  <a:pt x="1395189" y="1079666"/>
                  <a:pt x="1374520" y="1078333"/>
                  <a:pt x="1371472" y="1076999"/>
                </a:cubicBezTo>
                <a:close/>
                <a:moveTo>
                  <a:pt x="1501107" y="1066045"/>
                </a:moveTo>
                <a:cubicBezTo>
                  <a:pt x="1503870" y="1065855"/>
                  <a:pt x="1506632" y="1065569"/>
                  <a:pt x="1509489" y="1065379"/>
                </a:cubicBezTo>
                <a:cubicBezTo>
                  <a:pt x="1509585" y="1066808"/>
                  <a:pt x="1509680" y="1068141"/>
                  <a:pt x="1509870" y="1069570"/>
                </a:cubicBezTo>
                <a:cubicBezTo>
                  <a:pt x="1507108" y="1069760"/>
                  <a:pt x="1504250" y="1070046"/>
                  <a:pt x="1501488" y="1070237"/>
                </a:cubicBezTo>
                <a:cubicBezTo>
                  <a:pt x="1501298" y="1068808"/>
                  <a:pt x="1501203" y="1067474"/>
                  <a:pt x="1501107" y="1066045"/>
                </a:cubicBezTo>
                <a:close/>
                <a:moveTo>
                  <a:pt x="1768760" y="1045567"/>
                </a:moveTo>
                <a:cubicBezTo>
                  <a:pt x="1767141" y="1048329"/>
                  <a:pt x="1763807" y="1050329"/>
                  <a:pt x="1756568" y="1050806"/>
                </a:cubicBezTo>
                <a:cubicBezTo>
                  <a:pt x="1754282" y="1046519"/>
                  <a:pt x="1762283" y="1046329"/>
                  <a:pt x="1768760" y="1045567"/>
                </a:cubicBezTo>
                <a:close/>
                <a:moveTo>
                  <a:pt x="1744281" y="1053949"/>
                </a:moveTo>
                <a:cubicBezTo>
                  <a:pt x="1747805" y="1054711"/>
                  <a:pt x="1758092" y="1051377"/>
                  <a:pt x="1760949" y="1052520"/>
                </a:cubicBezTo>
                <a:cubicBezTo>
                  <a:pt x="1761235" y="1052615"/>
                  <a:pt x="1760854" y="1054616"/>
                  <a:pt x="1761140" y="1054616"/>
                </a:cubicBezTo>
                <a:cubicBezTo>
                  <a:pt x="1769141" y="1054425"/>
                  <a:pt x="1781619" y="1048329"/>
                  <a:pt x="1782381" y="1056997"/>
                </a:cubicBezTo>
                <a:cubicBezTo>
                  <a:pt x="1775713" y="1056901"/>
                  <a:pt x="1768093" y="1059092"/>
                  <a:pt x="1761425" y="1058807"/>
                </a:cubicBezTo>
                <a:cubicBezTo>
                  <a:pt x="1760664" y="1058807"/>
                  <a:pt x="1761902" y="1054711"/>
                  <a:pt x="1761045" y="1054616"/>
                </a:cubicBezTo>
                <a:cubicBezTo>
                  <a:pt x="1756473" y="1054139"/>
                  <a:pt x="1739232" y="1060712"/>
                  <a:pt x="1744281" y="1053949"/>
                </a:cubicBezTo>
                <a:close/>
                <a:moveTo>
                  <a:pt x="4511960" y="822396"/>
                </a:moveTo>
                <a:cubicBezTo>
                  <a:pt x="4514722" y="822205"/>
                  <a:pt x="4517580" y="821920"/>
                  <a:pt x="4520342" y="821729"/>
                </a:cubicBezTo>
                <a:cubicBezTo>
                  <a:pt x="4526057" y="819348"/>
                  <a:pt x="4532915" y="822205"/>
                  <a:pt x="4541392" y="822015"/>
                </a:cubicBezTo>
                <a:cubicBezTo>
                  <a:pt x="4550060" y="821920"/>
                  <a:pt x="4572253" y="816109"/>
                  <a:pt x="4571015" y="823730"/>
                </a:cubicBezTo>
                <a:cubicBezTo>
                  <a:pt x="4549203" y="825444"/>
                  <a:pt x="4539773" y="822967"/>
                  <a:pt x="4520818" y="827920"/>
                </a:cubicBezTo>
                <a:cubicBezTo>
                  <a:pt x="4517961" y="826111"/>
                  <a:pt x="4511008" y="826587"/>
                  <a:pt x="4511960" y="822396"/>
                </a:cubicBezTo>
                <a:close/>
                <a:moveTo>
                  <a:pt x="289813" y="1181012"/>
                </a:moveTo>
                <a:cubicBezTo>
                  <a:pt x="295338" y="1180536"/>
                  <a:pt x="300957" y="1180060"/>
                  <a:pt x="306482" y="1179583"/>
                </a:cubicBezTo>
                <a:cubicBezTo>
                  <a:pt x="304386" y="1187680"/>
                  <a:pt x="319150" y="1190918"/>
                  <a:pt x="299243" y="1192918"/>
                </a:cubicBezTo>
                <a:cubicBezTo>
                  <a:pt x="294004" y="1190537"/>
                  <a:pt x="297338" y="1189775"/>
                  <a:pt x="298671" y="1186632"/>
                </a:cubicBezTo>
                <a:cubicBezTo>
                  <a:pt x="295719" y="1184727"/>
                  <a:pt x="288861" y="1185203"/>
                  <a:pt x="289813" y="1181012"/>
                </a:cubicBezTo>
                <a:close/>
                <a:moveTo>
                  <a:pt x="4629308" y="816681"/>
                </a:moveTo>
                <a:cubicBezTo>
                  <a:pt x="4615020" y="824301"/>
                  <a:pt x="4602352" y="820301"/>
                  <a:pt x="4579302" y="823063"/>
                </a:cubicBezTo>
                <a:cubicBezTo>
                  <a:pt x="4581207" y="822682"/>
                  <a:pt x="4581778" y="818872"/>
                  <a:pt x="4583112" y="818491"/>
                </a:cubicBezTo>
                <a:cubicBezTo>
                  <a:pt x="4588541" y="816967"/>
                  <a:pt x="4590636" y="820015"/>
                  <a:pt x="4591684" y="819919"/>
                </a:cubicBezTo>
                <a:cubicBezTo>
                  <a:pt x="4603591" y="817919"/>
                  <a:pt x="4617973" y="813061"/>
                  <a:pt x="4629308" y="816681"/>
                </a:cubicBezTo>
                <a:close/>
                <a:moveTo>
                  <a:pt x="4671123" y="813157"/>
                </a:moveTo>
                <a:cubicBezTo>
                  <a:pt x="4679791" y="811537"/>
                  <a:pt x="4682267" y="813633"/>
                  <a:pt x="4687982" y="813823"/>
                </a:cubicBezTo>
                <a:cubicBezTo>
                  <a:pt x="4689696" y="817443"/>
                  <a:pt x="4664932" y="819538"/>
                  <a:pt x="4671123" y="813157"/>
                </a:cubicBezTo>
                <a:close/>
                <a:moveTo>
                  <a:pt x="315531" y="1187299"/>
                </a:moveTo>
                <a:cubicBezTo>
                  <a:pt x="316959" y="1182441"/>
                  <a:pt x="336105" y="1184727"/>
                  <a:pt x="344582" y="1182727"/>
                </a:cubicBezTo>
                <a:cubicBezTo>
                  <a:pt x="337533" y="1185965"/>
                  <a:pt x="334200" y="1190728"/>
                  <a:pt x="320007" y="1191109"/>
                </a:cubicBezTo>
                <a:cubicBezTo>
                  <a:pt x="320579" y="1188632"/>
                  <a:pt x="318864" y="1187489"/>
                  <a:pt x="315531" y="1187299"/>
                </a:cubicBezTo>
                <a:close/>
                <a:moveTo>
                  <a:pt x="5048122" y="789820"/>
                </a:moveTo>
                <a:cubicBezTo>
                  <a:pt x="5054123" y="785820"/>
                  <a:pt x="5066696" y="785344"/>
                  <a:pt x="5077173" y="785248"/>
                </a:cubicBezTo>
                <a:cubicBezTo>
                  <a:pt x="5088985" y="785153"/>
                  <a:pt x="5117941" y="784201"/>
                  <a:pt x="5136038" y="784486"/>
                </a:cubicBezTo>
                <a:cubicBezTo>
                  <a:pt x="5138419" y="790201"/>
                  <a:pt x="5113083" y="784772"/>
                  <a:pt x="5115464" y="790487"/>
                </a:cubicBezTo>
                <a:cubicBezTo>
                  <a:pt x="5111749" y="789439"/>
                  <a:pt x="5101367" y="791249"/>
                  <a:pt x="5098605" y="789820"/>
                </a:cubicBezTo>
                <a:cubicBezTo>
                  <a:pt x="5094223" y="787630"/>
                  <a:pt x="5094985" y="790773"/>
                  <a:pt x="5086031" y="790868"/>
                </a:cubicBezTo>
                <a:cubicBezTo>
                  <a:pt x="5074316" y="790963"/>
                  <a:pt x="5061171" y="790963"/>
                  <a:pt x="5048122" y="789820"/>
                </a:cubicBezTo>
                <a:close/>
                <a:moveTo>
                  <a:pt x="1382331" y="1105670"/>
                </a:moveTo>
                <a:cubicBezTo>
                  <a:pt x="1389474" y="1105003"/>
                  <a:pt x="1393284" y="1106336"/>
                  <a:pt x="1395189" y="1108813"/>
                </a:cubicBezTo>
                <a:cubicBezTo>
                  <a:pt x="1403571" y="1107384"/>
                  <a:pt x="1408334" y="1108146"/>
                  <a:pt x="1408048" y="1111956"/>
                </a:cubicBezTo>
                <a:cubicBezTo>
                  <a:pt x="1396904" y="1112908"/>
                  <a:pt x="1385760" y="1113861"/>
                  <a:pt x="1374615" y="1114814"/>
                </a:cubicBezTo>
                <a:cubicBezTo>
                  <a:pt x="1374330" y="1110622"/>
                  <a:pt x="1385855" y="1111099"/>
                  <a:pt x="1382331" y="1105670"/>
                </a:cubicBezTo>
                <a:close/>
                <a:moveTo>
                  <a:pt x="1524444" y="1093668"/>
                </a:moveTo>
                <a:cubicBezTo>
                  <a:pt x="1524729" y="1097192"/>
                  <a:pt x="1525015" y="1100621"/>
                  <a:pt x="1525301" y="1104145"/>
                </a:cubicBezTo>
                <a:cubicBezTo>
                  <a:pt x="1499679" y="1100526"/>
                  <a:pt x="1467389" y="1113575"/>
                  <a:pt x="1441481" y="1109099"/>
                </a:cubicBezTo>
                <a:cubicBezTo>
                  <a:pt x="1455673" y="1094239"/>
                  <a:pt x="1491868" y="1100812"/>
                  <a:pt x="1524444" y="1093668"/>
                </a:cubicBezTo>
                <a:close/>
                <a:moveTo>
                  <a:pt x="1746567" y="1081285"/>
                </a:moveTo>
                <a:cubicBezTo>
                  <a:pt x="1751329" y="1077952"/>
                  <a:pt x="1748186" y="1081000"/>
                  <a:pt x="1746757" y="1083381"/>
                </a:cubicBezTo>
                <a:cubicBezTo>
                  <a:pt x="1738375" y="1084048"/>
                  <a:pt x="1729993" y="1084810"/>
                  <a:pt x="1721706" y="1085476"/>
                </a:cubicBezTo>
                <a:cubicBezTo>
                  <a:pt x="1722564" y="1087858"/>
                  <a:pt x="1721135" y="1089287"/>
                  <a:pt x="1717896" y="1090049"/>
                </a:cubicBezTo>
                <a:cubicBezTo>
                  <a:pt x="1715515" y="1095954"/>
                  <a:pt x="1726850" y="1093382"/>
                  <a:pt x="1730946" y="1095287"/>
                </a:cubicBezTo>
                <a:cubicBezTo>
                  <a:pt x="1724564" y="1104812"/>
                  <a:pt x="1698561" y="1096811"/>
                  <a:pt x="1676748" y="1101955"/>
                </a:cubicBezTo>
                <a:cubicBezTo>
                  <a:pt x="1676653" y="1099859"/>
                  <a:pt x="1681701" y="1099859"/>
                  <a:pt x="1684940" y="1099193"/>
                </a:cubicBezTo>
                <a:cubicBezTo>
                  <a:pt x="1700751" y="1094430"/>
                  <a:pt x="1683416" y="1086905"/>
                  <a:pt x="1691893" y="1081666"/>
                </a:cubicBezTo>
                <a:cubicBezTo>
                  <a:pt x="1715801" y="1078047"/>
                  <a:pt x="1719992" y="1086524"/>
                  <a:pt x="1746567" y="1081285"/>
                </a:cubicBezTo>
                <a:close/>
                <a:moveTo>
                  <a:pt x="1901253" y="1068236"/>
                </a:moveTo>
                <a:cubicBezTo>
                  <a:pt x="1896776" y="1072713"/>
                  <a:pt x="1883536" y="1071760"/>
                  <a:pt x="1876392" y="1072427"/>
                </a:cubicBezTo>
                <a:cubicBezTo>
                  <a:pt x="1856580" y="1074332"/>
                  <a:pt x="1825815" y="1076523"/>
                  <a:pt x="1801145" y="1078809"/>
                </a:cubicBezTo>
                <a:cubicBezTo>
                  <a:pt x="1797430" y="1072713"/>
                  <a:pt x="1812861" y="1076237"/>
                  <a:pt x="1817718" y="1075285"/>
                </a:cubicBezTo>
                <a:cubicBezTo>
                  <a:pt x="1825910" y="1073666"/>
                  <a:pt x="1830101" y="1070427"/>
                  <a:pt x="1838292" y="1069284"/>
                </a:cubicBezTo>
                <a:cubicBezTo>
                  <a:pt x="1847150" y="1068141"/>
                  <a:pt x="1852294" y="1070046"/>
                  <a:pt x="1863534" y="1069284"/>
                </a:cubicBezTo>
                <a:cubicBezTo>
                  <a:pt x="1878774" y="1068236"/>
                  <a:pt x="1891537" y="1062997"/>
                  <a:pt x="1901253" y="1068236"/>
                </a:cubicBezTo>
                <a:close/>
                <a:moveTo>
                  <a:pt x="2557430" y="1010705"/>
                </a:moveTo>
                <a:cubicBezTo>
                  <a:pt x="2556382" y="1006228"/>
                  <a:pt x="2572194" y="1008514"/>
                  <a:pt x="2578194" y="1006800"/>
                </a:cubicBezTo>
                <a:cubicBezTo>
                  <a:pt x="2578099" y="1012229"/>
                  <a:pt x="2562954" y="1013086"/>
                  <a:pt x="2557430" y="1010705"/>
                </a:cubicBezTo>
                <a:close/>
                <a:moveTo>
                  <a:pt x="4563871" y="839160"/>
                </a:moveTo>
                <a:cubicBezTo>
                  <a:pt x="4568634" y="845161"/>
                  <a:pt x="4554918" y="843637"/>
                  <a:pt x="4547488" y="844780"/>
                </a:cubicBezTo>
                <a:cubicBezTo>
                  <a:pt x="4548155" y="840970"/>
                  <a:pt x="4554251" y="839351"/>
                  <a:pt x="4563871" y="839160"/>
                </a:cubicBezTo>
                <a:close/>
                <a:moveTo>
                  <a:pt x="4610068" y="837350"/>
                </a:moveTo>
                <a:cubicBezTo>
                  <a:pt x="4611115" y="841827"/>
                  <a:pt x="4595304" y="839541"/>
                  <a:pt x="4589303" y="841255"/>
                </a:cubicBezTo>
                <a:cubicBezTo>
                  <a:pt x="4592827" y="837255"/>
                  <a:pt x="4603495" y="834588"/>
                  <a:pt x="4610068" y="837350"/>
                </a:cubicBezTo>
                <a:close/>
                <a:moveTo>
                  <a:pt x="4860670" y="814109"/>
                </a:moveTo>
                <a:cubicBezTo>
                  <a:pt x="4864576" y="815443"/>
                  <a:pt x="4870291" y="815538"/>
                  <a:pt x="4877530" y="814776"/>
                </a:cubicBezTo>
                <a:cubicBezTo>
                  <a:pt x="4879244" y="818395"/>
                  <a:pt x="4854479" y="820491"/>
                  <a:pt x="4860670" y="814109"/>
                </a:cubicBezTo>
                <a:close/>
                <a:moveTo>
                  <a:pt x="1796859" y="1079095"/>
                </a:moveTo>
                <a:cubicBezTo>
                  <a:pt x="1784286" y="1080143"/>
                  <a:pt x="1771808" y="1081190"/>
                  <a:pt x="1759235" y="1082238"/>
                </a:cubicBezTo>
                <a:cubicBezTo>
                  <a:pt x="1763045" y="1079095"/>
                  <a:pt x="1795430" y="1070237"/>
                  <a:pt x="1796859" y="1079095"/>
                </a:cubicBezTo>
                <a:close/>
                <a:moveTo>
                  <a:pt x="2536475" y="1012420"/>
                </a:moveTo>
                <a:cubicBezTo>
                  <a:pt x="2540666" y="1012039"/>
                  <a:pt x="2544857" y="1011753"/>
                  <a:pt x="2549048" y="1011372"/>
                </a:cubicBezTo>
                <a:cubicBezTo>
                  <a:pt x="2550667" y="1016896"/>
                  <a:pt x="2512186" y="1014515"/>
                  <a:pt x="2536475" y="1012420"/>
                </a:cubicBezTo>
                <a:close/>
                <a:moveTo>
                  <a:pt x="4820094" y="832302"/>
                </a:moveTo>
                <a:cubicBezTo>
                  <a:pt x="4801520" y="830492"/>
                  <a:pt x="4759801" y="839255"/>
                  <a:pt x="4740179" y="832683"/>
                </a:cubicBezTo>
                <a:cubicBezTo>
                  <a:pt x="4700841" y="842589"/>
                  <a:pt x="4665693" y="833350"/>
                  <a:pt x="4618735" y="840779"/>
                </a:cubicBezTo>
                <a:cubicBezTo>
                  <a:pt x="4615783" y="833826"/>
                  <a:pt x="4641595" y="834683"/>
                  <a:pt x="4655978" y="833445"/>
                </a:cubicBezTo>
                <a:cubicBezTo>
                  <a:pt x="4671694" y="832016"/>
                  <a:pt x="4686363" y="833445"/>
                  <a:pt x="4693602" y="830302"/>
                </a:cubicBezTo>
                <a:cubicBezTo>
                  <a:pt x="4710651" y="831921"/>
                  <a:pt x="4731892" y="828206"/>
                  <a:pt x="4752276" y="827444"/>
                </a:cubicBezTo>
                <a:cubicBezTo>
                  <a:pt x="4765801" y="826968"/>
                  <a:pt x="4783423" y="825634"/>
                  <a:pt x="4794281" y="826015"/>
                </a:cubicBezTo>
                <a:cubicBezTo>
                  <a:pt x="4803901" y="826396"/>
                  <a:pt x="4819903" y="826778"/>
                  <a:pt x="4820094" y="832302"/>
                </a:cubicBezTo>
                <a:close/>
                <a:moveTo>
                  <a:pt x="1671795" y="1093954"/>
                </a:moveTo>
                <a:cubicBezTo>
                  <a:pt x="1658651" y="1095478"/>
                  <a:pt x="1646935" y="1097573"/>
                  <a:pt x="1647411" y="1104431"/>
                </a:cubicBezTo>
                <a:cubicBezTo>
                  <a:pt x="1636267" y="1105384"/>
                  <a:pt x="1625123" y="1106336"/>
                  <a:pt x="1613979" y="1107289"/>
                </a:cubicBezTo>
                <a:cubicBezTo>
                  <a:pt x="1613121" y="1100907"/>
                  <a:pt x="1629695" y="1093954"/>
                  <a:pt x="1630171" y="1099574"/>
                </a:cubicBezTo>
                <a:cubicBezTo>
                  <a:pt x="1630647" y="1104717"/>
                  <a:pt x="1634934" y="1098049"/>
                  <a:pt x="1637982" y="1092525"/>
                </a:cubicBezTo>
                <a:cubicBezTo>
                  <a:pt x="1651031" y="1099288"/>
                  <a:pt x="1668557" y="1079666"/>
                  <a:pt x="1671795" y="1093954"/>
                </a:cubicBezTo>
                <a:close/>
                <a:moveTo>
                  <a:pt x="2478277" y="1021564"/>
                </a:moveTo>
                <a:cubicBezTo>
                  <a:pt x="2481039" y="1021373"/>
                  <a:pt x="2483802" y="1021087"/>
                  <a:pt x="2486659" y="1020897"/>
                </a:cubicBezTo>
                <a:cubicBezTo>
                  <a:pt x="2486754" y="1022326"/>
                  <a:pt x="2486850" y="1023659"/>
                  <a:pt x="2487040" y="1025088"/>
                </a:cubicBezTo>
                <a:cubicBezTo>
                  <a:pt x="2484278" y="1025278"/>
                  <a:pt x="2481420" y="1025564"/>
                  <a:pt x="2478658" y="1025755"/>
                </a:cubicBezTo>
                <a:cubicBezTo>
                  <a:pt x="2478563" y="1024421"/>
                  <a:pt x="2478468" y="1022992"/>
                  <a:pt x="2478277" y="1021564"/>
                </a:cubicBezTo>
                <a:close/>
                <a:moveTo>
                  <a:pt x="1090580" y="1140912"/>
                </a:moveTo>
                <a:cubicBezTo>
                  <a:pt x="1089913" y="1144722"/>
                  <a:pt x="1083817" y="1146341"/>
                  <a:pt x="1074197" y="1146532"/>
                </a:cubicBezTo>
                <a:cubicBezTo>
                  <a:pt x="1069434" y="1140531"/>
                  <a:pt x="1083150" y="1141960"/>
                  <a:pt x="1090580" y="1140912"/>
                </a:cubicBezTo>
                <a:close/>
                <a:moveTo>
                  <a:pt x="1178305" y="1133483"/>
                </a:moveTo>
                <a:cubicBezTo>
                  <a:pt x="1174876" y="1138150"/>
                  <a:pt x="1166494" y="1140912"/>
                  <a:pt x="1153731" y="1141864"/>
                </a:cubicBezTo>
                <a:cubicBezTo>
                  <a:pt x="1150683" y="1134530"/>
                  <a:pt x="1165637" y="1134435"/>
                  <a:pt x="1178305" y="1133483"/>
                </a:cubicBezTo>
                <a:close/>
                <a:moveTo>
                  <a:pt x="1801240" y="1080905"/>
                </a:moveTo>
                <a:cubicBezTo>
                  <a:pt x="1801431" y="1089763"/>
                  <a:pt x="1782857" y="1091096"/>
                  <a:pt x="1764283" y="1092525"/>
                </a:cubicBezTo>
                <a:cubicBezTo>
                  <a:pt x="1765331" y="1087858"/>
                  <a:pt x="1778380" y="1088524"/>
                  <a:pt x="1784857" y="1086524"/>
                </a:cubicBezTo>
                <a:cubicBezTo>
                  <a:pt x="1790858" y="1084714"/>
                  <a:pt x="1794096" y="1080333"/>
                  <a:pt x="1801240" y="1080905"/>
                </a:cubicBezTo>
                <a:close/>
                <a:moveTo>
                  <a:pt x="1459102" y="1118243"/>
                </a:moveTo>
                <a:cubicBezTo>
                  <a:pt x="1447958" y="1119195"/>
                  <a:pt x="1436814" y="1120147"/>
                  <a:pt x="1425669" y="1121100"/>
                </a:cubicBezTo>
                <a:cubicBezTo>
                  <a:pt x="1422526" y="1113289"/>
                  <a:pt x="1462055" y="1108146"/>
                  <a:pt x="1459102" y="1118243"/>
                </a:cubicBezTo>
                <a:close/>
                <a:moveTo>
                  <a:pt x="2616580" y="1014134"/>
                </a:moveTo>
                <a:cubicBezTo>
                  <a:pt x="2623248" y="1012991"/>
                  <a:pt x="2623914" y="1015468"/>
                  <a:pt x="2629344" y="1015182"/>
                </a:cubicBezTo>
                <a:cubicBezTo>
                  <a:pt x="2631344" y="1019087"/>
                  <a:pt x="2610579" y="1019849"/>
                  <a:pt x="2616580" y="1014134"/>
                </a:cubicBezTo>
                <a:close/>
                <a:moveTo>
                  <a:pt x="1509108" y="1111861"/>
                </a:moveTo>
                <a:cubicBezTo>
                  <a:pt x="1518919" y="1102526"/>
                  <a:pt x="1537683" y="1117576"/>
                  <a:pt x="1513871" y="1117766"/>
                </a:cubicBezTo>
                <a:cubicBezTo>
                  <a:pt x="1513966" y="1114814"/>
                  <a:pt x="1514061" y="1111861"/>
                  <a:pt x="1509108" y="1111861"/>
                </a:cubicBezTo>
                <a:close/>
                <a:moveTo>
                  <a:pt x="4828476" y="831635"/>
                </a:moveTo>
                <a:cubicBezTo>
                  <a:pt x="4838001" y="826015"/>
                  <a:pt x="4865909" y="827730"/>
                  <a:pt x="4882673" y="824968"/>
                </a:cubicBezTo>
                <a:cubicBezTo>
                  <a:pt x="4884197" y="834397"/>
                  <a:pt x="4847716" y="829730"/>
                  <a:pt x="4836858" y="830968"/>
                </a:cubicBezTo>
                <a:cubicBezTo>
                  <a:pt x="4834000" y="831159"/>
                  <a:pt x="4831238" y="831349"/>
                  <a:pt x="4828476" y="831635"/>
                </a:cubicBezTo>
                <a:close/>
                <a:moveTo>
                  <a:pt x="4928774" y="823158"/>
                </a:moveTo>
                <a:cubicBezTo>
                  <a:pt x="4929155" y="828016"/>
                  <a:pt x="4869814" y="828873"/>
                  <a:pt x="4912010" y="824587"/>
                </a:cubicBezTo>
                <a:cubicBezTo>
                  <a:pt x="4917630" y="824015"/>
                  <a:pt x="4923250" y="823634"/>
                  <a:pt x="4928774" y="823158"/>
                </a:cubicBezTo>
                <a:close/>
                <a:moveTo>
                  <a:pt x="4950110" y="825539"/>
                </a:moveTo>
                <a:cubicBezTo>
                  <a:pt x="4950586" y="823063"/>
                  <a:pt x="4957539" y="823158"/>
                  <a:pt x="4962493" y="822396"/>
                </a:cubicBezTo>
                <a:cubicBezTo>
                  <a:pt x="4966684" y="822015"/>
                  <a:pt x="4970875" y="821729"/>
                  <a:pt x="4975066" y="821348"/>
                </a:cubicBezTo>
                <a:cubicBezTo>
                  <a:pt x="4974875" y="826015"/>
                  <a:pt x="4957349" y="823730"/>
                  <a:pt x="4950110" y="825539"/>
                </a:cubicBezTo>
                <a:close/>
                <a:moveTo>
                  <a:pt x="1539969" y="1128339"/>
                </a:moveTo>
                <a:cubicBezTo>
                  <a:pt x="1535016" y="1132339"/>
                  <a:pt x="1492344" y="1135578"/>
                  <a:pt x="1481486" y="1133292"/>
                </a:cubicBezTo>
                <a:cubicBezTo>
                  <a:pt x="1475580" y="1133578"/>
                  <a:pt x="1469580" y="1133959"/>
                  <a:pt x="1469103" y="1136435"/>
                </a:cubicBezTo>
                <a:cubicBezTo>
                  <a:pt x="1463388" y="1136245"/>
                  <a:pt x="1465198" y="1131482"/>
                  <a:pt x="1464246" y="1128434"/>
                </a:cubicBezTo>
                <a:cubicBezTo>
                  <a:pt x="1446910" y="1131006"/>
                  <a:pt x="1435861" y="1129672"/>
                  <a:pt x="1426241" y="1127387"/>
                </a:cubicBezTo>
                <a:cubicBezTo>
                  <a:pt x="1439766" y="1120243"/>
                  <a:pt x="1449672" y="1124243"/>
                  <a:pt x="1472056" y="1121386"/>
                </a:cubicBezTo>
                <a:cubicBezTo>
                  <a:pt x="1479009" y="1123767"/>
                  <a:pt x="1485772" y="1126243"/>
                  <a:pt x="1493678" y="1128053"/>
                </a:cubicBezTo>
                <a:cubicBezTo>
                  <a:pt x="1508156" y="1123576"/>
                  <a:pt x="1512442" y="1127577"/>
                  <a:pt x="1526920" y="1123100"/>
                </a:cubicBezTo>
                <a:cubicBezTo>
                  <a:pt x="1529492" y="1125862"/>
                  <a:pt x="1533873" y="1127672"/>
                  <a:pt x="1539969" y="1128339"/>
                </a:cubicBezTo>
                <a:close/>
                <a:moveTo>
                  <a:pt x="2671730" y="1017944"/>
                </a:moveTo>
                <a:cubicBezTo>
                  <a:pt x="2695542" y="1018516"/>
                  <a:pt x="2655252" y="1038137"/>
                  <a:pt x="2655347" y="1023564"/>
                </a:cubicBezTo>
                <a:cubicBezTo>
                  <a:pt x="2664872" y="1023373"/>
                  <a:pt x="2670968" y="1021754"/>
                  <a:pt x="2671730" y="1017944"/>
                </a:cubicBezTo>
                <a:close/>
                <a:moveTo>
                  <a:pt x="3194271" y="973843"/>
                </a:moveTo>
                <a:cubicBezTo>
                  <a:pt x="3196939" y="984416"/>
                  <a:pt x="3151123" y="983940"/>
                  <a:pt x="3140265" y="982607"/>
                </a:cubicBezTo>
                <a:cubicBezTo>
                  <a:pt x="3146932" y="977558"/>
                  <a:pt x="3161315" y="979558"/>
                  <a:pt x="3173507" y="977653"/>
                </a:cubicBezTo>
                <a:cubicBezTo>
                  <a:pt x="3180079" y="976701"/>
                  <a:pt x="3187509" y="972605"/>
                  <a:pt x="3194271" y="973843"/>
                </a:cubicBezTo>
                <a:close/>
                <a:moveTo>
                  <a:pt x="2057272" y="1071951"/>
                </a:moveTo>
                <a:cubicBezTo>
                  <a:pt x="2066035" y="1071856"/>
                  <a:pt x="2051557" y="1078142"/>
                  <a:pt x="2066130" y="1077571"/>
                </a:cubicBezTo>
                <a:cubicBezTo>
                  <a:pt x="2075465" y="1077952"/>
                  <a:pt x="2071750" y="1073094"/>
                  <a:pt x="2078322" y="1072332"/>
                </a:cubicBezTo>
                <a:cubicBezTo>
                  <a:pt x="2084323" y="1069189"/>
                  <a:pt x="2110517" y="1073189"/>
                  <a:pt x="2115946" y="1069189"/>
                </a:cubicBezTo>
                <a:cubicBezTo>
                  <a:pt x="2121661" y="1064998"/>
                  <a:pt x="2121471" y="1069093"/>
                  <a:pt x="2128519" y="1068141"/>
                </a:cubicBezTo>
                <a:cubicBezTo>
                  <a:pt x="2132329" y="1067570"/>
                  <a:pt x="2134806" y="1065569"/>
                  <a:pt x="2140902" y="1064998"/>
                </a:cubicBezTo>
                <a:cubicBezTo>
                  <a:pt x="2149855" y="1064141"/>
                  <a:pt x="2159856" y="1066331"/>
                  <a:pt x="2170143" y="1062521"/>
                </a:cubicBezTo>
                <a:cubicBezTo>
                  <a:pt x="2164143" y="1071380"/>
                  <a:pt x="2188241" y="1061759"/>
                  <a:pt x="2187384" y="1067379"/>
                </a:cubicBezTo>
                <a:cubicBezTo>
                  <a:pt x="2200338" y="1067855"/>
                  <a:pt x="2194908" y="1060902"/>
                  <a:pt x="2207958" y="1061378"/>
                </a:cubicBezTo>
                <a:cubicBezTo>
                  <a:pt x="2224912" y="1062045"/>
                  <a:pt x="2244819" y="1060902"/>
                  <a:pt x="2266632" y="1058521"/>
                </a:cubicBezTo>
                <a:cubicBezTo>
                  <a:pt x="2266727" y="1060616"/>
                  <a:pt x="2261679" y="1060616"/>
                  <a:pt x="2258440" y="1061283"/>
                </a:cubicBezTo>
                <a:cubicBezTo>
                  <a:pt x="2249868" y="1062616"/>
                  <a:pt x="2250534" y="1067570"/>
                  <a:pt x="2246629" y="1070713"/>
                </a:cubicBezTo>
                <a:cubicBezTo>
                  <a:pt x="2242724" y="1069379"/>
                  <a:pt x="2237009" y="1069284"/>
                  <a:pt x="2229770" y="1070046"/>
                </a:cubicBezTo>
                <a:cubicBezTo>
                  <a:pt x="2226055" y="1076714"/>
                  <a:pt x="2239390" y="1072999"/>
                  <a:pt x="2246820" y="1072808"/>
                </a:cubicBezTo>
                <a:cubicBezTo>
                  <a:pt x="2248915" y="1078618"/>
                  <a:pt x="2228532" y="1083381"/>
                  <a:pt x="2251677" y="1080809"/>
                </a:cubicBezTo>
                <a:cubicBezTo>
                  <a:pt x="2247105" y="1087096"/>
                  <a:pt x="2226341" y="1086905"/>
                  <a:pt x="2210244" y="1088524"/>
                </a:cubicBezTo>
                <a:cubicBezTo>
                  <a:pt x="2211101" y="1090906"/>
                  <a:pt x="2209672" y="1092335"/>
                  <a:pt x="2206434" y="1093097"/>
                </a:cubicBezTo>
                <a:cubicBezTo>
                  <a:pt x="2207196" y="1096716"/>
                  <a:pt x="2218054" y="1092811"/>
                  <a:pt x="2223293" y="1093763"/>
                </a:cubicBezTo>
                <a:cubicBezTo>
                  <a:pt x="2224912" y="1094049"/>
                  <a:pt x="2226150" y="1099097"/>
                  <a:pt x="2227960" y="1099669"/>
                </a:cubicBezTo>
                <a:cubicBezTo>
                  <a:pt x="2232246" y="1101097"/>
                  <a:pt x="2244153" y="1096811"/>
                  <a:pt x="2240819" y="1102812"/>
                </a:cubicBezTo>
                <a:cubicBezTo>
                  <a:pt x="2222436" y="1102907"/>
                  <a:pt x="2217578" y="1108337"/>
                  <a:pt x="2199195" y="1108432"/>
                </a:cubicBezTo>
                <a:cubicBezTo>
                  <a:pt x="2192051" y="1101479"/>
                  <a:pt x="2213292" y="1105955"/>
                  <a:pt x="2211196" y="1101097"/>
                </a:cubicBezTo>
                <a:cubicBezTo>
                  <a:pt x="2201004" y="1094430"/>
                  <a:pt x="2188241" y="1105003"/>
                  <a:pt x="2177954" y="1106051"/>
                </a:cubicBezTo>
                <a:cubicBezTo>
                  <a:pt x="2171382" y="1106717"/>
                  <a:pt x="2170334" y="1104336"/>
                  <a:pt x="2165286" y="1105003"/>
                </a:cubicBezTo>
                <a:cubicBezTo>
                  <a:pt x="2164524" y="1105098"/>
                  <a:pt x="2161095" y="1108527"/>
                  <a:pt x="2157094" y="1107765"/>
                </a:cubicBezTo>
                <a:cubicBezTo>
                  <a:pt x="2154522" y="1107289"/>
                  <a:pt x="2148617" y="1104241"/>
                  <a:pt x="2148045" y="1100050"/>
                </a:cubicBezTo>
                <a:cubicBezTo>
                  <a:pt x="2155189" y="1094525"/>
                  <a:pt x="2189384" y="1102526"/>
                  <a:pt x="2193670" y="1091954"/>
                </a:cubicBezTo>
                <a:cubicBezTo>
                  <a:pt x="2188336" y="1088429"/>
                  <a:pt x="2179764" y="1091668"/>
                  <a:pt x="2172620" y="1091668"/>
                </a:cubicBezTo>
                <a:cubicBezTo>
                  <a:pt x="2170620" y="1091668"/>
                  <a:pt x="2154141" y="1092620"/>
                  <a:pt x="2151570" y="1091287"/>
                </a:cubicBezTo>
                <a:cubicBezTo>
                  <a:pt x="2146140" y="1088524"/>
                  <a:pt x="2142711" y="1094525"/>
                  <a:pt x="2126519" y="1093382"/>
                </a:cubicBezTo>
                <a:cubicBezTo>
                  <a:pt x="2125662" y="1093287"/>
                  <a:pt x="2119947" y="1091954"/>
                  <a:pt x="2122137" y="1091668"/>
                </a:cubicBezTo>
                <a:cubicBezTo>
                  <a:pt x="2112517" y="1093097"/>
                  <a:pt x="2110326" y="1097954"/>
                  <a:pt x="2101563" y="1097668"/>
                </a:cubicBezTo>
                <a:cubicBezTo>
                  <a:pt x="2098134" y="1088429"/>
                  <a:pt x="2119661" y="1091477"/>
                  <a:pt x="2130329" y="1088906"/>
                </a:cubicBezTo>
                <a:cubicBezTo>
                  <a:pt x="2142997" y="1085762"/>
                  <a:pt x="2147855" y="1083857"/>
                  <a:pt x="2154903" y="1080524"/>
                </a:cubicBezTo>
                <a:cubicBezTo>
                  <a:pt x="2178621" y="1078523"/>
                  <a:pt x="2202243" y="1076523"/>
                  <a:pt x="2225960" y="1074523"/>
                </a:cubicBezTo>
                <a:cubicBezTo>
                  <a:pt x="2216244" y="1070618"/>
                  <a:pt x="2198147" y="1073666"/>
                  <a:pt x="2183764" y="1073856"/>
                </a:cubicBezTo>
                <a:cubicBezTo>
                  <a:pt x="2168810" y="1074142"/>
                  <a:pt x="2143854" y="1074904"/>
                  <a:pt x="2125376" y="1080905"/>
                </a:cubicBezTo>
                <a:cubicBezTo>
                  <a:pt x="2112231" y="1083095"/>
                  <a:pt x="2110326" y="1078333"/>
                  <a:pt x="2095944" y="1081285"/>
                </a:cubicBezTo>
                <a:cubicBezTo>
                  <a:pt x="2089562" y="1084810"/>
                  <a:pt x="2085847" y="1089382"/>
                  <a:pt x="2084514" y="1094906"/>
                </a:cubicBezTo>
                <a:cubicBezTo>
                  <a:pt x="2071179" y="1093573"/>
                  <a:pt x="2074608" y="1099097"/>
                  <a:pt x="2068131" y="1100526"/>
                </a:cubicBezTo>
                <a:cubicBezTo>
                  <a:pt x="2067273" y="1102907"/>
                  <a:pt x="2059939" y="1102622"/>
                  <a:pt x="2060130" y="1105479"/>
                </a:cubicBezTo>
                <a:cubicBezTo>
                  <a:pt x="2046795" y="1101955"/>
                  <a:pt x="2065083" y="1094144"/>
                  <a:pt x="2075941" y="1093573"/>
                </a:cubicBezTo>
                <a:cubicBezTo>
                  <a:pt x="2071750" y="1087191"/>
                  <a:pt x="2081847" y="1086429"/>
                  <a:pt x="2087752" y="1084143"/>
                </a:cubicBezTo>
                <a:cubicBezTo>
                  <a:pt x="2082990" y="1078618"/>
                  <a:pt x="2070036" y="1086239"/>
                  <a:pt x="2062701" y="1086239"/>
                </a:cubicBezTo>
                <a:cubicBezTo>
                  <a:pt x="2065559" y="1076428"/>
                  <a:pt x="2041461" y="1083095"/>
                  <a:pt x="2040699" y="1075380"/>
                </a:cubicBezTo>
                <a:cubicBezTo>
                  <a:pt x="2026983" y="1076618"/>
                  <a:pt x="2025268" y="1082714"/>
                  <a:pt x="2007647" y="1082429"/>
                </a:cubicBezTo>
                <a:cubicBezTo>
                  <a:pt x="2009457" y="1078428"/>
                  <a:pt x="2019172" y="1075856"/>
                  <a:pt x="2028030" y="1074332"/>
                </a:cubicBezTo>
                <a:cubicBezTo>
                  <a:pt x="2039460" y="1072522"/>
                  <a:pt x="2053653" y="1075666"/>
                  <a:pt x="2057272" y="1071951"/>
                </a:cubicBezTo>
                <a:close/>
                <a:moveTo>
                  <a:pt x="2529712" y="1032041"/>
                </a:moveTo>
                <a:cubicBezTo>
                  <a:pt x="2540856" y="1031089"/>
                  <a:pt x="2552001" y="1030136"/>
                  <a:pt x="2563145" y="1029184"/>
                </a:cubicBezTo>
                <a:cubicBezTo>
                  <a:pt x="2560383" y="1036708"/>
                  <a:pt x="2571717" y="1037375"/>
                  <a:pt x="2564193" y="1041757"/>
                </a:cubicBezTo>
                <a:cubicBezTo>
                  <a:pt x="2539904" y="1040423"/>
                  <a:pt x="2506281" y="1044900"/>
                  <a:pt x="2476182" y="1047091"/>
                </a:cubicBezTo>
                <a:cubicBezTo>
                  <a:pt x="2474562" y="1042423"/>
                  <a:pt x="2476563" y="1039090"/>
                  <a:pt x="2483802" y="1037947"/>
                </a:cubicBezTo>
                <a:cubicBezTo>
                  <a:pt x="2499804" y="1036232"/>
                  <a:pt x="2485421" y="1039566"/>
                  <a:pt x="2488564" y="1043852"/>
                </a:cubicBezTo>
                <a:cubicBezTo>
                  <a:pt x="2510472" y="1042519"/>
                  <a:pt x="2530284" y="1040328"/>
                  <a:pt x="2546952" y="1036804"/>
                </a:cubicBezTo>
                <a:cubicBezTo>
                  <a:pt x="2547810" y="1031279"/>
                  <a:pt x="2523711" y="1040899"/>
                  <a:pt x="2529712" y="1032041"/>
                </a:cubicBezTo>
                <a:close/>
                <a:moveTo>
                  <a:pt x="2575718" y="1028136"/>
                </a:moveTo>
                <a:cubicBezTo>
                  <a:pt x="2588386" y="1027755"/>
                  <a:pt x="2608008" y="1023088"/>
                  <a:pt x="2609532" y="1029469"/>
                </a:cubicBezTo>
                <a:cubicBezTo>
                  <a:pt x="2613056" y="1038994"/>
                  <a:pt x="2587148" y="1036708"/>
                  <a:pt x="2572479" y="1038994"/>
                </a:cubicBezTo>
                <a:cubicBezTo>
                  <a:pt x="2578099" y="1033565"/>
                  <a:pt x="2580861" y="1034327"/>
                  <a:pt x="2575718" y="1028136"/>
                </a:cubicBezTo>
                <a:close/>
                <a:moveTo>
                  <a:pt x="2872707" y="1005181"/>
                </a:moveTo>
                <a:cubicBezTo>
                  <a:pt x="2871374" y="1009372"/>
                  <a:pt x="2856610" y="1008229"/>
                  <a:pt x="2860896" y="1014610"/>
                </a:cubicBezTo>
                <a:cubicBezTo>
                  <a:pt x="2845275" y="1015753"/>
                  <a:pt x="2848800" y="1013277"/>
                  <a:pt x="2835846" y="1016706"/>
                </a:cubicBezTo>
                <a:cubicBezTo>
                  <a:pt x="2835750" y="1013086"/>
                  <a:pt x="2832321" y="1011562"/>
                  <a:pt x="2826987" y="1011086"/>
                </a:cubicBezTo>
                <a:cubicBezTo>
                  <a:pt x="2840418" y="1004038"/>
                  <a:pt x="2851752" y="1007181"/>
                  <a:pt x="2872707" y="1005181"/>
                </a:cubicBezTo>
                <a:close/>
                <a:moveTo>
                  <a:pt x="3036061" y="995656"/>
                </a:moveTo>
                <a:cubicBezTo>
                  <a:pt x="3019297" y="997084"/>
                  <a:pt x="3002628" y="998513"/>
                  <a:pt x="2985864" y="999847"/>
                </a:cubicBezTo>
                <a:cubicBezTo>
                  <a:pt x="2984912" y="994132"/>
                  <a:pt x="3008724" y="993560"/>
                  <a:pt x="3018916" y="992798"/>
                </a:cubicBezTo>
                <a:cubicBezTo>
                  <a:pt x="3023583" y="992512"/>
                  <a:pt x="3036442" y="986035"/>
                  <a:pt x="3036061" y="995656"/>
                </a:cubicBezTo>
                <a:close/>
                <a:moveTo>
                  <a:pt x="3123406" y="981940"/>
                </a:moveTo>
                <a:cubicBezTo>
                  <a:pt x="3118643" y="988798"/>
                  <a:pt x="3109880" y="984130"/>
                  <a:pt x="3094449" y="988607"/>
                </a:cubicBezTo>
                <a:cubicBezTo>
                  <a:pt x="3094545" y="982511"/>
                  <a:pt x="3111594" y="983273"/>
                  <a:pt x="3123406" y="981940"/>
                </a:cubicBezTo>
                <a:close/>
                <a:moveTo>
                  <a:pt x="2320829" y="1051758"/>
                </a:moveTo>
                <a:cubicBezTo>
                  <a:pt x="2330354" y="1050329"/>
                  <a:pt x="2336640" y="1050901"/>
                  <a:pt x="2337879" y="1054520"/>
                </a:cubicBezTo>
                <a:cubicBezTo>
                  <a:pt x="2351118" y="1054425"/>
                  <a:pt x="2346832" y="1047281"/>
                  <a:pt x="2362644" y="1048234"/>
                </a:cubicBezTo>
                <a:cubicBezTo>
                  <a:pt x="2360643" y="1053854"/>
                  <a:pt x="2364930" y="1055663"/>
                  <a:pt x="2375693" y="1053472"/>
                </a:cubicBezTo>
                <a:cubicBezTo>
                  <a:pt x="2369311" y="1057664"/>
                  <a:pt x="2357214" y="1059568"/>
                  <a:pt x="2342641" y="1060521"/>
                </a:cubicBezTo>
                <a:cubicBezTo>
                  <a:pt x="2344927" y="1075856"/>
                  <a:pt x="2374264" y="1061569"/>
                  <a:pt x="2397505" y="1062235"/>
                </a:cubicBezTo>
                <a:cubicBezTo>
                  <a:pt x="2388361" y="1068046"/>
                  <a:pt x="2371121" y="1070618"/>
                  <a:pt x="2352071" y="1072427"/>
                </a:cubicBezTo>
                <a:cubicBezTo>
                  <a:pt x="2351785" y="1070427"/>
                  <a:pt x="2346832" y="1071189"/>
                  <a:pt x="2343498" y="1070999"/>
                </a:cubicBezTo>
                <a:cubicBezTo>
                  <a:pt x="2339403" y="1067665"/>
                  <a:pt x="2333592" y="1065283"/>
                  <a:pt x="2326068" y="1064045"/>
                </a:cubicBezTo>
                <a:cubicBezTo>
                  <a:pt x="2327782" y="1062045"/>
                  <a:pt x="2329401" y="1059949"/>
                  <a:pt x="2334069" y="1059187"/>
                </a:cubicBezTo>
                <a:cubicBezTo>
                  <a:pt x="2334926" y="1053472"/>
                  <a:pt x="2317781" y="1058807"/>
                  <a:pt x="2320829" y="1051758"/>
                </a:cubicBezTo>
                <a:close/>
                <a:moveTo>
                  <a:pt x="2396076" y="1045471"/>
                </a:moveTo>
                <a:cubicBezTo>
                  <a:pt x="2400839" y="1051472"/>
                  <a:pt x="2387123" y="1049948"/>
                  <a:pt x="2379693" y="1051091"/>
                </a:cubicBezTo>
                <a:cubicBezTo>
                  <a:pt x="2380455" y="1047281"/>
                  <a:pt x="2386551" y="1045662"/>
                  <a:pt x="2396076" y="1045471"/>
                </a:cubicBezTo>
                <a:close/>
                <a:moveTo>
                  <a:pt x="2421222" y="1043281"/>
                </a:moveTo>
                <a:cubicBezTo>
                  <a:pt x="2430843" y="1041757"/>
                  <a:pt x="2437320" y="1042233"/>
                  <a:pt x="2442273" y="1043662"/>
                </a:cubicBezTo>
                <a:cubicBezTo>
                  <a:pt x="2443320" y="1046995"/>
                  <a:pt x="2415317" y="1050234"/>
                  <a:pt x="2421222" y="1043281"/>
                </a:cubicBezTo>
                <a:close/>
                <a:moveTo>
                  <a:pt x="2948145" y="1000990"/>
                </a:moveTo>
                <a:cubicBezTo>
                  <a:pt x="2939954" y="1011182"/>
                  <a:pt x="2912808" y="1002609"/>
                  <a:pt x="2889852" y="1008038"/>
                </a:cubicBezTo>
                <a:cubicBezTo>
                  <a:pt x="2887471" y="1001276"/>
                  <a:pt x="2908521" y="1002037"/>
                  <a:pt x="2918713" y="1001371"/>
                </a:cubicBezTo>
                <a:cubicBezTo>
                  <a:pt x="2931096" y="1000513"/>
                  <a:pt x="2941573" y="1001561"/>
                  <a:pt x="2948145" y="1000990"/>
                </a:cubicBezTo>
                <a:close/>
                <a:moveTo>
                  <a:pt x="3742435" y="933838"/>
                </a:moveTo>
                <a:cubicBezTo>
                  <a:pt x="3745197" y="933648"/>
                  <a:pt x="3747960" y="933362"/>
                  <a:pt x="3750817" y="933172"/>
                </a:cubicBezTo>
                <a:cubicBezTo>
                  <a:pt x="3753103" y="937458"/>
                  <a:pt x="3745197" y="937648"/>
                  <a:pt x="3738625" y="938410"/>
                </a:cubicBezTo>
                <a:cubicBezTo>
                  <a:pt x="3739292" y="936696"/>
                  <a:pt x="3742626" y="936029"/>
                  <a:pt x="3742435" y="933838"/>
                </a:cubicBezTo>
                <a:close/>
                <a:moveTo>
                  <a:pt x="3534123" y="959937"/>
                </a:moveTo>
                <a:cubicBezTo>
                  <a:pt x="3527361" y="964699"/>
                  <a:pt x="3515169" y="967176"/>
                  <a:pt x="3501167" y="969081"/>
                </a:cubicBezTo>
                <a:cubicBezTo>
                  <a:pt x="3506310" y="962223"/>
                  <a:pt x="3518026" y="956889"/>
                  <a:pt x="3534123" y="959937"/>
                </a:cubicBezTo>
                <a:close/>
                <a:moveTo>
                  <a:pt x="3550602" y="956413"/>
                </a:moveTo>
                <a:cubicBezTo>
                  <a:pt x="3553364" y="956222"/>
                  <a:pt x="3556221" y="955936"/>
                  <a:pt x="3558984" y="955746"/>
                </a:cubicBezTo>
                <a:cubicBezTo>
                  <a:pt x="3561365" y="960032"/>
                  <a:pt x="3553364" y="960223"/>
                  <a:pt x="3546792" y="960985"/>
                </a:cubicBezTo>
                <a:cubicBezTo>
                  <a:pt x="3547458" y="959175"/>
                  <a:pt x="3550887" y="958508"/>
                  <a:pt x="3550602" y="956413"/>
                </a:cubicBezTo>
                <a:close/>
                <a:moveTo>
                  <a:pt x="3195700" y="990607"/>
                </a:moveTo>
                <a:cubicBezTo>
                  <a:pt x="3192462" y="992893"/>
                  <a:pt x="3193319" y="996132"/>
                  <a:pt x="3187890" y="997656"/>
                </a:cubicBezTo>
                <a:cubicBezTo>
                  <a:pt x="3175793" y="1000894"/>
                  <a:pt x="3152266" y="1001847"/>
                  <a:pt x="3141884" y="1001561"/>
                </a:cubicBezTo>
                <a:cubicBezTo>
                  <a:pt x="3151314" y="990703"/>
                  <a:pt x="3172840" y="996703"/>
                  <a:pt x="3195700" y="990607"/>
                </a:cubicBezTo>
                <a:close/>
                <a:moveTo>
                  <a:pt x="750728" y="1205491"/>
                </a:moveTo>
                <a:cubicBezTo>
                  <a:pt x="756443" y="1205682"/>
                  <a:pt x="754633" y="1210445"/>
                  <a:pt x="755586" y="1213493"/>
                </a:cubicBezTo>
                <a:cubicBezTo>
                  <a:pt x="744727" y="1213683"/>
                  <a:pt x="724439" y="1214921"/>
                  <a:pt x="734154" y="1208920"/>
                </a:cubicBezTo>
                <a:cubicBezTo>
                  <a:pt x="713009" y="1209301"/>
                  <a:pt x="700626" y="1214445"/>
                  <a:pt x="688149" y="1212826"/>
                </a:cubicBezTo>
                <a:cubicBezTo>
                  <a:pt x="692340" y="1206730"/>
                  <a:pt x="701579" y="1203491"/>
                  <a:pt x="712533" y="1202348"/>
                </a:cubicBezTo>
                <a:cubicBezTo>
                  <a:pt x="719295" y="1201586"/>
                  <a:pt x="719867" y="1203396"/>
                  <a:pt x="725201" y="1203396"/>
                </a:cubicBezTo>
                <a:cubicBezTo>
                  <a:pt x="727868" y="1203396"/>
                  <a:pt x="735488" y="1201777"/>
                  <a:pt x="737774" y="1202348"/>
                </a:cubicBezTo>
                <a:cubicBezTo>
                  <a:pt x="739869" y="1202920"/>
                  <a:pt x="736250" y="1208063"/>
                  <a:pt x="738345" y="1208635"/>
                </a:cubicBezTo>
                <a:cubicBezTo>
                  <a:pt x="742536" y="1209873"/>
                  <a:pt x="751680" y="1206920"/>
                  <a:pt x="750728" y="1205491"/>
                </a:cubicBezTo>
                <a:close/>
                <a:moveTo>
                  <a:pt x="2263584" y="1071475"/>
                </a:moveTo>
                <a:cubicBezTo>
                  <a:pt x="2276252" y="1068903"/>
                  <a:pt x="2276157" y="1074047"/>
                  <a:pt x="2288825" y="1071475"/>
                </a:cubicBezTo>
                <a:cubicBezTo>
                  <a:pt x="2288730" y="1078047"/>
                  <a:pt x="2263584" y="1077571"/>
                  <a:pt x="2263584" y="1071475"/>
                </a:cubicBezTo>
                <a:close/>
                <a:moveTo>
                  <a:pt x="2623248" y="1043185"/>
                </a:moveTo>
                <a:cubicBezTo>
                  <a:pt x="2624200" y="1048329"/>
                  <a:pt x="2624676" y="1053282"/>
                  <a:pt x="2620104" y="1056139"/>
                </a:cubicBezTo>
                <a:cubicBezTo>
                  <a:pt x="2603721" y="1055854"/>
                  <a:pt x="2586576" y="1056044"/>
                  <a:pt x="2577623" y="1051282"/>
                </a:cubicBezTo>
                <a:cubicBezTo>
                  <a:pt x="2557716" y="1056330"/>
                  <a:pt x="2538189" y="1060140"/>
                  <a:pt x="2519139" y="1056235"/>
                </a:cubicBezTo>
                <a:cubicBezTo>
                  <a:pt x="2528474" y="1048424"/>
                  <a:pt x="2549810" y="1045948"/>
                  <a:pt x="2568765" y="1045662"/>
                </a:cubicBezTo>
                <a:cubicBezTo>
                  <a:pt x="2574956" y="1045567"/>
                  <a:pt x="2576575" y="1046995"/>
                  <a:pt x="2581433" y="1046710"/>
                </a:cubicBezTo>
                <a:cubicBezTo>
                  <a:pt x="2595054" y="1045757"/>
                  <a:pt x="2606007" y="1041852"/>
                  <a:pt x="2623248" y="1043185"/>
                </a:cubicBezTo>
                <a:close/>
                <a:moveTo>
                  <a:pt x="2936811" y="1016706"/>
                </a:moveTo>
                <a:cubicBezTo>
                  <a:pt x="2931667" y="1022707"/>
                  <a:pt x="2918618" y="1022326"/>
                  <a:pt x="2907759" y="1021278"/>
                </a:cubicBezTo>
                <a:cubicBezTo>
                  <a:pt x="2910807" y="1016515"/>
                  <a:pt x="2929286" y="1013658"/>
                  <a:pt x="2936811" y="1016706"/>
                </a:cubicBezTo>
                <a:close/>
                <a:moveTo>
                  <a:pt x="2995389" y="1011753"/>
                </a:moveTo>
                <a:cubicBezTo>
                  <a:pt x="2993484" y="1017658"/>
                  <a:pt x="2982340" y="1014801"/>
                  <a:pt x="2974625" y="1015658"/>
                </a:cubicBezTo>
                <a:cubicBezTo>
                  <a:pt x="2967005" y="1016515"/>
                  <a:pt x="2959385" y="1020421"/>
                  <a:pt x="2953765" y="1017468"/>
                </a:cubicBezTo>
                <a:cubicBezTo>
                  <a:pt x="2951574" y="1012039"/>
                  <a:pt x="2974053" y="1016039"/>
                  <a:pt x="2978625" y="1013277"/>
                </a:cubicBezTo>
                <a:cubicBezTo>
                  <a:pt x="2980531" y="1012039"/>
                  <a:pt x="2987579" y="1008514"/>
                  <a:pt x="2995389" y="1011753"/>
                </a:cubicBezTo>
                <a:close/>
                <a:moveTo>
                  <a:pt x="3099879" y="1002895"/>
                </a:moveTo>
                <a:cubicBezTo>
                  <a:pt x="3103117" y="1010991"/>
                  <a:pt x="3077114" y="1007276"/>
                  <a:pt x="3066827" y="1009943"/>
                </a:cubicBezTo>
                <a:cubicBezTo>
                  <a:pt x="3067875" y="1004895"/>
                  <a:pt x="3096735" y="1000513"/>
                  <a:pt x="3099879" y="1002895"/>
                </a:cubicBezTo>
                <a:close/>
                <a:moveTo>
                  <a:pt x="5236146" y="822586"/>
                </a:moveTo>
                <a:cubicBezTo>
                  <a:pt x="5226525" y="830302"/>
                  <a:pt x="5215667" y="818395"/>
                  <a:pt x="5236146" y="822586"/>
                </a:cubicBezTo>
                <a:lnTo>
                  <a:pt x="5236146" y="822586"/>
                </a:lnTo>
                <a:close/>
                <a:moveTo>
                  <a:pt x="2472752" y="1055854"/>
                </a:moveTo>
                <a:cubicBezTo>
                  <a:pt x="2472657" y="1061950"/>
                  <a:pt x="2455608" y="1061188"/>
                  <a:pt x="2443892" y="1062521"/>
                </a:cubicBezTo>
                <a:cubicBezTo>
                  <a:pt x="2443987" y="1056520"/>
                  <a:pt x="2460942" y="1057283"/>
                  <a:pt x="2472752" y="1055854"/>
                </a:cubicBezTo>
                <a:close/>
                <a:moveTo>
                  <a:pt x="2715450" y="1037470"/>
                </a:moveTo>
                <a:cubicBezTo>
                  <a:pt x="2716212" y="1034327"/>
                  <a:pt x="2749454" y="1029660"/>
                  <a:pt x="2744882" y="1037089"/>
                </a:cubicBezTo>
                <a:cubicBezTo>
                  <a:pt x="2733738" y="1038042"/>
                  <a:pt x="2721069" y="1039947"/>
                  <a:pt x="2715450" y="1037470"/>
                </a:cubicBezTo>
                <a:close/>
                <a:moveTo>
                  <a:pt x="2832512" y="1027660"/>
                </a:moveTo>
                <a:cubicBezTo>
                  <a:pt x="2833845" y="1022802"/>
                  <a:pt x="2854515" y="1024135"/>
                  <a:pt x="2857563" y="1025564"/>
                </a:cubicBezTo>
                <a:cubicBezTo>
                  <a:pt x="2856229" y="1030327"/>
                  <a:pt x="2835560" y="1028993"/>
                  <a:pt x="2832512" y="1027660"/>
                </a:cubicBezTo>
                <a:close/>
                <a:moveTo>
                  <a:pt x="3058064" y="1006419"/>
                </a:moveTo>
                <a:cubicBezTo>
                  <a:pt x="3062826" y="1012420"/>
                  <a:pt x="3049110" y="1010896"/>
                  <a:pt x="3041681" y="1012039"/>
                </a:cubicBezTo>
                <a:cubicBezTo>
                  <a:pt x="3042348" y="1008324"/>
                  <a:pt x="3048444" y="1006705"/>
                  <a:pt x="3058064" y="1006419"/>
                </a:cubicBezTo>
                <a:close/>
                <a:moveTo>
                  <a:pt x="3225323" y="992322"/>
                </a:moveTo>
                <a:cubicBezTo>
                  <a:pt x="3229514" y="991941"/>
                  <a:pt x="3233705" y="991655"/>
                  <a:pt x="3237896" y="991274"/>
                </a:cubicBezTo>
                <a:cubicBezTo>
                  <a:pt x="3239515" y="996703"/>
                  <a:pt x="3237134" y="1000418"/>
                  <a:pt x="3226085" y="1000704"/>
                </a:cubicBezTo>
                <a:cubicBezTo>
                  <a:pt x="3225799" y="997942"/>
                  <a:pt x="3225514" y="995180"/>
                  <a:pt x="3225323" y="992322"/>
                </a:cubicBezTo>
                <a:close/>
                <a:moveTo>
                  <a:pt x="3535552" y="976701"/>
                </a:moveTo>
                <a:cubicBezTo>
                  <a:pt x="3525170" y="982797"/>
                  <a:pt x="3514883" y="976415"/>
                  <a:pt x="3497928" y="979844"/>
                </a:cubicBezTo>
                <a:cubicBezTo>
                  <a:pt x="3493166" y="971176"/>
                  <a:pt x="3518121" y="974415"/>
                  <a:pt x="3517931" y="967557"/>
                </a:cubicBezTo>
                <a:cubicBezTo>
                  <a:pt x="3531075" y="966223"/>
                  <a:pt x="3532695" y="971843"/>
                  <a:pt x="3535552" y="976701"/>
                </a:cubicBezTo>
                <a:close/>
                <a:moveTo>
                  <a:pt x="3275615" y="990226"/>
                </a:moveTo>
                <a:cubicBezTo>
                  <a:pt x="3277710" y="997846"/>
                  <a:pt x="3250850" y="1000037"/>
                  <a:pt x="3242563" y="997275"/>
                </a:cubicBezTo>
                <a:cubicBezTo>
                  <a:pt x="3242944" y="990607"/>
                  <a:pt x="3263042" y="991941"/>
                  <a:pt x="3275615" y="990226"/>
                </a:cubicBezTo>
                <a:close/>
                <a:moveTo>
                  <a:pt x="3371913" y="984226"/>
                </a:moveTo>
                <a:cubicBezTo>
                  <a:pt x="3372960" y="988703"/>
                  <a:pt x="3357149" y="986416"/>
                  <a:pt x="3351148" y="988131"/>
                </a:cubicBezTo>
                <a:cubicBezTo>
                  <a:pt x="3351243" y="982702"/>
                  <a:pt x="3366388" y="981749"/>
                  <a:pt x="3371913" y="984226"/>
                </a:cubicBezTo>
                <a:close/>
                <a:moveTo>
                  <a:pt x="818546" y="1210349"/>
                </a:moveTo>
                <a:cubicBezTo>
                  <a:pt x="821594" y="1209111"/>
                  <a:pt x="825690" y="1205206"/>
                  <a:pt x="830547" y="1203015"/>
                </a:cubicBezTo>
                <a:cubicBezTo>
                  <a:pt x="831976" y="1202348"/>
                  <a:pt x="837882" y="1203110"/>
                  <a:pt x="838929" y="1202348"/>
                </a:cubicBezTo>
                <a:cubicBezTo>
                  <a:pt x="839215" y="1202158"/>
                  <a:pt x="842739" y="1197776"/>
                  <a:pt x="842739" y="1197776"/>
                </a:cubicBezTo>
                <a:cubicBezTo>
                  <a:pt x="851883" y="1195966"/>
                  <a:pt x="862837" y="1200824"/>
                  <a:pt x="876363" y="1197014"/>
                </a:cubicBezTo>
                <a:cubicBezTo>
                  <a:pt x="884268" y="1202062"/>
                  <a:pt x="858265" y="1202634"/>
                  <a:pt x="872743" y="1203682"/>
                </a:cubicBezTo>
                <a:cubicBezTo>
                  <a:pt x="871886" y="1206063"/>
                  <a:pt x="864552" y="1205777"/>
                  <a:pt x="864742" y="1208635"/>
                </a:cubicBezTo>
                <a:cubicBezTo>
                  <a:pt x="856074" y="1210254"/>
                  <a:pt x="853503" y="1208158"/>
                  <a:pt x="847883" y="1207968"/>
                </a:cubicBezTo>
                <a:cubicBezTo>
                  <a:pt x="838167" y="1208158"/>
                  <a:pt x="843787" y="1214445"/>
                  <a:pt x="835881" y="1215302"/>
                </a:cubicBezTo>
                <a:cubicBezTo>
                  <a:pt x="842930" y="1218350"/>
                  <a:pt x="851979" y="1220160"/>
                  <a:pt x="861694" y="1221589"/>
                </a:cubicBezTo>
                <a:cubicBezTo>
                  <a:pt x="859884" y="1228733"/>
                  <a:pt x="846168" y="1225970"/>
                  <a:pt x="836834" y="1225780"/>
                </a:cubicBezTo>
                <a:cubicBezTo>
                  <a:pt x="841787" y="1218826"/>
                  <a:pt x="823499" y="1215207"/>
                  <a:pt x="835596" y="1211111"/>
                </a:cubicBezTo>
                <a:cubicBezTo>
                  <a:pt x="833881" y="1208349"/>
                  <a:pt x="824832" y="1210159"/>
                  <a:pt x="818546" y="1210349"/>
                </a:cubicBezTo>
                <a:close/>
                <a:moveTo>
                  <a:pt x="2891376" y="1026898"/>
                </a:moveTo>
                <a:cubicBezTo>
                  <a:pt x="2894806" y="1026993"/>
                  <a:pt x="2895758" y="1028612"/>
                  <a:pt x="2899949" y="1028326"/>
                </a:cubicBezTo>
                <a:cubicBezTo>
                  <a:pt x="2899282" y="1030136"/>
                  <a:pt x="2895948" y="1030803"/>
                  <a:pt x="2896139" y="1032898"/>
                </a:cubicBezTo>
                <a:cubicBezTo>
                  <a:pt x="2892710" y="1032803"/>
                  <a:pt x="2891757" y="1031184"/>
                  <a:pt x="2887566" y="1031470"/>
                </a:cubicBezTo>
                <a:cubicBezTo>
                  <a:pt x="2888233" y="1029660"/>
                  <a:pt x="2891567" y="1028993"/>
                  <a:pt x="2891376" y="1026898"/>
                </a:cubicBezTo>
                <a:close/>
                <a:moveTo>
                  <a:pt x="726249" y="1213969"/>
                </a:moveTo>
                <a:cubicBezTo>
                  <a:pt x="727392" y="1218445"/>
                  <a:pt x="723391" y="1220922"/>
                  <a:pt x="714247" y="1221303"/>
                </a:cubicBezTo>
                <a:cubicBezTo>
                  <a:pt x="717676" y="1222922"/>
                  <a:pt x="719105" y="1225684"/>
                  <a:pt x="719105" y="1229304"/>
                </a:cubicBezTo>
                <a:cubicBezTo>
                  <a:pt x="713199" y="1229590"/>
                  <a:pt x="707199" y="1229971"/>
                  <a:pt x="706722" y="1232447"/>
                </a:cubicBezTo>
                <a:cubicBezTo>
                  <a:pt x="694626" y="1228637"/>
                  <a:pt x="711485" y="1220827"/>
                  <a:pt x="701103" y="1215969"/>
                </a:cubicBezTo>
                <a:cubicBezTo>
                  <a:pt x="714057" y="1212540"/>
                  <a:pt x="710628" y="1215016"/>
                  <a:pt x="726249" y="1213969"/>
                </a:cubicBezTo>
                <a:close/>
                <a:moveTo>
                  <a:pt x="1537398" y="1147580"/>
                </a:moveTo>
                <a:cubicBezTo>
                  <a:pt x="1536921" y="1150056"/>
                  <a:pt x="1529873" y="1149961"/>
                  <a:pt x="1525015" y="1150723"/>
                </a:cubicBezTo>
                <a:cubicBezTo>
                  <a:pt x="1524253" y="1156343"/>
                  <a:pt x="1541398" y="1151008"/>
                  <a:pt x="1538255" y="1158057"/>
                </a:cubicBezTo>
                <a:cubicBezTo>
                  <a:pt x="1527873" y="1158629"/>
                  <a:pt x="1531397" y="1161200"/>
                  <a:pt x="1538445" y="1160153"/>
                </a:cubicBezTo>
                <a:cubicBezTo>
                  <a:pt x="1535302" y="1164724"/>
                  <a:pt x="1523396" y="1163105"/>
                  <a:pt x="1517681" y="1164058"/>
                </a:cubicBezTo>
                <a:cubicBezTo>
                  <a:pt x="1512728" y="1164820"/>
                  <a:pt x="1492630" y="1170154"/>
                  <a:pt x="1476057" y="1169678"/>
                </a:cubicBezTo>
                <a:cubicBezTo>
                  <a:pt x="1473961" y="1165868"/>
                  <a:pt x="1466627" y="1165201"/>
                  <a:pt x="1466817" y="1159867"/>
                </a:cubicBezTo>
                <a:cubicBezTo>
                  <a:pt x="1482724" y="1160343"/>
                  <a:pt x="1485867" y="1151199"/>
                  <a:pt x="1495869" y="1155295"/>
                </a:cubicBezTo>
                <a:cubicBezTo>
                  <a:pt x="1509299" y="1149008"/>
                  <a:pt x="1527206" y="1145579"/>
                  <a:pt x="1537398" y="1147580"/>
                </a:cubicBezTo>
                <a:close/>
                <a:moveTo>
                  <a:pt x="3142551" y="1009943"/>
                </a:moveTo>
                <a:cubicBezTo>
                  <a:pt x="3146742" y="1009562"/>
                  <a:pt x="3150933" y="1009276"/>
                  <a:pt x="3155124" y="1008895"/>
                </a:cubicBezTo>
                <a:cubicBezTo>
                  <a:pt x="3155219" y="1010324"/>
                  <a:pt x="3155314" y="1011658"/>
                  <a:pt x="3155505" y="1013086"/>
                </a:cubicBezTo>
                <a:cubicBezTo>
                  <a:pt x="3151314" y="1013467"/>
                  <a:pt x="3147123" y="1013753"/>
                  <a:pt x="3142932" y="1014134"/>
                </a:cubicBezTo>
                <a:cubicBezTo>
                  <a:pt x="3142741" y="1012705"/>
                  <a:pt x="3142646" y="1011277"/>
                  <a:pt x="3142551" y="1009943"/>
                </a:cubicBezTo>
                <a:close/>
                <a:moveTo>
                  <a:pt x="943990" y="1199776"/>
                </a:moveTo>
                <a:cubicBezTo>
                  <a:pt x="944657" y="1194728"/>
                  <a:pt x="962278" y="1197014"/>
                  <a:pt x="964945" y="1197967"/>
                </a:cubicBezTo>
                <a:cubicBezTo>
                  <a:pt x="964183" y="1203015"/>
                  <a:pt x="946562" y="1200729"/>
                  <a:pt x="943990" y="1199776"/>
                </a:cubicBezTo>
                <a:close/>
                <a:moveTo>
                  <a:pt x="2273585" y="1089572"/>
                </a:moveTo>
                <a:cubicBezTo>
                  <a:pt x="2261488" y="1098431"/>
                  <a:pt x="2258916" y="1084429"/>
                  <a:pt x="2273585" y="1089572"/>
                </a:cubicBezTo>
                <a:lnTo>
                  <a:pt x="2273585" y="1089572"/>
                </a:lnTo>
                <a:close/>
                <a:moveTo>
                  <a:pt x="1153159" y="1184251"/>
                </a:moveTo>
                <a:cubicBezTo>
                  <a:pt x="1157255" y="1183965"/>
                  <a:pt x="1156588" y="1186537"/>
                  <a:pt x="1157731" y="1188061"/>
                </a:cubicBezTo>
                <a:cubicBezTo>
                  <a:pt x="1166113" y="1187394"/>
                  <a:pt x="1174400" y="1186632"/>
                  <a:pt x="1182782" y="1185965"/>
                </a:cubicBezTo>
                <a:cubicBezTo>
                  <a:pt x="1182591" y="1189775"/>
                  <a:pt x="1188306" y="1189966"/>
                  <a:pt x="1187640" y="1193966"/>
                </a:cubicBezTo>
                <a:cubicBezTo>
                  <a:pt x="1167256" y="1191299"/>
                  <a:pt x="1149159" y="1195871"/>
                  <a:pt x="1132966" y="1194347"/>
                </a:cubicBezTo>
                <a:cubicBezTo>
                  <a:pt x="1135728" y="1190347"/>
                  <a:pt x="1140586" y="1193395"/>
                  <a:pt x="1145539" y="1193299"/>
                </a:cubicBezTo>
                <a:cubicBezTo>
                  <a:pt x="1152778" y="1192157"/>
                  <a:pt x="1154778" y="1188918"/>
                  <a:pt x="1153159" y="1184251"/>
                </a:cubicBezTo>
                <a:close/>
                <a:moveTo>
                  <a:pt x="2352928" y="1082905"/>
                </a:moveTo>
                <a:cubicBezTo>
                  <a:pt x="2362644" y="1082047"/>
                  <a:pt x="2372454" y="1081285"/>
                  <a:pt x="2382170" y="1080428"/>
                </a:cubicBezTo>
                <a:cubicBezTo>
                  <a:pt x="2380646" y="1086143"/>
                  <a:pt x="2352166" y="1093668"/>
                  <a:pt x="2352928" y="1082905"/>
                </a:cubicBezTo>
                <a:close/>
                <a:moveTo>
                  <a:pt x="4965826" y="862306"/>
                </a:moveTo>
                <a:cubicBezTo>
                  <a:pt x="4971065" y="866306"/>
                  <a:pt x="4912962" y="868116"/>
                  <a:pt x="4949157" y="863734"/>
                </a:cubicBezTo>
                <a:cubicBezTo>
                  <a:pt x="4954587" y="863068"/>
                  <a:pt x="4960207" y="862877"/>
                  <a:pt x="4965826" y="862306"/>
                </a:cubicBezTo>
                <a:close/>
                <a:moveTo>
                  <a:pt x="752157" y="1222351"/>
                </a:moveTo>
                <a:cubicBezTo>
                  <a:pt x="754633" y="1228733"/>
                  <a:pt x="743774" y="1229780"/>
                  <a:pt x="731773" y="1230447"/>
                </a:cubicBezTo>
                <a:cubicBezTo>
                  <a:pt x="731583" y="1228352"/>
                  <a:pt x="731392" y="1226256"/>
                  <a:pt x="731202" y="1224161"/>
                </a:cubicBezTo>
                <a:cubicBezTo>
                  <a:pt x="736536" y="1220922"/>
                  <a:pt x="746442" y="1220065"/>
                  <a:pt x="752157" y="1222351"/>
                </a:cubicBezTo>
                <a:close/>
                <a:moveTo>
                  <a:pt x="1078102" y="1192633"/>
                </a:moveTo>
                <a:cubicBezTo>
                  <a:pt x="1090866" y="1189966"/>
                  <a:pt x="1086675" y="1197681"/>
                  <a:pt x="1099343" y="1195109"/>
                </a:cubicBezTo>
                <a:cubicBezTo>
                  <a:pt x="1099819" y="1201205"/>
                  <a:pt x="1076102" y="1202062"/>
                  <a:pt x="1070292" y="1199681"/>
                </a:cubicBezTo>
                <a:cubicBezTo>
                  <a:pt x="1071530" y="1196824"/>
                  <a:pt x="1077340" y="1195776"/>
                  <a:pt x="1078102" y="1192633"/>
                </a:cubicBezTo>
                <a:close/>
                <a:moveTo>
                  <a:pt x="2002122" y="1116718"/>
                </a:moveTo>
                <a:cubicBezTo>
                  <a:pt x="2005837" y="1110432"/>
                  <a:pt x="2019934" y="1115766"/>
                  <a:pt x="2027173" y="1114623"/>
                </a:cubicBezTo>
                <a:cubicBezTo>
                  <a:pt x="2033936" y="1115576"/>
                  <a:pt x="2027078" y="1125005"/>
                  <a:pt x="2040413" y="1121957"/>
                </a:cubicBezTo>
                <a:cubicBezTo>
                  <a:pt x="2035079" y="1128625"/>
                  <a:pt x="2000122" y="1123386"/>
                  <a:pt x="1994788" y="1130054"/>
                </a:cubicBezTo>
                <a:cubicBezTo>
                  <a:pt x="1981739" y="1127291"/>
                  <a:pt x="2006123" y="1122624"/>
                  <a:pt x="2015172" y="1121957"/>
                </a:cubicBezTo>
                <a:cubicBezTo>
                  <a:pt x="2012600" y="1119195"/>
                  <a:pt x="2008314" y="1117385"/>
                  <a:pt x="2002122" y="1116718"/>
                </a:cubicBezTo>
                <a:close/>
                <a:moveTo>
                  <a:pt x="3757770" y="966414"/>
                </a:moveTo>
                <a:cubicBezTo>
                  <a:pt x="3763390" y="965938"/>
                  <a:pt x="3768915" y="965461"/>
                  <a:pt x="3774534" y="964985"/>
                </a:cubicBezTo>
                <a:cubicBezTo>
                  <a:pt x="3778154" y="973082"/>
                  <a:pt x="3757485" y="973367"/>
                  <a:pt x="3757770" y="966414"/>
                </a:cubicBezTo>
                <a:close/>
                <a:moveTo>
                  <a:pt x="1596834" y="1153104"/>
                </a:moveTo>
                <a:cubicBezTo>
                  <a:pt x="1596929" y="1148437"/>
                  <a:pt x="1614455" y="1150723"/>
                  <a:pt x="1621789" y="1148913"/>
                </a:cubicBezTo>
                <a:cubicBezTo>
                  <a:pt x="1618836" y="1156628"/>
                  <a:pt x="1611407" y="1149961"/>
                  <a:pt x="1596834" y="1153104"/>
                </a:cubicBezTo>
                <a:close/>
                <a:moveTo>
                  <a:pt x="1751329" y="1137959"/>
                </a:moveTo>
                <a:cubicBezTo>
                  <a:pt x="1747995" y="1141293"/>
                  <a:pt x="1745614" y="1145103"/>
                  <a:pt x="1735137" y="1145674"/>
                </a:cubicBezTo>
                <a:cubicBezTo>
                  <a:pt x="1738566" y="1142245"/>
                  <a:pt x="1740852" y="1138435"/>
                  <a:pt x="1751329" y="1137959"/>
                </a:cubicBezTo>
                <a:close/>
                <a:moveTo>
                  <a:pt x="2683922" y="1063379"/>
                </a:moveTo>
                <a:cubicBezTo>
                  <a:pt x="2681826" y="1071380"/>
                  <a:pt x="2659538" y="1071189"/>
                  <a:pt x="2646965" y="1074999"/>
                </a:cubicBezTo>
                <a:cubicBezTo>
                  <a:pt x="2647727" y="1069379"/>
                  <a:pt x="2630582" y="1074713"/>
                  <a:pt x="2633725" y="1067665"/>
                </a:cubicBezTo>
                <a:cubicBezTo>
                  <a:pt x="2652870" y="1063188"/>
                  <a:pt x="2666015" y="1060045"/>
                  <a:pt x="2683922" y="1063379"/>
                </a:cubicBezTo>
                <a:close/>
                <a:moveTo>
                  <a:pt x="3799776" y="964985"/>
                </a:moveTo>
                <a:cubicBezTo>
                  <a:pt x="3798156" y="967747"/>
                  <a:pt x="3794823" y="969748"/>
                  <a:pt x="3787584" y="970224"/>
                </a:cubicBezTo>
                <a:cubicBezTo>
                  <a:pt x="3785298" y="965938"/>
                  <a:pt x="3793203" y="965747"/>
                  <a:pt x="3799776" y="964985"/>
                </a:cubicBezTo>
                <a:close/>
                <a:moveTo>
                  <a:pt x="4502244" y="907740"/>
                </a:moveTo>
                <a:cubicBezTo>
                  <a:pt x="4501197" y="910693"/>
                  <a:pt x="4491958" y="910407"/>
                  <a:pt x="4485671" y="911264"/>
                </a:cubicBezTo>
                <a:cubicBezTo>
                  <a:pt x="4486528" y="906311"/>
                  <a:pt x="4496529" y="905549"/>
                  <a:pt x="4502244" y="907740"/>
                </a:cubicBezTo>
                <a:close/>
                <a:moveTo>
                  <a:pt x="1559210" y="1156247"/>
                </a:moveTo>
                <a:cubicBezTo>
                  <a:pt x="1577498" y="1153104"/>
                  <a:pt x="1576926" y="1161581"/>
                  <a:pt x="1589214" y="1162153"/>
                </a:cubicBezTo>
                <a:cubicBezTo>
                  <a:pt x="1589118" y="1168249"/>
                  <a:pt x="1572069" y="1167487"/>
                  <a:pt x="1560353" y="1168820"/>
                </a:cubicBezTo>
                <a:cubicBezTo>
                  <a:pt x="1552161" y="1165772"/>
                  <a:pt x="1563210" y="1163296"/>
                  <a:pt x="1559210" y="1156247"/>
                </a:cubicBezTo>
                <a:close/>
                <a:moveTo>
                  <a:pt x="2771552" y="1053949"/>
                </a:moveTo>
                <a:cubicBezTo>
                  <a:pt x="2778219" y="1052806"/>
                  <a:pt x="2778886" y="1055282"/>
                  <a:pt x="2784220" y="1054997"/>
                </a:cubicBezTo>
                <a:cubicBezTo>
                  <a:pt x="2783553" y="1056806"/>
                  <a:pt x="2780220" y="1057473"/>
                  <a:pt x="2780410" y="1059568"/>
                </a:cubicBezTo>
                <a:cubicBezTo>
                  <a:pt x="2777648" y="1059759"/>
                  <a:pt x="2774790" y="1060045"/>
                  <a:pt x="2772028" y="1060235"/>
                </a:cubicBezTo>
                <a:cubicBezTo>
                  <a:pt x="2771933" y="1058140"/>
                  <a:pt x="2771742" y="1056044"/>
                  <a:pt x="2771552" y="1053949"/>
                </a:cubicBezTo>
                <a:close/>
                <a:moveTo>
                  <a:pt x="2939287" y="1046043"/>
                </a:moveTo>
                <a:cubicBezTo>
                  <a:pt x="2933001" y="1050424"/>
                  <a:pt x="2896329" y="1052615"/>
                  <a:pt x="2884899" y="1050615"/>
                </a:cubicBezTo>
                <a:cubicBezTo>
                  <a:pt x="2883090" y="1042423"/>
                  <a:pt x="2914332" y="1047567"/>
                  <a:pt x="2917856" y="1041471"/>
                </a:cubicBezTo>
                <a:cubicBezTo>
                  <a:pt x="2930905" y="1039471"/>
                  <a:pt x="2929381" y="1046233"/>
                  <a:pt x="2939287" y="1046043"/>
                </a:cubicBezTo>
                <a:close/>
                <a:moveTo>
                  <a:pt x="2968052" y="1037280"/>
                </a:moveTo>
                <a:cubicBezTo>
                  <a:pt x="2977673" y="1035756"/>
                  <a:pt x="2984150" y="1036232"/>
                  <a:pt x="2989103" y="1037566"/>
                </a:cubicBezTo>
                <a:cubicBezTo>
                  <a:pt x="2987007" y="1039471"/>
                  <a:pt x="2985007" y="1041376"/>
                  <a:pt x="2985483" y="1044233"/>
                </a:cubicBezTo>
                <a:cubicBezTo>
                  <a:pt x="2971577" y="1046900"/>
                  <a:pt x="2969862" y="1042042"/>
                  <a:pt x="2968052" y="1037280"/>
                </a:cubicBezTo>
                <a:close/>
                <a:moveTo>
                  <a:pt x="3373532" y="1003085"/>
                </a:moveTo>
                <a:cubicBezTo>
                  <a:pt x="3368769" y="1006990"/>
                  <a:pt x="3359244" y="1010134"/>
                  <a:pt x="3344671" y="1009753"/>
                </a:cubicBezTo>
                <a:cubicBezTo>
                  <a:pt x="3341528" y="1009657"/>
                  <a:pt x="3340004" y="1007753"/>
                  <a:pt x="3336099" y="1008324"/>
                </a:cubicBezTo>
                <a:cubicBezTo>
                  <a:pt x="3324669" y="1010038"/>
                  <a:pt x="3319430" y="1016420"/>
                  <a:pt x="3298856" y="1015658"/>
                </a:cubicBezTo>
                <a:cubicBezTo>
                  <a:pt x="3295522" y="1015563"/>
                  <a:pt x="3294474" y="1013848"/>
                  <a:pt x="3290283" y="1014230"/>
                </a:cubicBezTo>
                <a:cubicBezTo>
                  <a:pt x="3275615" y="1015658"/>
                  <a:pt x="3264471" y="1024802"/>
                  <a:pt x="3252850" y="1019468"/>
                </a:cubicBezTo>
                <a:cubicBezTo>
                  <a:pt x="3250945" y="1018039"/>
                  <a:pt x="3267138" y="1014801"/>
                  <a:pt x="3269424" y="1015944"/>
                </a:cubicBezTo>
                <a:cubicBezTo>
                  <a:pt x="3272757" y="1017658"/>
                  <a:pt x="3272281" y="1016515"/>
                  <a:pt x="3277806" y="1015277"/>
                </a:cubicBezTo>
                <a:cubicBezTo>
                  <a:pt x="3283140" y="1014039"/>
                  <a:pt x="3297332" y="1012610"/>
                  <a:pt x="3315239" y="1010038"/>
                </a:cubicBezTo>
                <a:cubicBezTo>
                  <a:pt x="3325907" y="1008610"/>
                  <a:pt x="3351339" y="1003371"/>
                  <a:pt x="3373532" y="1003085"/>
                </a:cubicBezTo>
                <a:close/>
                <a:moveTo>
                  <a:pt x="3432111" y="998132"/>
                </a:moveTo>
                <a:cubicBezTo>
                  <a:pt x="3434873" y="997942"/>
                  <a:pt x="3437731" y="997656"/>
                  <a:pt x="3440493" y="997465"/>
                </a:cubicBezTo>
                <a:cubicBezTo>
                  <a:pt x="3441731" y="1003276"/>
                  <a:pt x="3409156" y="999466"/>
                  <a:pt x="3432111" y="998132"/>
                </a:cubicBezTo>
                <a:close/>
                <a:moveTo>
                  <a:pt x="1676463" y="1148532"/>
                </a:moveTo>
                <a:cubicBezTo>
                  <a:pt x="1676653" y="1151294"/>
                  <a:pt x="1676939" y="1154152"/>
                  <a:pt x="1677129" y="1156914"/>
                </a:cubicBezTo>
                <a:cubicBezTo>
                  <a:pt x="1665128" y="1156152"/>
                  <a:pt x="1666557" y="1160819"/>
                  <a:pt x="1656365" y="1160819"/>
                </a:cubicBezTo>
                <a:cubicBezTo>
                  <a:pt x="1657794" y="1154533"/>
                  <a:pt x="1664461" y="1150437"/>
                  <a:pt x="1676463" y="1148532"/>
                </a:cubicBezTo>
                <a:close/>
                <a:moveTo>
                  <a:pt x="2136615" y="1113861"/>
                </a:moveTo>
                <a:cubicBezTo>
                  <a:pt x="2138806" y="1118528"/>
                  <a:pt x="2128805" y="1117290"/>
                  <a:pt x="2120042" y="1117385"/>
                </a:cubicBezTo>
                <a:cubicBezTo>
                  <a:pt x="2115089" y="1117385"/>
                  <a:pt x="2097753" y="1121005"/>
                  <a:pt x="2102992" y="1114623"/>
                </a:cubicBezTo>
                <a:cubicBezTo>
                  <a:pt x="2115089" y="1110718"/>
                  <a:pt x="2128710" y="1109765"/>
                  <a:pt x="2136615" y="1113861"/>
                </a:cubicBezTo>
                <a:close/>
                <a:moveTo>
                  <a:pt x="2562669" y="1073666"/>
                </a:moveTo>
                <a:cubicBezTo>
                  <a:pt x="2578956" y="1076714"/>
                  <a:pt x="2551810" y="1079381"/>
                  <a:pt x="2546476" y="1081381"/>
                </a:cubicBezTo>
                <a:cubicBezTo>
                  <a:pt x="2544285" y="1082143"/>
                  <a:pt x="2547238" y="1083286"/>
                  <a:pt x="2542476" y="1083857"/>
                </a:cubicBezTo>
                <a:cubicBezTo>
                  <a:pt x="2537427" y="1084429"/>
                  <a:pt x="2530474" y="1083857"/>
                  <a:pt x="2525616" y="1083191"/>
                </a:cubicBezTo>
                <a:cubicBezTo>
                  <a:pt x="2520092" y="1082429"/>
                  <a:pt x="2516377" y="1083857"/>
                  <a:pt x="2516853" y="1079666"/>
                </a:cubicBezTo>
                <a:cubicBezTo>
                  <a:pt x="2530855" y="1077095"/>
                  <a:pt x="2555906" y="1079095"/>
                  <a:pt x="2562669" y="1073666"/>
                </a:cubicBezTo>
                <a:close/>
                <a:moveTo>
                  <a:pt x="2349690" y="1093763"/>
                </a:moveTo>
                <a:cubicBezTo>
                  <a:pt x="2353881" y="1093382"/>
                  <a:pt x="2358072" y="1093097"/>
                  <a:pt x="2362263" y="1092716"/>
                </a:cubicBezTo>
                <a:cubicBezTo>
                  <a:pt x="2362358" y="1094144"/>
                  <a:pt x="2362453" y="1095478"/>
                  <a:pt x="2362644" y="1096907"/>
                </a:cubicBezTo>
                <a:cubicBezTo>
                  <a:pt x="2358453" y="1097287"/>
                  <a:pt x="2354262" y="1097573"/>
                  <a:pt x="2350071" y="1097954"/>
                </a:cubicBezTo>
                <a:cubicBezTo>
                  <a:pt x="2349880" y="1096526"/>
                  <a:pt x="2349785" y="1095192"/>
                  <a:pt x="2349690" y="1093763"/>
                </a:cubicBezTo>
                <a:close/>
                <a:moveTo>
                  <a:pt x="2412364" y="1088429"/>
                </a:moveTo>
                <a:cubicBezTo>
                  <a:pt x="2416555" y="1088048"/>
                  <a:pt x="2420746" y="1087762"/>
                  <a:pt x="2424937" y="1087382"/>
                </a:cubicBezTo>
                <a:cubicBezTo>
                  <a:pt x="2425128" y="1089477"/>
                  <a:pt x="2425318" y="1091572"/>
                  <a:pt x="2425509" y="1093668"/>
                </a:cubicBezTo>
                <a:cubicBezTo>
                  <a:pt x="2416365" y="1094811"/>
                  <a:pt x="2411983" y="1093097"/>
                  <a:pt x="2412364" y="1088429"/>
                </a:cubicBezTo>
                <a:close/>
                <a:moveTo>
                  <a:pt x="1601501" y="1159010"/>
                </a:moveTo>
                <a:cubicBezTo>
                  <a:pt x="1611216" y="1158152"/>
                  <a:pt x="1621027" y="1157390"/>
                  <a:pt x="1630743" y="1156533"/>
                </a:cubicBezTo>
                <a:cubicBezTo>
                  <a:pt x="1627314" y="1162629"/>
                  <a:pt x="1610073" y="1163105"/>
                  <a:pt x="1597786" y="1165677"/>
                </a:cubicBezTo>
                <a:cubicBezTo>
                  <a:pt x="1599977" y="1163867"/>
                  <a:pt x="1601977" y="1161962"/>
                  <a:pt x="1601501" y="1159010"/>
                </a:cubicBezTo>
                <a:close/>
                <a:moveTo>
                  <a:pt x="2090610" y="1117766"/>
                </a:moveTo>
                <a:cubicBezTo>
                  <a:pt x="2089943" y="1121576"/>
                  <a:pt x="2083847" y="1123195"/>
                  <a:pt x="2074227" y="1123386"/>
                </a:cubicBezTo>
                <a:cubicBezTo>
                  <a:pt x="2074989" y="1119576"/>
                  <a:pt x="2081085" y="1117957"/>
                  <a:pt x="2090610" y="1117766"/>
                </a:cubicBezTo>
                <a:close/>
                <a:moveTo>
                  <a:pt x="3461829" y="1001942"/>
                </a:moveTo>
                <a:cubicBezTo>
                  <a:pt x="3464591" y="1001752"/>
                  <a:pt x="3467353" y="1001466"/>
                  <a:pt x="3470211" y="1001276"/>
                </a:cubicBezTo>
                <a:cubicBezTo>
                  <a:pt x="3470306" y="1002704"/>
                  <a:pt x="3470401" y="1004038"/>
                  <a:pt x="3470592" y="1005466"/>
                </a:cubicBezTo>
                <a:cubicBezTo>
                  <a:pt x="3467829" y="1005657"/>
                  <a:pt x="3464972" y="1005943"/>
                  <a:pt x="3462210" y="1006133"/>
                </a:cubicBezTo>
                <a:cubicBezTo>
                  <a:pt x="3462114" y="1004800"/>
                  <a:pt x="3462019" y="1003371"/>
                  <a:pt x="3461829" y="1001942"/>
                </a:cubicBezTo>
                <a:close/>
                <a:moveTo>
                  <a:pt x="1865058" y="1138912"/>
                </a:moveTo>
                <a:cubicBezTo>
                  <a:pt x="1876964" y="1137483"/>
                  <a:pt x="1887822" y="1136721"/>
                  <a:pt x="1886489" y="1143484"/>
                </a:cubicBezTo>
                <a:cubicBezTo>
                  <a:pt x="1875821" y="1144055"/>
                  <a:pt x="1864962" y="1144817"/>
                  <a:pt x="1865058" y="1138912"/>
                </a:cubicBezTo>
                <a:close/>
                <a:moveTo>
                  <a:pt x="604138" y="1264451"/>
                </a:moveTo>
                <a:cubicBezTo>
                  <a:pt x="614711" y="1255879"/>
                  <a:pt x="631475" y="1266737"/>
                  <a:pt x="604138" y="1264451"/>
                </a:cubicBezTo>
                <a:lnTo>
                  <a:pt x="604138" y="1264451"/>
                </a:lnTo>
                <a:close/>
                <a:moveTo>
                  <a:pt x="5289867" y="261945"/>
                </a:moveTo>
                <a:cubicBezTo>
                  <a:pt x="5272436" y="263088"/>
                  <a:pt x="5267197" y="267565"/>
                  <a:pt x="5256244" y="262707"/>
                </a:cubicBezTo>
                <a:cubicBezTo>
                  <a:pt x="5250338" y="263088"/>
                  <a:pt x="5240337" y="264517"/>
                  <a:pt x="5248052" y="265469"/>
                </a:cubicBezTo>
                <a:cubicBezTo>
                  <a:pt x="5263959" y="263278"/>
                  <a:pt x="5286533" y="276328"/>
                  <a:pt x="5289867" y="261945"/>
                </a:cubicBezTo>
                <a:close/>
                <a:moveTo>
                  <a:pt x="5327586" y="709144"/>
                </a:moveTo>
                <a:cubicBezTo>
                  <a:pt x="5327871" y="709144"/>
                  <a:pt x="5327491" y="711144"/>
                  <a:pt x="5327776" y="711239"/>
                </a:cubicBezTo>
                <a:cubicBezTo>
                  <a:pt x="5330539" y="712668"/>
                  <a:pt x="5350541" y="709239"/>
                  <a:pt x="5352827" y="709144"/>
                </a:cubicBezTo>
                <a:cubicBezTo>
                  <a:pt x="5360447" y="708858"/>
                  <a:pt x="5382640" y="712573"/>
                  <a:pt x="5386260" y="706286"/>
                </a:cubicBezTo>
                <a:cubicBezTo>
                  <a:pt x="5353018" y="708191"/>
                  <a:pt x="5324156" y="707524"/>
                  <a:pt x="5293772" y="707715"/>
                </a:cubicBezTo>
                <a:cubicBezTo>
                  <a:pt x="5294153" y="715430"/>
                  <a:pt x="5316251" y="709334"/>
                  <a:pt x="5327586" y="709144"/>
                </a:cubicBezTo>
                <a:close/>
                <a:moveTo>
                  <a:pt x="508317" y="1225970"/>
                </a:moveTo>
                <a:cubicBezTo>
                  <a:pt x="455929" y="1233400"/>
                  <a:pt x="401732" y="1240067"/>
                  <a:pt x="350202" y="1247783"/>
                </a:cubicBezTo>
                <a:cubicBezTo>
                  <a:pt x="350392" y="1250545"/>
                  <a:pt x="350678" y="1253402"/>
                  <a:pt x="350868" y="1256165"/>
                </a:cubicBezTo>
                <a:cubicBezTo>
                  <a:pt x="346201" y="1257022"/>
                  <a:pt x="344582" y="1259022"/>
                  <a:pt x="342867" y="1261022"/>
                </a:cubicBezTo>
                <a:cubicBezTo>
                  <a:pt x="336295" y="1261784"/>
                  <a:pt x="328294" y="1261975"/>
                  <a:pt x="330675" y="1266261"/>
                </a:cubicBezTo>
                <a:cubicBezTo>
                  <a:pt x="332104" y="1271119"/>
                  <a:pt x="347820" y="1267690"/>
                  <a:pt x="356107" y="1268357"/>
                </a:cubicBezTo>
                <a:cubicBezTo>
                  <a:pt x="358584" y="1268547"/>
                  <a:pt x="369633" y="1274738"/>
                  <a:pt x="368871" y="1269404"/>
                </a:cubicBezTo>
                <a:cubicBezTo>
                  <a:pt x="362679" y="1269499"/>
                  <a:pt x="364584" y="1264642"/>
                  <a:pt x="364013" y="1261403"/>
                </a:cubicBezTo>
                <a:cubicBezTo>
                  <a:pt x="372776" y="1255403"/>
                  <a:pt x="371633" y="1245496"/>
                  <a:pt x="392016" y="1244258"/>
                </a:cubicBezTo>
                <a:cubicBezTo>
                  <a:pt x="400398" y="1245020"/>
                  <a:pt x="403637" y="1248925"/>
                  <a:pt x="405447" y="1253688"/>
                </a:cubicBezTo>
                <a:cubicBezTo>
                  <a:pt x="392302" y="1253783"/>
                  <a:pt x="386968" y="1257117"/>
                  <a:pt x="389445" y="1263499"/>
                </a:cubicBezTo>
                <a:cubicBezTo>
                  <a:pt x="411257" y="1265499"/>
                  <a:pt x="401637" y="1254831"/>
                  <a:pt x="413829" y="1253021"/>
                </a:cubicBezTo>
                <a:cubicBezTo>
                  <a:pt x="421544" y="1248068"/>
                  <a:pt x="430212" y="1246735"/>
                  <a:pt x="442880" y="1248449"/>
                </a:cubicBezTo>
                <a:cubicBezTo>
                  <a:pt x="449357" y="1245020"/>
                  <a:pt x="447261" y="1238067"/>
                  <a:pt x="463073" y="1238258"/>
                </a:cubicBezTo>
                <a:cubicBezTo>
                  <a:pt x="458977" y="1244258"/>
                  <a:pt x="463168" y="1249116"/>
                  <a:pt x="468693" y="1254736"/>
                </a:cubicBezTo>
                <a:cubicBezTo>
                  <a:pt x="489552" y="1253593"/>
                  <a:pt x="480218" y="1240448"/>
                  <a:pt x="496696" y="1237591"/>
                </a:cubicBezTo>
                <a:cubicBezTo>
                  <a:pt x="508698" y="1237019"/>
                  <a:pt x="519556" y="1235971"/>
                  <a:pt x="517080" y="1229495"/>
                </a:cubicBezTo>
                <a:cubicBezTo>
                  <a:pt x="501649" y="1231876"/>
                  <a:pt x="506793" y="1233971"/>
                  <a:pt x="508317" y="1225970"/>
                </a:cubicBezTo>
                <a:close/>
                <a:moveTo>
                  <a:pt x="4700079" y="956603"/>
                </a:moveTo>
                <a:cubicBezTo>
                  <a:pt x="4685029" y="956984"/>
                  <a:pt x="4677314" y="952888"/>
                  <a:pt x="4657883" y="955936"/>
                </a:cubicBezTo>
                <a:cubicBezTo>
                  <a:pt x="4656264" y="962985"/>
                  <a:pt x="4689411" y="961747"/>
                  <a:pt x="4704365" y="958318"/>
                </a:cubicBezTo>
                <a:cubicBezTo>
                  <a:pt x="4704746" y="958222"/>
                  <a:pt x="4703889" y="956413"/>
                  <a:pt x="4704175" y="956222"/>
                </a:cubicBezTo>
                <a:cubicBezTo>
                  <a:pt x="4706842" y="954222"/>
                  <a:pt x="4721605" y="956222"/>
                  <a:pt x="4716367" y="950983"/>
                </a:cubicBezTo>
                <a:cubicBezTo>
                  <a:pt x="4703127" y="949745"/>
                  <a:pt x="4706556" y="955174"/>
                  <a:pt x="4700079" y="956603"/>
                </a:cubicBezTo>
                <a:close/>
                <a:moveTo>
                  <a:pt x="5028691" y="958508"/>
                </a:moveTo>
                <a:cubicBezTo>
                  <a:pt x="5016690" y="956317"/>
                  <a:pt x="4996306" y="959270"/>
                  <a:pt x="4982400" y="958222"/>
                </a:cubicBezTo>
                <a:cubicBezTo>
                  <a:pt x="4981638" y="959937"/>
                  <a:pt x="4982590" y="962413"/>
                  <a:pt x="4978590" y="962794"/>
                </a:cubicBezTo>
                <a:cubicBezTo>
                  <a:pt x="4969732" y="954984"/>
                  <a:pt x="4926774" y="968033"/>
                  <a:pt x="4919344" y="959365"/>
                </a:cubicBezTo>
                <a:cubicBezTo>
                  <a:pt x="4924869" y="959175"/>
                  <a:pt x="4949634" y="957175"/>
                  <a:pt x="4935918" y="955841"/>
                </a:cubicBezTo>
                <a:cubicBezTo>
                  <a:pt x="4910772" y="954698"/>
                  <a:pt x="4884673" y="959461"/>
                  <a:pt x="4864671" y="959746"/>
                </a:cubicBezTo>
                <a:cubicBezTo>
                  <a:pt x="4861337" y="967652"/>
                  <a:pt x="4883054" y="961937"/>
                  <a:pt x="4885721" y="960128"/>
                </a:cubicBezTo>
                <a:cubicBezTo>
                  <a:pt x="4886102" y="963557"/>
                  <a:pt x="4897437" y="960318"/>
                  <a:pt x="4898580" y="963271"/>
                </a:cubicBezTo>
                <a:cubicBezTo>
                  <a:pt x="4888864" y="964128"/>
                  <a:pt x="4879053" y="964890"/>
                  <a:pt x="4869338" y="965747"/>
                </a:cubicBezTo>
                <a:cubicBezTo>
                  <a:pt x="4858860" y="984321"/>
                  <a:pt x="4823904" y="966414"/>
                  <a:pt x="4798662" y="975939"/>
                </a:cubicBezTo>
                <a:cubicBezTo>
                  <a:pt x="4790566" y="975748"/>
                  <a:pt x="4790566" y="970605"/>
                  <a:pt x="4777422" y="973462"/>
                </a:cubicBezTo>
                <a:cubicBezTo>
                  <a:pt x="4769421" y="974986"/>
                  <a:pt x="4774850" y="981844"/>
                  <a:pt x="4761229" y="981178"/>
                </a:cubicBezTo>
                <a:cubicBezTo>
                  <a:pt x="4756562" y="979558"/>
                  <a:pt x="4759229" y="973558"/>
                  <a:pt x="4748180" y="975939"/>
                </a:cubicBezTo>
                <a:cubicBezTo>
                  <a:pt x="4738941" y="977653"/>
                  <a:pt x="4725892" y="982702"/>
                  <a:pt x="4722939" y="975939"/>
                </a:cubicBezTo>
                <a:cubicBezTo>
                  <a:pt x="4735131" y="972034"/>
                  <a:pt x="4755038" y="971272"/>
                  <a:pt x="4772945" y="969653"/>
                </a:cubicBezTo>
                <a:cubicBezTo>
                  <a:pt x="4792090" y="967843"/>
                  <a:pt x="4813998" y="969367"/>
                  <a:pt x="4818760" y="963652"/>
                </a:cubicBezTo>
                <a:cubicBezTo>
                  <a:pt x="4781232" y="966700"/>
                  <a:pt x="4750276" y="965842"/>
                  <a:pt x="4709890" y="970700"/>
                </a:cubicBezTo>
                <a:cubicBezTo>
                  <a:pt x="4708842" y="976415"/>
                  <a:pt x="4700460" y="979082"/>
                  <a:pt x="4685315" y="979082"/>
                </a:cubicBezTo>
                <a:cubicBezTo>
                  <a:pt x="4683982" y="982797"/>
                  <a:pt x="4691983" y="983940"/>
                  <a:pt x="4685886" y="985369"/>
                </a:cubicBezTo>
                <a:cubicBezTo>
                  <a:pt x="4675409" y="986607"/>
                  <a:pt x="4672551" y="983273"/>
                  <a:pt x="4668646" y="980511"/>
                </a:cubicBezTo>
                <a:cubicBezTo>
                  <a:pt x="4675885" y="980035"/>
                  <a:pt x="4679219" y="978034"/>
                  <a:pt x="4680838" y="975272"/>
                </a:cubicBezTo>
                <a:cubicBezTo>
                  <a:pt x="4664169" y="978034"/>
                  <a:pt x="4636166" y="976320"/>
                  <a:pt x="4626641" y="981940"/>
                </a:cubicBezTo>
                <a:cubicBezTo>
                  <a:pt x="4632642" y="985369"/>
                  <a:pt x="4641881" y="980130"/>
                  <a:pt x="4643691" y="984702"/>
                </a:cubicBezTo>
                <a:cubicBezTo>
                  <a:pt x="4643595" y="984416"/>
                  <a:pt x="4636071" y="988036"/>
                  <a:pt x="4639881" y="989274"/>
                </a:cubicBezTo>
                <a:cubicBezTo>
                  <a:pt x="4641976" y="989941"/>
                  <a:pt x="4650834" y="990036"/>
                  <a:pt x="4652644" y="990322"/>
                </a:cubicBezTo>
                <a:cubicBezTo>
                  <a:pt x="4654454" y="990607"/>
                  <a:pt x="4653120" y="991846"/>
                  <a:pt x="4657026" y="992036"/>
                </a:cubicBezTo>
                <a:cubicBezTo>
                  <a:pt x="4660931" y="992322"/>
                  <a:pt x="4665598" y="990798"/>
                  <a:pt x="4669599" y="990988"/>
                </a:cubicBezTo>
                <a:cubicBezTo>
                  <a:pt x="4669218" y="995656"/>
                  <a:pt x="4673599" y="997370"/>
                  <a:pt x="4682648" y="996227"/>
                </a:cubicBezTo>
                <a:cubicBezTo>
                  <a:pt x="4695888" y="996132"/>
                  <a:pt x="4698745" y="991846"/>
                  <a:pt x="4707413" y="989941"/>
                </a:cubicBezTo>
                <a:cubicBezTo>
                  <a:pt x="4715890" y="996608"/>
                  <a:pt x="4739703" y="984607"/>
                  <a:pt x="4745037" y="986797"/>
                </a:cubicBezTo>
                <a:cubicBezTo>
                  <a:pt x="4753228" y="990131"/>
                  <a:pt x="4750085" y="986035"/>
                  <a:pt x="4761801" y="985369"/>
                </a:cubicBezTo>
                <a:cubicBezTo>
                  <a:pt x="4766849" y="985083"/>
                  <a:pt x="4768183" y="986512"/>
                  <a:pt x="4774564" y="986416"/>
                </a:cubicBezTo>
                <a:cubicBezTo>
                  <a:pt x="4795710" y="986035"/>
                  <a:pt x="4801615" y="980130"/>
                  <a:pt x="4815998" y="978701"/>
                </a:cubicBezTo>
                <a:cubicBezTo>
                  <a:pt x="4820665" y="978225"/>
                  <a:pt x="4822666" y="979844"/>
                  <a:pt x="4828761" y="979749"/>
                </a:cubicBezTo>
                <a:cubicBezTo>
                  <a:pt x="4843049" y="979463"/>
                  <a:pt x="4858765" y="976606"/>
                  <a:pt x="4874767" y="975844"/>
                </a:cubicBezTo>
                <a:cubicBezTo>
                  <a:pt x="4882673" y="974986"/>
                  <a:pt x="4877054" y="968700"/>
                  <a:pt x="4886769" y="968509"/>
                </a:cubicBezTo>
                <a:cubicBezTo>
                  <a:pt x="4887435" y="971748"/>
                  <a:pt x="4886864" y="975844"/>
                  <a:pt x="4895627" y="974129"/>
                </a:cubicBezTo>
                <a:cubicBezTo>
                  <a:pt x="4898294" y="973653"/>
                  <a:pt x="4901438" y="974034"/>
                  <a:pt x="4904009" y="973462"/>
                </a:cubicBezTo>
                <a:cubicBezTo>
                  <a:pt x="4909057" y="972319"/>
                  <a:pt x="4905152" y="969843"/>
                  <a:pt x="4907819" y="968890"/>
                </a:cubicBezTo>
                <a:cubicBezTo>
                  <a:pt x="4913820" y="966795"/>
                  <a:pt x="4921535" y="967462"/>
                  <a:pt x="4928584" y="964985"/>
                </a:cubicBezTo>
                <a:cubicBezTo>
                  <a:pt x="4931632" y="969367"/>
                  <a:pt x="4917249" y="972701"/>
                  <a:pt x="4933346" y="970891"/>
                </a:cubicBezTo>
                <a:cubicBezTo>
                  <a:pt x="4952110" y="972319"/>
                  <a:pt x="4943633" y="962890"/>
                  <a:pt x="4957921" y="962509"/>
                </a:cubicBezTo>
                <a:cubicBezTo>
                  <a:pt x="4958588" y="965747"/>
                  <a:pt x="4958016" y="969843"/>
                  <a:pt x="4966779" y="968128"/>
                </a:cubicBezTo>
                <a:cubicBezTo>
                  <a:pt x="4979066" y="967652"/>
                  <a:pt x="4979257" y="962318"/>
                  <a:pt x="4991544" y="961842"/>
                </a:cubicBezTo>
                <a:cubicBezTo>
                  <a:pt x="4995735" y="960889"/>
                  <a:pt x="4994401" y="962794"/>
                  <a:pt x="4995925" y="963557"/>
                </a:cubicBezTo>
                <a:cubicBezTo>
                  <a:pt x="5001926" y="966700"/>
                  <a:pt x="5020881" y="964033"/>
                  <a:pt x="5033739" y="962509"/>
                </a:cubicBezTo>
                <a:cubicBezTo>
                  <a:pt x="5042788" y="961366"/>
                  <a:pt x="5060219" y="962032"/>
                  <a:pt x="5054314" y="956508"/>
                </a:cubicBezTo>
                <a:cubicBezTo>
                  <a:pt x="5044313" y="949936"/>
                  <a:pt x="5041550" y="956603"/>
                  <a:pt x="5028691" y="958508"/>
                </a:cubicBezTo>
                <a:close/>
                <a:moveTo>
                  <a:pt x="2244057" y="1189394"/>
                </a:moveTo>
                <a:cubicBezTo>
                  <a:pt x="2240819" y="1191395"/>
                  <a:pt x="2252058" y="1190633"/>
                  <a:pt x="2252630" y="1190823"/>
                </a:cubicBezTo>
                <a:cubicBezTo>
                  <a:pt x="2253868" y="1191204"/>
                  <a:pt x="2251677" y="1194728"/>
                  <a:pt x="2253011" y="1195014"/>
                </a:cubicBezTo>
                <a:cubicBezTo>
                  <a:pt x="2255106" y="1195395"/>
                  <a:pt x="2262155" y="1193299"/>
                  <a:pt x="2261202" y="1192252"/>
                </a:cubicBezTo>
                <a:cubicBezTo>
                  <a:pt x="2254344" y="1192823"/>
                  <a:pt x="2250249" y="1185584"/>
                  <a:pt x="2244057" y="1189394"/>
                </a:cubicBezTo>
                <a:close/>
                <a:moveTo>
                  <a:pt x="790828" y="1181012"/>
                </a:moveTo>
                <a:cubicBezTo>
                  <a:pt x="814355" y="1175964"/>
                  <a:pt x="827499" y="1177488"/>
                  <a:pt x="853503" y="1175678"/>
                </a:cubicBezTo>
                <a:cubicBezTo>
                  <a:pt x="851788" y="1170916"/>
                  <a:pt x="846264" y="1168344"/>
                  <a:pt x="848073" y="1161295"/>
                </a:cubicBezTo>
                <a:cubicBezTo>
                  <a:pt x="827118" y="1163105"/>
                  <a:pt x="806259" y="1164820"/>
                  <a:pt x="785399" y="1166630"/>
                </a:cubicBezTo>
                <a:cubicBezTo>
                  <a:pt x="785875" y="1172249"/>
                  <a:pt x="784827" y="1178726"/>
                  <a:pt x="790828" y="1181012"/>
                </a:cubicBezTo>
                <a:close/>
                <a:moveTo>
                  <a:pt x="5172805" y="870211"/>
                </a:moveTo>
                <a:cubicBezTo>
                  <a:pt x="5173185" y="873640"/>
                  <a:pt x="5184520" y="870402"/>
                  <a:pt x="5185663" y="873355"/>
                </a:cubicBezTo>
                <a:cubicBezTo>
                  <a:pt x="5162613" y="878784"/>
                  <a:pt x="5135562" y="870211"/>
                  <a:pt x="5127275" y="880403"/>
                </a:cubicBezTo>
                <a:cubicBezTo>
                  <a:pt x="5137657" y="883642"/>
                  <a:pt x="5154231" y="880213"/>
                  <a:pt x="5165280" y="881451"/>
                </a:cubicBezTo>
                <a:cubicBezTo>
                  <a:pt x="5168614" y="881832"/>
                  <a:pt x="5169947" y="886880"/>
                  <a:pt x="5178139" y="884594"/>
                </a:cubicBezTo>
                <a:cubicBezTo>
                  <a:pt x="5179472" y="880880"/>
                  <a:pt x="5171471" y="879736"/>
                  <a:pt x="5177567" y="878308"/>
                </a:cubicBezTo>
                <a:cubicBezTo>
                  <a:pt x="5187282" y="877451"/>
                  <a:pt x="5197093" y="876688"/>
                  <a:pt x="5206809" y="875831"/>
                </a:cubicBezTo>
                <a:cubicBezTo>
                  <a:pt x="5202713" y="884499"/>
                  <a:pt x="5227192" y="885356"/>
                  <a:pt x="5228050" y="878308"/>
                </a:cubicBezTo>
                <a:cubicBezTo>
                  <a:pt x="5220239" y="878689"/>
                  <a:pt x="5213953" y="878117"/>
                  <a:pt x="5211000" y="875545"/>
                </a:cubicBezTo>
                <a:cubicBezTo>
                  <a:pt x="5218334" y="873926"/>
                  <a:pt x="5209000" y="873450"/>
                  <a:pt x="5206428" y="871735"/>
                </a:cubicBezTo>
                <a:cubicBezTo>
                  <a:pt x="5231764" y="868021"/>
                  <a:pt x="5242242" y="873355"/>
                  <a:pt x="5265292" y="870973"/>
                </a:cubicBezTo>
                <a:cubicBezTo>
                  <a:pt x="5260244" y="876688"/>
                  <a:pt x="5282342" y="876117"/>
                  <a:pt x="5270150" y="878974"/>
                </a:cubicBezTo>
                <a:cubicBezTo>
                  <a:pt x="5252719" y="881546"/>
                  <a:pt x="5246433" y="877260"/>
                  <a:pt x="5232145" y="877927"/>
                </a:cubicBezTo>
                <a:cubicBezTo>
                  <a:pt x="5230145" y="886785"/>
                  <a:pt x="5250148" y="882022"/>
                  <a:pt x="5261959" y="881737"/>
                </a:cubicBezTo>
                <a:cubicBezTo>
                  <a:pt x="5267483" y="881641"/>
                  <a:pt x="5267864" y="883165"/>
                  <a:pt x="5274722" y="882784"/>
                </a:cubicBezTo>
                <a:cubicBezTo>
                  <a:pt x="5307583" y="880689"/>
                  <a:pt x="5326919" y="886404"/>
                  <a:pt x="5350636" y="884785"/>
                </a:cubicBezTo>
                <a:cubicBezTo>
                  <a:pt x="5351684" y="886309"/>
                  <a:pt x="5354351" y="886976"/>
                  <a:pt x="5359209" y="886213"/>
                </a:cubicBezTo>
                <a:cubicBezTo>
                  <a:pt x="5356637" y="892214"/>
                  <a:pt x="5367876" y="889738"/>
                  <a:pt x="5368257" y="893929"/>
                </a:cubicBezTo>
                <a:cubicBezTo>
                  <a:pt x="5381212" y="894310"/>
                  <a:pt x="5376449" y="894691"/>
                  <a:pt x="5389212" y="892119"/>
                </a:cubicBezTo>
                <a:cubicBezTo>
                  <a:pt x="5389212" y="894786"/>
                  <a:pt x="5384069" y="895453"/>
                  <a:pt x="5385593" y="898786"/>
                </a:cubicBezTo>
                <a:cubicBezTo>
                  <a:pt x="5392546" y="898215"/>
                  <a:pt x="5399500" y="897643"/>
                  <a:pt x="5406453" y="896977"/>
                </a:cubicBezTo>
                <a:cubicBezTo>
                  <a:pt x="5417407" y="890309"/>
                  <a:pt x="5395213" y="892690"/>
                  <a:pt x="5397023" y="885070"/>
                </a:cubicBezTo>
                <a:cubicBezTo>
                  <a:pt x="5402548" y="884594"/>
                  <a:pt x="5408167" y="884118"/>
                  <a:pt x="5413692" y="883642"/>
                </a:cubicBezTo>
                <a:cubicBezTo>
                  <a:pt x="5416644" y="877451"/>
                  <a:pt x="5407310" y="878689"/>
                  <a:pt x="5408644" y="873450"/>
                </a:cubicBezTo>
                <a:cubicBezTo>
                  <a:pt x="5402357" y="873640"/>
                  <a:pt x="5393308" y="875545"/>
                  <a:pt x="5391784" y="872783"/>
                </a:cubicBezTo>
                <a:cubicBezTo>
                  <a:pt x="5391880" y="869449"/>
                  <a:pt x="5402357" y="870211"/>
                  <a:pt x="5399595" y="865735"/>
                </a:cubicBezTo>
                <a:cubicBezTo>
                  <a:pt x="5383878" y="864973"/>
                  <a:pt x="5368639" y="864878"/>
                  <a:pt x="5353304" y="865449"/>
                </a:cubicBezTo>
                <a:cubicBezTo>
                  <a:pt x="5342826" y="865830"/>
                  <a:pt x="5314251" y="870116"/>
                  <a:pt x="5311489" y="868973"/>
                </a:cubicBezTo>
                <a:cubicBezTo>
                  <a:pt x="5303297" y="865639"/>
                  <a:pt x="5296630" y="869735"/>
                  <a:pt x="5290247" y="866592"/>
                </a:cubicBezTo>
                <a:cubicBezTo>
                  <a:pt x="5289295" y="866116"/>
                  <a:pt x="5279294" y="867544"/>
                  <a:pt x="5277675" y="867640"/>
                </a:cubicBezTo>
                <a:cubicBezTo>
                  <a:pt x="5274055" y="867830"/>
                  <a:pt x="5274150" y="865925"/>
                  <a:pt x="5273293" y="865925"/>
                </a:cubicBezTo>
                <a:cubicBezTo>
                  <a:pt x="5259958" y="865544"/>
                  <a:pt x="5241385" y="867449"/>
                  <a:pt x="5231288" y="867354"/>
                </a:cubicBezTo>
                <a:cubicBezTo>
                  <a:pt x="5210429" y="867068"/>
                  <a:pt x="5184139" y="865925"/>
                  <a:pt x="5168042" y="866306"/>
                </a:cubicBezTo>
                <a:cubicBezTo>
                  <a:pt x="5158517" y="866497"/>
                  <a:pt x="5147754" y="868402"/>
                  <a:pt x="5138800" y="868783"/>
                </a:cubicBezTo>
                <a:cubicBezTo>
                  <a:pt x="5134229" y="868973"/>
                  <a:pt x="5125370" y="864020"/>
                  <a:pt x="5122036" y="870211"/>
                </a:cubicBezTo>
                <a:cubicBezTo>
                  <a:pt x="5139753" y="870497"/>
                  <a:pt x="5158707" y="874212"/>
                  <a:pt x="5172805" y="870211"/>
                </a:cubicBezTo>
                <a:close/>
                <a:moveTo>
                  <a:pt x="5303773" y="876022"/>
                </a:moveTo>
                <a:cubicBezTo>
                  <a:pt x="5306440" y="871069"/>
                  <a:pt x="5327491" y="872974"/>
                  <a:pt x="5325014" y="878498"/>
                </a:cubicBezTo>
                <a:cubicBezTo>
                  <a:pt x="5314631" y="879641"/>
                  <a:pt x="5311774" y="876307"/>
                  <a:pt x="5303773" y="876022"/>
                </a:cubicBezTo>
                <a:close/>
                <a:moveTo>
                  <a:pt x="3567842" y="1009943"/>
                </a:moveTo>
                <a:cubicBezTo>
                  <a:pt x="3521931" y="1014230"/>
                  <a:pt x="3451827" y="1018230"/>
                  <a:pt x="3421728" y="1024421"/>
                </a:cubicBezTo>
                <a:cubicBezTo>
                  <a:pt x="3414489" y="1025850"/>
                  <a:pt x="3405250" y="1025088"/>
                  <a:pt x="3405345" y="1030041"/>
                </a:cubicBezTo>
                <a:cubicBezTo>
                  <a:pt x="3416014" y="1030898"/>
                  <a:pt x="3440969" y="1022897"/>
                  <a:pt x="3439159" y="1031374"/>
                </a:cubicBezTo>
                <a:cubicBezTo>
                  <a:pt x="3426777" y="1025945"/>
                  <a:pt x="3407917" y="1037566"/>
                  <a:pt x="3397154" y="1032803"/>
                </a:cubicBezTo>
                <a:cubicBezTo>
                  <a:pt x="3398868" y="1038232"/>
                  <a:pt x="3391915" y="1040137"/>
                  <a:pt x="3380961" y="1040518"/>
                </a:cubicBezTo>
                <a:cubicBezTo>
                  <a:pt x="3375723" y="1034327"/>
                  <a:pt x="3380199" y="1035756"/>
                  <a:pt x="3379914" y="1027945"/>
                </a:cubicBezTo>
                <a:cubicBezTo>
                  <a:pt x="3360959" y="1030612"/>
                  <a:pt x="3355911" y="1026326"/>
                  <a:pt x="3342290" y="1031089"/>
                </a:cubicBezTo>
                <a:cubicBezTo>
                  <a:pt x="3336575" y="1040423"/>
                  <a:pt x="3363912" y="1029565"/>
                  <a:pt x="3363721" y="1035661"/>
                </a:cubicBezTo>
                <a:cubicBezTo>
                  <a:pt x="3343719" y="1040423"/>
                  <a:pt x="3311715" y="1042519"/>
                  <a:pt x="3297046" y="1043376"/>
                </a:cubicBezTo>
                <a:cubicBezTo>
                  <a:pt x="3294760" y="1043471"/>
                  <a:pt x="3291712" y="1041757"/>
                  <a:pt x="3292665" y="1041661"/>
                </a:cubicBezTo>
                <a:cubicBezTo>
                  <a:pt x="3285711" y="1042233"/>
                  <a:pt x="3278949" y="1044614"/>
                  <a:pt x="3271900" y="1045567"/>
                </a:cubicBezTo>
                <a:cubicBezTo>
                  <a:pt x="3260184" y="1047091"/>
                  <a:pt x="3250564" y="1047472"/>
                  <a:pt x="3238467" y="1048424"/>
                </a:cubicBezTo>
                <a:cubicBezTo>
                  <a:pt x="3230371" y="1048996"/>
                  <a:pt x="3216179" y="1052139"/>
                  <a:pt x="3209035" y="1048805"/>
                </a:cubicBezTo>
                <a:cubicBezTo>
                  <a:pt x="3208845" y="1046043"/>
                  <a:pt x="3216179" y="1046233"/>
                  <a:pt x="3217036" y="1043947"/>
                </a:cubicBezTo>
                <a:cubicBezTo>
                  <a:pt x="3207416" y="1040328"/>
                  <a:pt x="3197034" y="1047853"/>
                  <a:pt x="3179412" y="1047091"/>
                </a:cubicBezTo>
                <a:cubicBezTo>
                  <a:pt x="3178079" y="1050806"/>
                  <a:pt x="3186080" y="1051949"/>
                  <a:pt x="3179984" y="1053377"/>
                </a:cubicBezTo>
                <a:cubicBezTo>
                  <a:pt x="3169506" y="1051187"/>
                  <a:pt x="3161982" y="1058616"/>
                  <a:pt x="3151123" y="1060045"/>
                </a:cubicBezTo>
                <a:cubicBezTo>
                  <a:pt x="3152076" y="1059949"/>
                  <a:pt x="3145503" y="1058616"/>
                  <a:pt x="3142551" y="1058616"/>
                </a:cubicBezTo>
                <a:cubicBezTo>
                  <a:pt x="3111404" y="1059378"/>
                  <a:pt x="3078066" y="1063188"/>
                  <a:pt x="3050539" y="1066426"/>
                </a:cubicBezTo>
                <a:cubicBezTo>
                  <a:pt x="3045205" y="1067093"/>
                  <a:pt x="3044824" y="1068808"/>
                  <a:pt x="3038157" y="1069570"/>
                </a:cubicBezTo>
                <a:cubicBezTo>
                  <a:pt x="3023488" y="1071189"/>
                  <a:pt x="2995389" y="1069760"/>
                  <a:pt x="2996723" y="1077285"/>
                </a:cubicBezTo>
                <a:cubicBezTo>
                  <a:pt x="3012249" y="1077285"/>
                  <a:pt x="3038157" y="1071094"/>
                  <a:pt x="3047110" y="1075189"/>
                </a:cubicBezTo>
                <a:cubicBezTo>
                  <a:pt x="3037014" y="1074618"/>
                  <a:pt x="3027108" y="1078523"/>
                  <a:pt x="3018059" y="1079762"/>
                </a:cubicBezTo>
                <a:cubicBezTo>
                  <a:pt x="3005676" y="1081381"/>
                  <a:pt x="2987960" y="1077666"/>
                  <a:pt x="2989103" y="1086429"/>
                </a:cubicBezTo>
                <a:cubicBezTo>
                  <a:pt x="3025774" y="1083572"/>
                  <a:pt x="3040633" y="1080905"/>
                  <a:pt x="3072732" y="1079381"/>
                </a:cubicBezTo>
                <a:cubicBezTo>
                  <a:pt x="3071685" y="1082333"/>
                  <a:pt x="3067113" y="1083857"/>
                  <a:pt x="3069208" y="1088143"/>
                </a:cubicBezTo>
                <a:cubicBezTo>
                  <a:pt x="3081495" y="1084905"/>
                  <a:pt x="3102641" y="1085286"/>
                  <a:pt x="3106260" y="1078714"/>
                </a:cubicBezTo>
                <a:cubicBezTo>
                  <a:pt x="3103022" y="1078523"/>
                  <a:pt x="3097974" y="1079381"/>
                  <a:pt x="3097688" y="1077285"/>
                </a:cubicBezTo>
                <a:cubicBezTo>
                  <a:pt x="3103022" y="1076714"/>
                  <a:pt x="3103212" y="1074142"/>
                  <a:pt x="3110070" y="1074142"/>
                </a:cubicBezTo>
                <a:cubicBezTo>
                  <a:pt x="3125596" y="1074332"/>
                  <a:pt x="3108832" y="1080619"/>
                  <a:pt x="3119310" y="1083953"/>
                </a:cubicBezTo>
                <a:cubicBezTo>
                  <a:pt x="3137217" y="1082238"/>
                  <a:pt x="3149599" y="1077190"/>
                  <a:pt x="3165315" y="1080047"/>
                </a:cubicBezTo>
                <a:cubicBezTo>
                  <a:pt x="3161124" y="1073666"/>
                  <a:pt x="3171221" y="1072904"/>
                  <a:pt x="3177126" y="1070618"/>
                </a:cubicBezTo>
                <a:cubicBezTo>
                  <a:pt x="3182365" y="1073285"/>
                  <a:pt x="3181508" y="1079666"/>
                  <a:pt x="3194557" y="1077571"/>
                </a:cubicBezTo>
                <a:cubicBezTo>
                  <a:pt x="3204939" y="1076999"/>
                  <a:pt x="3207225" y="1073189"/>
                  <a:pt x="3215131" y="1071570"/>
                </a:cubicBezTo>
                <a:cubicBezTo>
                  <a:pt x="3218751" y="1077190"/>
                  <a:pt x="3230371" y="1074523"/>
                  <a:pt x="3236372" y="1074047"/>
                </a:cubicBezTo>
                <a:cubicBezTo>
                  <a:pt x="3244659" y="1073285"/>
                  <a:pt x="3271710" y="1065855"/>
                  <a:pt x="3273615" y="1066712"/>
                </a:cubicBezTo>
                <a:cubicBezTo>
                  <a:pt x="3284949" y="1071284"/>
                  <a:pt x="3322002" y="1062712"/>
                  <a:pt x="3328002" y="1062140"/>
                </a:cubicBezTo>
                <a:cubicBezTo>
                  <a:pt x="3344862" y="1060616"/>
                  <a:pt x="3361149" y="1061283"/>
                  <a:pt x="3370008" y="1060712"/>
                </a:cubicBezTo>
                <a:cubicBezTo>
                  <a:pt x="3376389" y="1060235"/>
                  <a:pt x="3384200" y="1057378"/>
                  <a:pt x="3390772" y="1056806"/>
                </a:cubicBezTo>
                <a:cubicBezTo>
                  <a:pt x="3389629" y="1056901"/>
                  <a:pt x="3393344" y="1058521"/>
                  <a:pt x="3395154" y="1058521"/>
                </a:cubicBezTo>
                <a:cubicBezTo>
                  <a:pt x="3411918" y="1059187"/>
                  <a:pt x="3437731" y="1055854"/>
                  <a:pt x="3453637" y="1053568"/>
                </a:cubicBezTo>
                <a:cubicBezTo>
                  <a:pt x="3461257" y="1052520"/>
                  <a:pt x="3462876" y="1050806"/>
                  <a:pt x="3470211" y="1050043"/>
                </a:cubicBezTo>
                <a:cubicBezTo>
                  <a:pt x="3475545" y="1049472"/>
                  <a:pt x="3476116" y="1051853"/>
                  <a:pt x="3482974" y="1051091"/>
                </a:cubicBezTo>
                <a:cubicBezTo>
                  <a:pt x="3482212" y="1051187"/>
                  <a:pt x="3484974" y="1049091"/>
                  <a:pt x="3486975" y="1048615"/>
                </a:cubicBezTo>
                <a:cubicBezTo>
                  <a:pt x="3510120" y="1043662"/>
                  <a:pt x="3538886" y="1044805"/>
                  <a:pt x="3562222" y="1042233"/>
                </a:cubicBezTo>
                <a:cubicBezTo>
                  <a:pt x="3567461" y="1041661"/>
                  <a:pt x="3568127" y="1039947"/>
                  <a:pt x="3574605" y="1039090"/>
                </a:cubicBezTo>
                <a:cubicBezTo>
                  <a:pt x="3597846" y="1036042"/>
                  <a:pt x="3624897" y="1035661"/>
                  <a:pt x="3649852" y="1032708"/>
                </a:cubicBezTo>
                <a:cubicBezTo>
                  <a:pt x="3653567" y="1032232"/>
                  <a:pt x="3652805" y="1030517"/>
                  <a:pt x="3653852" y="1030232"/>
                </a:cubicBezTo>
                <a:cubicBezTo>
                  <a:pt x="3657853" y="1029374"/>
                  <a:pt x="3659187" y="1032136"/>
                  <a:pt x="3662425" y="1031660"/>
                </a:cubicBezTo>
                <a:cubicBezTo>
                  <a:pt x="3668521" y="1030803"/>
                  <a:pt x="3670045" y="1029088"/>
                  <a:pt x="3678999" y="1028136"/>
                </a:cubicBezTo>
                <a:cubicBezTo>
                  <a:pt x="3694620" y="1026517"/>
                  <a:pt x="3691191" y="1030041"/>
                  <a:pt x="3695763" y="1026707"/>
                </a:cubicBezTo>
                <a:cubicBezTo>
                  <a:pt x="3698811" y="1024516"/>
                  <a:pt x="3728243" y="1024040"/>
                  <a:pt x="3729195" y="1023850"/>
                </a:cubicBezTo>
                <a:cubicBezTo>
                  <a:pt x="3734339" y="1023183"/>
                  <a:pt x="3738625" y="1020992"/>
                  <a:pt x="3741578" y="1020707"/>
                </a:cubicBezTo>
                <a:cubicBezTo>
                  <a:pt x="3747483" y="1020135"/>
                  <a:pt x="3749389" y="1022516"/>
                  <a:pt x="3758532" y="1021373"/>
                </a:cubicBezTo>
                <a:cubicBezTo>
                  <a:pt x="3764628" y="1020611"/>
                  <a:pt x="3765962" y="1018516"/>
                  <a:pt x="3775106" y="1017849"/>
                </a:cubicBezTo>
                <a:cubicBezTo>
                  <a:pt x="3780631" y="1017468"/>
                  <a:pt x="3783488" y="1019087"/>
                  <a:pt x="3791965" y="1018516"/>
                </a:cubicBezTo>
                <a:cubicBezTo>
                  <a:pt x="3805967" y="1017658"/>
                  <a:pt x="3827208" y="1012039"/>
                  <a:pt x="3838352" y="1018801"/>
                </a:cubicBezTo>
                <a:cubicBezTo>
                  <a:pt x="3832351" y="1020421"/>
                  <a:pt x="3816540" y="1018135"/>
                  <a:pt x="3817587" y="1022707"/>
                </a:cubicBezTo>
                <a:cubicBezTo>
                  <a:pt x="3827398" y="1022516"/>
                  <a:pt x="3835209" y="1025374"/>
                  <a:pt x="3842638" y="1020611"/>
                </a:cubicBezTo>
                <a:cubicBezTo>
                  <a:pt x="3845210" y="1016230"/>
                  <a:pt x="3853306" y="1014039"/>
                  <a:pt x="3863022" y="1012515"/>
                </a:cubicBezTo>
                <a:cubicBezTo>
                  <a:pt x="3877023" y="1011658"/>
                  <a:pt x="3891977" y="1009657"/>
                  <a:pt x="3900645" y="1009372"/>
                </a:cubicBezTo>
                <a:cubicBezTo>
                  <a:pt x="3908742" y="1009086"/>
                  <a:pt x="3910266" y="1010515"/>
                  <a:pt x="3913218" y="1008324"/>
                </a:cubicBezTo>
                <a:cubicBezTo>
                  <a:pt x="3919029" y="1004038"/>
                  <a:pt x="3955319" y="1005085"/>
                  <a:pt x="3951223" y="1009372"/>
                </a:cubicBezTo>
                <a:cubicBezTo>
                  <a:pt x="3923410" y="1011753"/>
                  <a:pt x="3897121" y="1014706"/>
                  <a:pt x="3902455" y="1030422"/>
                </a:cubicBezTo>
                <a:cubicBezTo>
                  <a:pt x="3925601" y="1031565"/>
                  <a:pt x="3924744" y="1023183"/>
                  <a:pt x="3935221" y="1019182"/>
                </a:cubicBezTo>
                <a:cubicBezTo>
                  <a:pt x="3948461" y="1019087"/>
                  <a:pt x="3944175" y="1011943"/>
                  <a:pt x="3959986" y="1012896"/>
                </a:cubicBezTo>
                <a:cubicBezTo>
                  <a:pt x="3955890" y="1005181"/>
                  <a:pt x="3968177" y="1004038"/>
                  <a:pt x="3975798" y="1000990"/>
                </a:cubicBezTo>
                <a:cubicBezTo>
                  <a:pt x="3982751" y="1000513"/>
                  <a:pt x="3989704" y="999656"/>
                  <a:pt x="3996752" y="999180"/>
                </a:cubicBezTo>
                <a:cubicBezTo>
                  <a:pt x="4014660" y="998132"/>
                  <a:pt x="4013040" y="998894"/>
                  <a:pt x="4021803" y="997084"/>
                </a:cubicBezTo>
                <a:cubicBezTo>
                  <a:pt x="4042282" y="992703"/>
                  <a:pt x="4075239" y="991655"/>
                  <a:pt x="4092860" y="991084"/>
                </a:cubicBezTo>
                <a:cubicBezTo>
                  <a:pt x="4100480" y="990798"/>
                  <a:pt x="4102480" y="992322"/>
                  <a:pt x="4109719" y="991751"/>
                </a:cubicBezTo>
                <a:cubicBezTo>
                  <a:pt x="4119244" y="990988"/>
                  <a:pt x="4130389" y="984226"/>
                  <a:pt x="4138961" y="989274"/>
                </a:cubicBezTo>
                <a:cubicBezTo>
                  <a:pt x="4122006" y="996799"/>
                  <a:pt x="4103718" y="991274"/>
                  <a:pt x="4089336" y="999847"/>
                </a:cubicBezTo>
                <a:cubicBezTo>
                  <a:pt x="4137437" y="997465"/>
                  <a:pt x="4145343" y="995084"/>
                  <a:pt x="4198016" y="990703"/>
                </a:cubicBezTo>
                <a:cubicBezTo>
                  <a:pt x="4203636" y="980606"/>
                  <a:pt x="4170774" y="994132"/>
                  <a:pt x="4176394" y="984035"/>
                </a:cubicBezTo>
                <a:cubicBezTo>
                  <a:pt x="4185443" y="979654"/>
                  <a:pt x="4196206" y="982607"/>
                  <a:pt x="4209827" y="981178"/>
                </a:cubicBezTo>
                <a:cubicBezTo>
                  <a:pt x="4215828" y="980606"/>
                  <a:pt x="4217257" y="978225"/>
                  <a:pt x="4226401" y="977653"/>
                </a:cubicBezTo>
                <a:cubicBezTo>
                  <a:pt x="4228972" y="977463"/>
                  <a:pt x="4231258" y="979368"/>
                  <a:pt x="4230782" y="979368"/>
                </a:cubicBezTo>
                <a:cubicBezTo>
                  <a:pt x="4235068" y="979082"/>
                  <a:pt x="4235449" y="976891"/>
                  <a:pt x="4238974" y="976606"/>
                </a:cubicBezTo>
                <a:cubicBezTo>
                  <a:pt x="4263453" y="974129"/>
                  <a:pt x="4302410" y="969557"/>
                  <a:pt x="4318412" y="969938"/>
                </a:cubicBezTo>
                <a:cubicBezTo>
                  <a:pt x="4325079" y="970129"/>
                  <a:pt x="4328604" y="974986"/>
                  <a:pt x="4335462" y="972701"/>
                </a:cubicBezTo>
                <a:cubicBezTo>
                  <a:pt x="4348511" y="973177"/>
                  <a:pt x="4342986" y="966223"/>
                  <a:pt x="4356036" y="966700"/>
                </a:cubicBezTo>
                <a:cubicBezTo>
                  <a:pt x="4365846" y="969557"/>
                  <a:pt x="4379848" y="969748"/>
                  <a:pt x="4398232" y="967366"/>
                </a:cubicBezTo>
                <a:cubicBezTo>
                  <a:pt x="4392326" y="975367"/>
                  <a:pt x="4412519" y="967462"/>
                  <a:pt x="4411281" y="972605"/>
                </a:cubicBezTo>
                <a:cubicBezTo>
                  <a:pt x="4438332" y="968795"/>
                  <a:pt x="4466050" y="969938"/>
                  <a:pt x="4490719" y="965938"/>
                </a:cubicBezTo>
                <a:cubicBezTo>
                  <a:pt x="4496720" y="964985"/>
                  <a:pt x="4505483" y="960318"/>
                  <a:pt x="4511293" y="959937"/>
                </a:cubicBezTo>
                <a:cubicBezTo>
                  <a:pt x="4513389" y="959842"/>
                  <a:pt x="4520818" y="967366"/>
                  <a:pt x="4528343" y="962699"/>
                </a:cubicBezTo>
                <a:cubicBezTo>
                  <a:pt x="4538344" y="959080"/>
                  <a:pt x="4520247" y="956984"/>
                  <a:pt x="4531772" y="953936"/>
                </a:cubicBezTo>
                <a:cubicBezTo>
                  <a:pt x="4541487" y="953079"/>
                  <a:pt x="4551298" y="952317"/>
                  <a:pt x="4561014" y="951460"/>
                </a:cubicBezTo>
                <a:cubicBezTo>
                  <a:pt x="4561204" y="954222"/>
                  <a:pt x="4561490" y="957080"/>
                  <a:pt x="4561681" y="959842"/>
                </a:cubicBezTo>
                <a:cubicBezTo>
                  <a:pt x="4571491" y="958984"/>
                  <a:pt x="4581207" y="958222"/>
                  <a:pt x="4590922" y="957365"/>
                </a:cubicBezTo>
                <a:cubicBezTo>
                  <a:pt x="4595970" y="951650"/>
                  <a:pt x="4573873" y="952222"/>
                  <a:pt x="4586065" y="949364"/>
                </a:cubicBezTo>
                <a:cubicBezTo>
                  <a:pt x="4591684" y="948983"/>
                  <a:pt x="4597209" y="948221"/>
                  <a:pt x="4602828" y="947935"/>
                </a:cubicBezTo>
                <a:cubicBezTo>
                  <a:pt x="4608829" y="947555"/>
                  <a:pt x="4604448" y="950317"/>
                  <a:pt x="4607401" y="951745"/>
                </a:cubicBezTo>
                <a:cubicBezTo>
                  <a:pt x="4608353" y="952222"/>
                  <a:pt x="4614259" y="950888"/>
                  <a:pt x="4615783" y="951079"/>
                </a:cubicBezTo>
                <a:cubicBezTo>
                  <a:pt x="4619402" y="951460"/>
                  <a:pt x="4621307" y="951745"/>
                  <a:pt x="4624355" y="952507"/>
                </a:cubicBezTo>
                <a:cubicBezTo>
                  <a:pt x="4625212" y="948316"/>
                  <a:pt x="4618354" y="948793"/>
                  <a:pt x="4615497" y="946888"/>
                </a:cubicBezTo>
                <a:cubicBezTo>
                  <a:pt x="4643215" y="943840"/>
                  <a:pt x="4677885" y="943459"/>
                  <a:pt x="4698936" y="937744"/>
                </a:cubicBezTo>
                <a:cubicBezTo>
                  <a:pt x="4701508" y="940601"/>
                  <a:pt x="4694935" y="948983"/>
                  <a:pt x="4703984" y="947935"/>
                </a:cubicBezTo>
                <a:cubicBezTo>
                  <a:pt x="4703793" y="945173"/>
                  <a:pt x="4711128" y="945364"/>
                  <a:pt x="4711985" y="942982"/>
                </a:cubicBezTo>
                <a:cubicBezTo>
                  <a:pt x="4713509" y="940220"/>
                  <a:pt x="4717033" y="938220"/>
                  <a:pt x="4724177" y="937744"/>
                </a:cubicBezTo>
                <a:cubicBezTo>
                  <a:pt x="4735988" y="940982"/>
                  <a:pt x="4746370" y="936315"/>
                  <a:pt x="4757610" y="934886"/>
                </a:cubicBezTo>
                <a:cubicBezTo>
                  <a:pt x="4795043" y="930314"/>
                  <a:pt x="4835143" y="927742"/>
                  <a:pt x="4874672" y="924980"/>
                </a:cubicBezTo>
                <a:cubicBezTo>
                  <a:pt x="4880292" y="924599"/>
                  <a:pt x="4882959" y="926218"/>
                  <a:pt x="4891531" y="925647"/>
                </a:cubicBezTo>
                <a:cubicBezTo>
                  <a:pt x="4907438" y="924694"/>
                  <a:pt x="4910867" y="922123"/>
                  <a:pt x="4920582" y="921075"/>
                </a:cubicBezTo>
                <a:cubicBezTo>
                  <a:pt x="4934489" y="919551"/>
                  <a:pt x="4949539" y="919741"/>
                  <a:pt x="4962397" y="917551"/>
                </a:cubicBezTo>
                <a:cubicBezTo>
                  <a:pt x="4972113" y="915836"/>
                  <a:pt x="4977923" y="909931"/>
                  <a:pt x="4987163" y="911264"/>
                </a:cubicBezTo>
                <a:cubicBezTo>
                  <a:pt x="5002021" y="919837"/>
                  <a:pt x="5033263" y="907359"/>
                  <a:pt x="5054028" y="905644"/>
                </a:cubicBezTo>
                <a:cubicBezTo>
                  <a:pt x="5060314" y="906692"/>
                  <a:pt x="5058123" y="908883"/>
                  <a:pt x="5066887" y="908788"/>
                </a:cubicBezTo>
                <a:cubicBezTo>
                  <a:pt x="5079174" y="908692"/>
                  <a:pt x="5091271" y="905168"/>
                  <a:pt x="5104320" y="903549"/>
                </a:cubicBezTo>
                <a:cubicBezTo>
                  <a:pt x="5109844" y="902882"/>
                  <a:pt x="5112416" y="905359"/>
                  <a:pt x="5121274" y="904216"/>
                </a:cubicBezTo>
                <a:cubicBezTo>
                  <a:pt x="5121465" y="904216"/>
                  <a:pt x="5120893" y="902215"/>
                  <a:pt x="5121084" y="902120"/>
                </a:cubicBezTo>
                <a:cubicBezTo>
                  <a:pt x="5121846" y="901549"/>
                  <a:pt x="5128037" y="901739"/>
                  <a:pt x="5129466" y="901453"/>
                </a:cubicBezTo>
                <a:cubicBezTo>
                  <a:pt x="5134705" y="900215"/>
                  <a:pt x="5138991" y="900310"/>
                  <a:pt x="5141848" y="898310"/>
                </a:cubicBezTo>
                <a:cubicBezTo>
                  <a:pt x="5140039" y="883070"/>
                  <a:pt x="5102129" y="892309"/>
                  <a:pt x="5074030" y="893453"/>
                </a:cubicBezTo>
                <a:cubicBezTo>
                  <a:pt x="5066505" y="893738"/>
                  <a:pt x="5053932" y="890881"/>
                  <a:pt x="5044598" y="893833"/>
                </a:cubicBezTo>
                <a:cubicBezTo>
                  <a:pt x="5052122" y="882594"/>
                  <a:pt x="5025357" y="892405"/>
                  <a:pt x="5022976" y="887166"/>
                </a:cubicBezTo>
                <a:cubicBezTo>
                  <a:pt x="5029168" y="886309"/>
                  <a:pt x="5038502" y="886594"/>
                  <a:pt x="5039550" y="883642"/>
                </a:cubicBezTo>
                <a:cubicBezTo>
                  <a:pt x="5020690" y="882118"/>
                  <a:pt x="5013546" y="885166"/>
                  <a:pt x="4997925" y="889261"/>
                </a:cubicBezTo>
                <a:cubicBezTo>
                  <a:pt x="4997640" y="886499"/>
                  <a:pt x="4990496" y="887928"/>
                  <a:pt x="4989162" y="885737"/>
                </a:cubicBezTo>
                <a:cubicBezTo>
                  <a:pt x="4983448" y="885547"/>
                  <a:pt x="4980971" y="883451"/>
                  <a:pt x="4972304" y="885070"/>
                </a:cubicBezTo>
                <a:cubicBezTo>
                  <a:pt x="4959349" y="884594"/>
                  <a:pt x="4964778" y="891547"/>
                  <a:pt x="4951729" y="891071"/>
                </a:cubicBezTo>
                <a:cubicBezTo>
                  <a:pt x="4950491" y="887166"/>
                  <a:pt x="4933251" y="890881"/>
                  <a:pt x="4930679" y="890785"/>
                </a:cubicBezTo>
                <a:cubicBezTo>
                  <a:pt x="4929631" y="890785"/>
                  <a:pt x="4924488" y="889166"/>
                  <a:pt x="4926298" y="889071"/>
                </a:cubicBezTo>
                <a:cubicBezTo>
                  <a:pt x="4917058" y="889738"/>
                  <a:pt x="4909819" y="892690"/>
                  <a:pt x="4901438" y="893262"/>
                </a:cubicBezTo>
                <a:cubicBezTo>
                  <a:pt x="4893532" y="893738"/>
                  <a:pt x="4892007" y="891928"/>
                  <a:pt x="4884483" y="892595"/>
                </a:cubicBezTo>
                <a:cubicBezTo>
                  <a:pt x="4878482" y="893071"/>
                  <a:pt x="4877148" y="895834"/>
                  <a:pt x="4867909" y="896119"/>
                </a:cubicBezTo>
                <a:cubicBezTo>
                  <a:pt x="4862385" y="896310"/>
                  <a:pt x="4862099" y="894310"/>
                  <a:pt x="4855241" y="895072"/>
                </a:cubicBezTo>
                <a:cubicBezTo>
                  <a:pt x="4849240" y="895738"/>
                  <a:pt x="4847716" y="897929"/>
                  <a:pt x="4838668" y="898596"/>
                </a:cubicBezTo>
                <a:cubicBezTo>
                  <a:pt x="4833524" y="898977"/>
                  <a:pt x="4832381" y="897262"/>
                  <a:pt x="4825904" y="897548"/>
                </a:cubicBezTo>
                <a:cubicBezTo>
                  <a:pt x="4818856" y="897834"/>
                  <a:pt x="4819618" y="901739"/>
                  <a:pt x="4813331" y="898596"/>
                </a:cubicBezTo>
                <a:cubicBezTo>
                  <a:pt x="4810759" y="897262"/>
                  <a:pt x="4786947" y="900406"/>
                  <a:pt x="4792567" y="902501"/>
                </a:cubicBezTo>
                <a:cubicBezTo>
                  <a:pt x="4806759" y="905835"/>
                  <a:pt x="4819522" y="905359"/>
                  <a:pt x="4834762" y="903168"/>
                </a:cubicBezTo>
                <a:cubicBezTo>
                  <a:pt x="4850288" y="900977"/>
                  <a:pt x="4851621" y="899930"/>
                  <a:pt x="4864004" y="900691"/>
                </a:cubicBezTo>
                <a:cubicBezTo>
                  <a:pt x="4870576" y="901072"/>
                  <a:pt x="4874386" y="901739"/>
                  <a:pt x="4880863" y="901358"/>
                </a:cubicBezTo>
                <a:cubicBezTo>
                  <a:pt x="4895055" y="900596"/>
                  <a:pt x="4890007" y="894881"/>
                  <a:pt x="4897437" y="897834"/>
                </a:cubicBezTo>
                <a:cubicBezTo>
                  <a:pt x="4909914" y="902787"/>
                  <a:pt x="4937346" y="891452"/>
                  <a:pt x="4943919" y="900215"/>
                </a:cubicBezTo>
                <a:cubicBezTo>
                  <a:pt x="4918011" y="898882"/>
                  <a:pt x="4891436" y="903835"/>
                  <a:pt x="4864290" y="904787"/>
                </a:cubicBezTo>
                <a:cubicBezTo>
                  <a:pt x="4857432" y="905073"/>
                  <a:pt x="4850764" y="903739"/>
                  <a:pt x="4843240" y="904501"/>
                </a:cubicBezTo>
                <a:cubicBezTo>
                  <a:pt x="4835524" y="905263"/>
                  <a:pt x="4826380" y="908121"/>
                  <a:pt x="4818284" y="908692"/>
                </a:cubicBezTo>
                <a:cubicBezTo>
                  <a:pt x="4811235" y="909169"/>
                  <a:pt x="4804377" y="908121"/>
                  <a:pt x="4797234" y="908407"/>
                </a:cubicBezTo>
                <a:cubicBezTo>
                  <a:pt x="4745799" y="910121"/>
                  <a:pt x="4663122" y="919075"/>
                  <a:pt x="4625974" y="924980"/>
                </a:cubicBezTo>
                <a:cubicBezTo>
                  <a:pt x="4619593" y="926028"/>
                  <a:pt x="4611592" y="926409"/>
                  <a:pt x="4605115" y="926790"/>
                </a:cubicBezTo>
                <a:cubicBezTo>
                  <a:pt x="4599400" y="927076"/>
                  <a:pt x="4599685" y="923456"/>
                  <a:pt x="4596351" y="923266"/>
                </a:cubicBezTo>
                <a:cubicBezTo>
                  <a:pt x="4590351" y="922980"/>
                  <a:pt x="4587493" y="926123"/>
                  <a:pt x="4583969" y="926409"/>
                </a:cubicBezTo>
                <a:cubicBezTo>
                  <a:pt x="4578730" y="926885"/>
                  <a:pt x="4577873" y="924885"/>
                  <a:pt x="4571301" y="925361"/>
                </a:cubicBezTo>
                <a:cubicBezTo>
                  <a:pt x="4550632" y="926790"/>
                  <a:pt x="4523295" y="928505"/>
                  <a:pt x="4508626" y="930695"/>
                </a:cubicBezTo>
                <a:cubicBezTo>
                  <a:pt x="4502435" y="931553"/>
                  <a:pt x="4501292" y="933553"/>
                  <a:pt x="4492053" y="934219"/>
                </a:cubicBezTo>
                <a:cubicBezTo>
                  <a:pt x="4482433" y="934982"/>
                  <a:pt x="4476051" y="933267"/>
                  <a:pt x="4466811" y="934219"/>
                </a:cubicBezTo>
                <a:cubicBezTo>
                  <a:pt x="4453000" y="935648"/>
                  <a:pt x="4442427" y="939077"/>
                  <a:pt x="4429378" y="939458"/>
                </a:cubicBezTo>
                <a:cubicBezTo>
                  <a:pt x="4426330" y="935077"/>
                  <a:pt x="4440618" y="931743"/>
                  <a:pt x="4424616" y="933553"/>
                </a:cubicBezTo>
                <a:cubicBezTo>
                  <a:pt x="4419758" y="934315"/>
                  <a:pt x="4412709" y="934219"/>
                  <a:pt x="4412233" y="936696"/>
                </a:cubicBezTo>
                <a:cubicBezTo>
                  <a:pt x="4412043" y="939077"/>
                  <a:pt x="4418615" y="939458"/>
                  <a:pt x="4412614" y="940887"/>
                </a:cubicBezTo>
                <a:cubicBezTo>
                  <a:pt x="4397279" y="942220"/>
                  <a:pt x="4381944" y="943459"/>
                  <a:pt x="4366609" y="944792"/>
                </a:cubicBezTo>
                <a:cubicBezTo>
                  <a:pt x="4355655" y="946316"/>
                  <a:pt x="4362608" y="936886"/>
                  <a:pt x="4349368" y="939934"/>
                </a:cubicBezTo>
                <a:cubicBezTo>
                  <a:pt x="4309744" y="941363"/>
                  <a:pt x="4271835" y="944316"/>
                  <a:pt x="4227925" y="948031"/>
                </a:cubicBezTo>
                <a:cubicBezTo>
                  <a:pt x="4200111" y="950412"/>
                  <a:pt x="4168202" y="950888"/>
                  <a:pt x="4148486" y="954698"/>
                </a:cubicBezTo>
                <a:cubicBezTo>
                  <a:pt x="4140294" y="956317"/>
                  <a:pt x="4140104" y="959461"/>
                  <a:pt x="4132103" y="960318"/>
                </a:cubicBezTo>
                <a:cubicBezTo>
                  <a:pt x="4127436" y="960794"/>
                  <a:pt x="4129626" y="958794"/>
                  <a:pt x="4127721" y="958603"/>
                </a:cubicBezTo>
                <a:cubicBezTo>
                  <a:pt x="4116672" y="957175"/>
                  <a:pt x="4091431" y="960985"/>
                  <a:pt x="4081716" y="962509"/>
                </a:cubicBezTo>
                <a:cubicBezTo>
                  <a:pt x="4065618" y="964985"/>
                  <a:pt x="4063237" y="964795"/>
                  <a:pt x="4048283" y="965366"/>
                </a:cubicBezTo>
                <a:cubicBezTo>
                  <a:pt x="4040091" y="965652"/>
                  <a:pt x="4029709" y="967366"/>
                  <a:pt x="4023232" y="967462"/>
                </a:cubicBezTo>
                <a:cubicBezTo>
                  <a:pt x="4018946" y="967557"/>
                  <a:pt x="4018279" y="966128"/>
                  <a:pt x="4014660" y="966033"/>
                </a:cubicBezTo>
                <a:cubicBezTo>
                  <a:pt x="3999610" y="965652"/>
                  <a:pt x="3994467" y="969367"/>
                  <a:pt x="3985608" y="970605"/>
                </a:cubicBezTo>
                <a:cubicBezTo>
                  <a:pt x="3958081" y="974415"/>
                  <a:pt x="3938364" y="972034"/>
                  <a:pt x="3922934" y="975939"/>
                </a:cubicBezTo>
                <a:cubicBezTo>
                  <a:pt x="3919886" y="985178"/>
                  <a:pt x="3950556" y="973748"/>
                  <a:pt x="3948747" y="982226"/>
                </a:cubicBezTo>
                <a:cubicBezTo>
                  <a:pt x="3929792" y="984130"/>
                  <a:pt x="3901502" y="985750"/>
                  <a:pt x="3886072" y="987559"/>
                </a:cubicBezTo>
                <a:cubicBezTo>
                  <a:pt x="3880071" y="988226"/>
                  <a:pt x="3871689" y="991179"/>
                  <a:pt x="3869308" y="988988"/>
                </a:cubicBezTo>
                <a:cubicBezTo>
                  <a:pt x="3870070" y="984511"/>
                  <a:pt x="3887787" y="986893"/>
                  <a:pt x="3885501" y="981273"/>
                </a:cubicBezTo>
                <a:cubicBezTo>
                  <a:pt x="3878357" y="977558"/>
                  <a:pt x="3864165" y="978130"/>
                  <a:pt x="3847496" y="980225"/>
                </a:cubicBezTo>
                <a:cubicBezTo>
                  <a:pt x="3840352" y="982130"/>
                  <a:pt x="3848639" y="990131"/>
                  <a:pt x="3839971" y="991465"/>
                </a:cubicBezTo>
                <a:cubicBezTo>
                  <a:pt x="3829113" y="990131"/>
                  <a:pt x="3820635" y="999561"/>
                  <a:pt x="3814920" y="993560"/>
                </a:cubicBezTo>
                <a:cubicBezTo>
                  <a:pt x="3819302" y="989369"/>
                  <a:pt x="3844924" y="989369"/>
                  <a:pt x="3830922" y="983749"/>
                </a:cubicBezTo>
                <a:cubicBezTo>
                  <a:pt x="3825969" y="980035"/>
                  <a:pt x="3815492" y="983083"/>
                  <a:pt x="3809872" y="983368"/>
                </a:cubicBezTo>
                <a:cubicBezTo>
                  <a:pt x="3787107" y="984892"/>
                  <a:pt x="3782440" y="987750"/>
                  <a:pt x="3768248" y="988988"/>
                </a:cubicBezTo>
                <a:cubicBezTo>
                  <a:pt x="3760247" y="989750"/>
                  <a:pt x="3754818" y="988321"/>
                  <a:pt x="3747198" y="988607"/>
                </a:cubicBezTo>
                <a:cubicBezTo>
                  <a:pt x="3742054" y="988798"/>
                  <a:pt x="3741483" y="991274"/>
                  <a:pt x="3734815" y="991751"/>
                </a:cubicBezTo>
                <a:cubicBezTo>
                  <a:pt x="3736053" y="991655"/>
                  <a:pt x="3731958" y="990131"/>
                  <a:pt x="3730434" y="990036"/>
                </a:cubicBezTo>
                <a:cubicBezTo>
                  <a:pt x="3716337" y="989083"/>
                  <a:pt x="3709383" y="993370"/>
                  <a:pt x="3701382" y="994608"/>
                </a:cubicBezTo>
                <a:cubicBezTo>
                  <a:pt x="3687381" y="996703"/>
                  <a:pt x="3674331" y="996227"/>
                  <a:pt x="3659568" y="998132"/>
                </a:cubicBezTo>
                <a:cubicBezTo>
                  <a:pt x="3656901" y="1005181"/>
                  <a:pt x="3675856" y="1000894"/>
                  <a:pt x="3680808" y="1000609"/>
                </a:cubicBezTo>
                <a:cubicBezTo>
                  <a:pt x="3683094" y="1000513"/>
                  <a:pt x="3686142" y="1002228"/>
                  <a:pt x="3685190" y="1002323"/>
                </a:cubicBezTo>
                <a:cubicBezTo>
                  <a:pt x="3693096" y="1001657"/>
                  <a:pt x="3694239" y="999275"/>
                  <a:pt x="3701764" y="998799"/>
                </a:cubicBezTo>
                <a:cubicBezTo>
                  <a:pt x="3707669" y="998418"/>
                  <a:pt x="3709669" y="1000323"/>
                  <a:pt x="3718623" y="999466"/>
                </a:cubicBezTo>
                <a:cubicBezTo>
                  <a:pt x="3723861" y="998989"/>
                  <a:pt x="3727100" y="996989"/>
                  <a:pt x="3735196" y="995941"/>
                </a:cubicBezTo>
                <a:cubicBezTo>
                  <a:pt x="3746912" y="994417"/>
                  <a:pt x="3756532" y="994036"/>
                  <a:pt x="3768629" y="993084"/>
                </a:cubicBezTo>
                <a:cubicBezTo>
                  <a:pt x="3777297" y="992417"/>
                  <a:pt x="3789870" y="989369"/>
                  <a:pt x="3798061" y="992703"/>
                </a:cubicBezTo>
                <a:cubicBezTo>
                  <a:pt x="3789108" y="997561"/>
                  <a:pt x="3777011" y="996322"/>
                  <a:pt x="3764819" y="997656"/>
                </a:cubicBezTo>
                <a:cubicBezTo>
                  <a:pt x="3757866" y="998418"/>
                  <a:pt x="3750817" y="998513"/>
                  <a:pt x="3743959" y="999466"/>
                </a:cubicBezTo>
                <a:cubicBezTo>
                  <a:pt x="3729291" y="1001371"/>
                  <a:pt x="3730910" y="1002704"/>
                  <a:pt x="3727195" y="1000894"/>
                </a:cubicBezTo>
                <a:cubicBezTo>
                  <a:pt x="3722718" y="998608"/>
                  <a:pt x="3705573" y="1004705"/>
                  <a:pt x="3702144" y="1002990"/>
                </a:cubicBezTo>
                <a:cubicBezTo>
                  <a:pt x="3692429" y="1004514"/>
                  <a:pt x="3693286" y="1010324"/>
                  <a:pt x="3686142" y="1012801"/>
                </a:cubicBezTo>
                <a:cubicBezTo>
                  <a:pt x="3672331" y="1006514"/>
                  <a:pt x="3648995" y="1025183"/>
                  <a:pt x="3639946" y="1014610"/>
                </a:cubicBezTo>
                <a:cubicBezTo>
                  <a:pt x="3647757" y="1013658"/>
                  <a:pt x="3653757" y="1012039"/>
                  <a:pt x="3656329" y="1008991"/>
                </a:cubicBezTo>
                <a:cubicBezTo>
                  <a:pt x="3649376" y="1009562"/>
                  <a:pt x="3642423" y="1010134"/>
                  <a:pt x="3635469" y="1010801"/>
                </a:cubicBezTo>
                <a:cubicBezTo>
                  <a:pt x="3631183" y="1013182"/>
                  <a:pt x="3634802" y="1018611"/>
                  <a:pt x="3623468" y="1018135"/>
                </a:cubicBezTo>
                <a:cubicBezTo>
                  <a:pt x="3609752" y="1021087"/>
                  <a:pt x="3599751" y="1019468"/>
                  <a:pt x="3581844" y="1023755"/>
                </a:cubicBezTo>
                <a:cubicBezTo>
                  <a:pt x="3582796" y="1019563"/>
                  <a:pt x="3575843" y="1020040"/>
                  <a:pt x="3572985" y="1018135"/>
                </a:cubicBezTo>
                <a:cubicBezTo>
                  <a:pt x="3552888" y="1021945"/>
                  <a:pt x="3532695" y="1017944"/>
                  <a:pt x="3522789" y="1022326"/>
                </a:cubicBezTo>
                <a:cubicBezTo>
                  <a:pt x="3526122" y="1013563"/>
                  <a:pt x="3562127" y="1017849"/>
                  <a:pt x="3567842" y="1009943"/>
                </a:cubicBezTo>
                <a:close/>
                <a:moveTo>
                  <a:pt x="4107243" y="966509"/>
                </a:moveTo>
                <a:cubicBezTo>
                  <a:pt x="4106195" y="962032"/>
                  <a:pt x="4122006" y="964318"/>
                  <a:pt x="4128007" y="962604"/>
                </a:cubicBezTo>
                <a:cubicBezTo>
                  <a:pt x="4128007" y="968033"/>
                  <a:pt x="4112862" y="968890"/>
                  <a:pt x="4107243" y="966509"/>
                </a:cubicBezTo>
                <a:close/>
                <a:moveTo>
                  <a:pt x="4174013" y="958794"/>
                </a:moveTo>
                <a:cubicBezTo>
                  <a:pt x="4169441" y="962985"/>
                  <a:pt x="4152391" y="962318"/>
                  <a:pt x="4145152" y="965461"/>
                </a:cubicBezTo>
                <a:cubicBezTo>
                  <a:pt x="4141056" y="957746"/>
                  <a:pt x="4164583" y="961080"/>
                  <a:pt x="4174013" y="958794"/>
                </a:cubicBezTo>
                <a:close/>
                <a:moveTo>
                  <a:pt x="5010404" y="892405"/>
                </a:moveTo>
                <a:cubicBezTo>
                  <a:pt x="5008975" y="897262"/>
                  <a:pt x="4989925" y="894976"/>
                  <a:pt x="4981352" y="896977"/>
                </a:cubicBezTo>
                <a:cubicBezTo>
                  <a:pt x="4984400" y="892214"/>
                  <a:pt x="5002878" y="889261"/>
                  <a:pt x="5010404" y="892405"/>
                </a:cubicBezTo>
                <a:close/>
                <a:moveTo>
                  <a:pt x="4601114" y="931171"/>
                </a:moveTo>
                <a:cubicBezTo>
                  <a:pt x="4585398" y="939553"/>
                  <a:pt x="4568158" y="934982"/>
                  <a:pt x="4542726" y="938220"/>
                </a:cubicBezTo>
                <a:cubicBezTo>
                  <a:pt x="4542440" y="936220"/>
                  <a:pt x="4537487" y="936982"/>
                  <a:pt x="4534153" y="936791"/>
                </a:cubicBezTo>
                <a:cubicBezTo>
                  <a:pt x="4545107" y="926504"/>
                  <a:pt x="4585779" y="930124"/>
                  <a:pt x="4601114" y="931171"/>
                </a:cubicBezTo>
                <a:close/>
                <a:moveTo>
                  <a:pt x="3459828" y="1027469"/>
                </a:moveTo>
                <a:cubicBezTo>
                  <a:pt x="3463924" y="1022326"/>
                  <a:pt x="3486022" y="1024421"/>
                  <a:pt x="3497262" y="1022230"/>
                </a:cubicBezTo>
                <a:cubicBezTo>
                  <a:pt x="3510977" y="1023469"/>
                  <a:pt x="3486213" y="1025564"/>
                  <a:pt x="3480688" y="1025755"/>
                </a:cubicBezTo>
                <a:cubicBezTo>
                  <a:pt x="3472973" y="1026707"/>
                  <a:pt x="3478688" y="1033089"/>
                  <a:pt x="3473068" y="1034899"/>
                </a:cubicBezTo>
                <a:cubicBezTo>
                  <a:pt x="3461638" y="1036708"/>
                  <a:pt x="3468496" y="1027374"/>
                  <a:pt x="3459828" y="1027469"/>
                </a:cubicBezTo>
                <a:close/>
                <a:moveTo>
                  <a:pt x="3999134" y="981940"/>
                </a:moveTo>
                <a:cubicBezTo>
                  <a:pt x="4004182" y="983273"/>
                  <a:pt x="4010564" y="983749"/>
                  <a:pt x="4020184" y="982226"/>
                </a:cubicBezTo>
                <a:cubicBezTo>
                  <a:pt x="4021232" y="985655"/>
                  <a:pt x="3993228" y="988893"/>
                  <a:pt x="3999134" y="981940"/>
                </a:cubicBezTo>
                <a:close/>
                <a:moveTo>
                  <a:pt x="3334765" y="1042328"/>
                </a:moveTo>
                <a:cubicBezTo>
                  <a:pt x="3336289" y="1049567"/>
                  <a:pt x="3313429" y="1048138"/>
                  <a:pt x="3301714" y="1049377"/>
                </a:cubicBezTo>
                <a:cubicBezTo>
                  <a:pt x="3287712" y="1050806"/>
                  <a:pt x="3273900" y="1051568"/>
                  <a:pt x="3264090" y="1052520"/>
                </a:cubicBezTo>
                <a:cubicBezTo>
                  <a:pt x="3264090" y="1045471"/>
                  <a:pt x="3277234" y="1049567"/>
                  <a:pt x="3284854" y="1048615"/>
                </a:cubicBezTo>
                <a:cubicBezTo>
                  <a:pt x="3298665" y="1046995"/>
                  <a:pt x="3317525" y="1042709"/>
                  <a:pt x="3334765" y="1042328"/>
                </a:cubicBezTo>
                <a:close/>
                <a:moveTo>
                  <a:pt x="2875089" y="1083191"/>
                </a:moveTo>
                <a:cubicBezTo>
                  <a:pt x="2871755" y="1083000"/>
                  <a:pt x="2870040" y="1081857"/>
                  <a:pt x="2870517" y="1079381"/>
                </a:cubicBezTo>
                <a:cubicBezTo>
                  <a:pt x="2864897" y="1079285"/>
                  <a:pt x="2850895" y="1076618"/>
                  <a:pt x="2853467" y="1076618"/>
                </a:cubicBezTo>
                <a:cubicBezTo>
                  <a:pt x="2846037" y="1076523"/>
                  <a:pt x="2840799" y="1078904"/>
                  <a:pt x="2832702" y="1080524"/>
                </a:cubicBezTo>
                <a:cubicBezTo>
                  <a:pt x="2833179" y="1080428"/>
                  <a:pt x="2831655" y="1078237"/>
                  <a:pt x="2828321" y="1078809"/>
                </a:cubicBezTo>
                <a:cubicBezTo>
                  <a:pt x="2827654" y="1078904"/>
                  <a:pt x="2825844" y="1083191"/>
                  <a:pt x="2824511" y="1083381"/>
                </a:cubicBezTo>
                <a:cubicBezTo>
                  <a:pt x="2831655" y="1082619"/>
                  <a:pt x="2835369" y="1084048"/>
                  <a:pt x="2837370" y="1086524"/>
                </a:cubicBezTo>
                <a:cubicBezTo>
                  <a:pt x="2822511" y="1088429"/>
                  <a:pt x="2805366" y="1088334"/>
                  <a:pt x="2791364" y="1090430"/>
                </a:cubicBezTo>
                <a:cubicBezTo>
                  <a:pt x="2775933" y="1092716"/>
                  <a:pt x="2777362" y="1092239"/>
                  <a:pt x="2762122" y="1092906"/>
                </a:cubicBezTo>
                <a:cubicBezTo>
                  <a:pt x="2744215" y="1093668"/>
                  <a:pt x="2724594" y="1095097"/>
                  <a:pt x="2707734" y="1097478"/>
                </a:cubicBezTo>
                <a:cubicBezTo>
                  <a:pt x="2702305" y="1098240"/>
                  <a:pt x="2702210" y="1099955"/>
                  <a:pt x="2695352" y="1100621"/>
                </a:cubicBezTo>
                <a:cubicBezTo>
                  <a:pt x="2687446" y="1101383"/>
                  <a:pt x="2685922" y="1099097"/>
                  <a:pt x="2678493" y="1099955"/>
                </a:cubicBezTo>
                <a:cubicBezTo>
                  <a:pt x="2672873" y="1100621"/>
                  <a:pt x="2669825" y="1104526"/>
                  <a:pt x="2662110" y="1105574"/>
                </a:cubicBezTo>
                <a:cubicBezTo>
                  <a:pt x="2663348" y="1105384"/>
                  <a:pt x="2656204" y="1104145"/>
                  <a:pt x="2653537" y="1104145"/>
                </a:cubicBezTo>
                <a:cubicBezTo>
                  <a:pt x="2637440" y="1104336"/>
                  <a:pt x="2633439" y="1107384"/>
                  <a:pt x="2624486" y="1108718"/>
                </a:cubicBezTo>
                <a:cubicBezTo>
                  <a:pt x="2615532" y="1110051"/>
                  <a:pt x="2602483" y="1108337"/>
                  <a:pt x="2595435" y="1113289"/>
                </a:cubicBezTo>
                <a:cubicBezTo>
                  <a:pt x="2605817" y="1112147"/>
                  <a:pt x="2615723" y="1111194"/>
                  <a:pt x="2616675" y="1115766"/>
                </a:cubicBezTo>
                <a:cubicBezTo>
                  <a:pt x="2604864" y="1117099"/>
                  <a:pt x="2587815" y="1116337"/>
                  <a:pt x="2587815" y="1122433"/>
                </a:cubicBezTo>
                <a:cubicBezTo>
                  <a:pt x="2603912" y="1123481"/>
                  <a:pt x="2619342" y="1116528"/>
                  <a:pt x="2629439" y="1116814"/>
                </a:cubicBezTo>
                <a:cubicBezTo>
                  <a:pt x="2634773" y="1117004"/>
                  <a:pt x="2633725" y="1119671"/>
                  <a:pt x="2638202" y="1120338"/>
                </a:cubicBezTo>
                <a:cubicBezTo>
                  <a:pt x="2638678" y="1117195"/>
                  <a:pt x="2648108" y="1117576"/>
                  <a:pt x="2654775" y="1116814"/>
                </a:cubicBezTo>
                <a:cubicBezTo>
                  <a:pt x="2681064" y="1113861"/>
                  <a:pt x="2704591" y="1113670"/>
                  <a:pt x="2725832" y="1110813"/>
                </a:cubicBezTo>
                <a:cubicBezTo>
                  <a:pt x="2733452" y="1109765"/>
                  <a:pt x="2735071" y="1107956"/>
                  <a:pt x="2742406" y="1107289"/>
                </a:cubicBezTo>
                <a:cubicBezTo>
                  <a:pt x="2747835" y="1106812"/>
                  <a:pt x="2748216" y="1109194"/>
                  <a:pt x="2755074" y="1108337"/>
                </a:cubicBezTo>
                <a:cubicBezTo>
                  <a:pt x="2759360" y="1107765"/>
                  <a:pt x="2762313" y="1106432"/>
                  <a:pt x="2767456" y="1105193"/>
                </a:cubicBezTo>
                <a:cubicBezTo>
                  <a:pt x="2794983" y="1098716"/>
                  <a:pt x="2832417" y="1102907"/>
                  <a:pt x="2859468" y="1097383"/>
                </a:cubicBezTo>
                <a:cubicBezTo>
                  <a:pt x="2871183" y="1095001"/>
                  <a:pt x="2864897" y="1090715"/>
                  <a:pt x="2871850" y="1094239"/>
                </a:cubicBezTo>
                <a:cubicBezTo>
                  <a:pt x="2874422" y="1095573"/>
                  <a:pt x="2894996" y="1092239"/>
                  <a:pt x="2896901" y="1092144"/>
                </a:cubicBezTo>
                <a:cubicBezTo>
                  <a:pt x="2903283" y="1091572"/>
                  <a:pt x="2917094" y="1092335"/>
                  <a:pt x="2921761" y="1087953"/>
                </a:cubicBezTo>
                <a:cubicBezTo>
                  <a:pt x="2915475" y="1088143"/>
                  <a:pt x="2906426" y="1090049"/>
                  <a:pt x="2904902" y="1087286"/>
                </a:cubicBezTo>
                <a:cubicBezTo>
                  <a:pt x="2902425" y="1088143"/>
                  <a:pt x="2889281" y="1093858"/>
                  <a:pt x="2888138" y="1088715"/>
                </a:cubicBezTo>
                <a:cubicBezTo>
                  <a:pt x="2887947" y="1085953"/>
                  <a:pt x="2895282" y="1086143"/>
                  <a:pt x="2896139" y="1083762"/>
                </a:cubicBezTo>
                <a:cubicBezTo>
                  <a:pt x="2890043" y="1083476"/>
                  <a:pt x="2888900" y="1081857"/>
                  <a:pt x="2883566" y="1084810"/>
                </a:cubicBezTo>
                <a:cubicBezTo>
                  <a:pt x="2877089" y="1086239"/>
                  <a:pt x="2880518" y="1091668"/>
                  <a:pt x="2867183" y="1090430"/>
                </a:cubicBezTo>
                <a:cubicBezTo>
                  <a:pt x="2867373" y="1086905"/>
                  <a:pt x="2877756" y="1087667"/>
                  <a:pt x="2875089" y="1083191"/>
                </a:cubicBezTo>
                <a:close/>
                <a:moveTo>
                  <a:pt x="2841656" y="1086048"/>
                </a:moveTo>
                <a:cubicBezTo>
                  <a:pt x="2842132" y="1083572"/>
                  <a:pt x="2849085" y="1083667"/>
                  <a:pt x="2854039" y="1082905"/>
                </a:cubicBezTo>
                <a:cubicBezTo>
                  <a:pt x="2858229" y="1082524"/>
                  <a:pt x="2862420" y="1082238"/>
                  <a:pt x="2866611" y="1081857"/>
                </a:cubicBezTo>
                <a:cubicBezTo>
                  <a:pt x="2866421" y="1086524"/>
                  <a:pt x="2848895" y="1084238"/>
                  <a:pt x="2841656" y="1086048"/>
                </a:cubicBezTo>
                <a:close/>
                <a:moveTo>
                  <a:pt x="2675159" y="1108527"/>
                </a:moveTo>
                <a:cubicBezTo>
                  <a:pt x="2675064" y="1113194"/>
                  <a:pt x="2657538" y="1110908"/>
                  <a:pt x="2650299" y="1112718"/>
                </a:cubicBezTo>
                <a:cubicBezTo>
                  <a:pt x="2653442" y="1108432"/>
                  <a:pt x="2668110" y="1105574"/>
                  <a:pt x="2675159" y="1108527"/>
                </a:cubicBezTo>
                <a:close/>
                <a:moveTo>
                  <a:pt x="4221067" y="1018230"/>
                </a:moveTo>
                <a:cubicBezTo>
                  <a:pt x="4212684" y="1012991"/>
                  <a:pt x="4189920" y="1020802"/>
                  <a:pt x="4187634" y="1021087"/>
                </a:cubicBezTo>
                <a:cubicBezTo>
                  <a:pt x="4180681" y="1021849"/>
                  <a:pt x="4180681" y="1018039"/>
                  <a:pt x="4175061" y="1022135"/>
                </a:cubicBezTo>
                <a:cubicBezTo>
                  <a:pt x="4168489" y="1026993"/>
                  <a:pt x="4140104" y="1020040"/>
                  <a:pt x="4137627" y="1027374"/>
                </a:cubicBezTo>
                <a:cubicBezTo>
                  <a:pt x="4142676" y="1027945"/>
                  <a:pt x="4147248" y="1028803"/>
                  <a:pt x="4150486" y="1030517"/>
                </a:cubicBezTo>
                <a:cubicBezTo>
                  <a:pt x="4147724" y="1034137"/>
                  <a:pt x="4130007" y="1031755"/>
                  <a:pt x="4134294" y="1038232"/>
                </a:cubicBezTo>
                <a:cubicBezTo>
                  <a:pt x="4142581" y="1041471"/>
                  <a:pt x="4144866" y="1037566"/>
                  <a:pt x="4155153" y="1036423"/>
                </a:cubicBezTo>
                <a:cubicBezTo>
                  <a:pt x="4155630" y="1033184"/>
                  <a:pt x="4153058" y="1028803"/>
                  <a:pt x="4158677" y="1027660"/>
                </a:cubicBezTo>
                <a:cubicBezTo>
                  <a:pt x="4164012" y="1024516"/>
                  <a:pt x="4174013" y="1023564"/>
                  <a:pt x="4175537" y="1028326"/>
                </a:cubicBezTo>
                <a:cubicBezTo>
                  <a:pt x="4167441" y="1030517"/>
                  <a:pt x="4164869" y="1034899"/>
                  <a:pt x="4163916" y="1039852"/>
                </a:cubicBezTo>
                <a:cubicBezTo>
                  <a:pt x="4179252" y="1042900"/>
                  <a:pt x="4209256" y="1037089"/>
                  <a:pt x="4230973" y="1036328"/>
                </a:cubicBezTo>
                <a:cubicBezTo>
                  <a:pt x="4231353" y="1030803"/>
                  <a:pt x="4243641" y="1028136"/>
                  <a:pt x="4242593" y="1024802"/>
                </a:cubicBezTo>
                <a:cubicBezTo>
                  <a:pt x="4242212" y="1023659"/>
                  <a:pt x="4230020" y="1023373"/>
                  <a:pt x="4233735" y="1019182"/>
                </a:cubicBezTo>
                <a:cubicBezTo>
                  <a:pt x="4235259" y="1015753"/>
                  <a:pt x="4246689" y="1016325"/>
                  <a:pt x="4241355" y="1010038"/>
                </a:cubicBezTo>
                <a:cubicBezTo>
                  <a:pt x="4224781" y="1008895"/>
                  <a:pt x="4231830" y="1017087"/>
                  <a:pt x="4221067" y="101823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94049"/>
            <a:ext cx="9144000" cy="1097282"/>
          </a:xfrm>
        </p:spPr>
        <p:txBody>
          <a:bodyPr anchor="b">
            <a:noAutofit/>
          </a:bodyPr>
          <a:lstStyle>
            <a:lvl1pPr algn="ctr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GRADUATION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99882"/>
            <a:ext cx="9144000" cy="53295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3300" i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Photo Album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751832" y="4191164"/>
            <a:ext cx="268833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86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725" y="1051802"/>
            <a:ext cx="4831567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26" name="Picture Placeholder 14">
            <a:extLst>
              <a:ext uri="{FF2B5EF4-FFF2-40B4-BE49-F238E27FC236}">
                <a16:creationId xmlns:a16="http://schemas.microsoft.com/office/drawing/2014/main" id="{144319EF-969E-47D7-89B0-CA33B040C4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8480" y="1027711"/>
            <a:ext cx="4809744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7631712" y="559295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7727666" y="584416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21708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59560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442">
            <a:extLst>
              <a:ext uri="{FF2B5EF4-FFF2-40B4-BE49-F238E27FC236}">
                <a16:creationId xmlns:a16="http://schemas.microsoft.com/office/drawing/2014/main" id="{36FDAF7B-EE5F-47B2-957A-F441C9FEB90F}"/>
              </a:ext>
            </a:extLst>
          </p:cNvPr>
          <p:cNvGrpSpPr/>
          <p:nvPr/>
        </p:nvGrpSpPr>
        <p:grpSpPr>
          <a:xfrm flipV="1">
            <a:off x="2785704" y="-1"/>
            <a:ext cx="6609268" cy="1378424"/>
            <a:chOff x="2785704" y="0"/>
            <a:chExt cx="6609268" cy="1339869"/>
          </a:xfrm>
          <a:gradFill>
            <a:gsLst>
              <a:gs pos="3800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D524D1-F37E-49EC-AF93-46C28A632DAA}"/>
                </a:ext>
              </a:extLst>
            </p:cNvPr>
            <p:cNvSpPr/>
            <p:nvPr/>
          </p:nvSpPr>
          <p:spPr>
            <a:xfrm>
              <a:off x="4965434" y="402186"/>
              <a:ext cx="11259" cy="22519"/>
            </a:xfrm>
            <a:custGeom>
              <a:avLst/>
              <a:gdLst>
                <a:gd name="connsiteX0" fmla="*/ 12733 w 11259"/>
                <a:gd name="connsiteY0" fmla="*/ 9008 h 22518"/>
                <a:gd name="connsiteX1" fmla="*/ 8342 w 11259"/>
                <a:gd name="connsiteY1" fmla="*/ 0 h 22518"/>
                <a:gd name="connsiteX2" fmla="*/ 123 w 11259"/>
                <a:gd name="connsiteY2" fmla="*/ 23307 h 22518"/>
                <a:gd name="connsiteX3" fmla="*/ 17124 w 11259"/>
                <a:gd name="connsiteY3" fmla="*/ 18015 h 22518"/>
                <a:gd name="connsiteX4" fmla="*/ 12733 w 11259"/>
                <a:gd name="connsiteY4" fmla="*/ 900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733" y="9008"/>
                  </a:moveTo>
                  <a:cubicBezTo>
                    <a:pt x="11157" y="6080"/>
                    <a:pt x="10594" y="1351"/>
                    <a:pt x="8342" y="0"/>
                  </a:cubicBezTo>
                  <a:cubicBezTo>
                    <a:pt x="2375" y="1126"/>
                    <a:pt x="-666" y="8332"/>
                    <a:pt x="123" y="23307"/>
                  </a:cubicBezTo>
                  <a:cubicBezTo>
                    <a:pt x="6203" y="22519"/>
                    <a:pt x="14084" y="25221"/>
                    <a:pt x="17124" y="18015"/>
                  </a:cubicBezTo>
                  <a:cubicBezTo>
                    <a:pt x="16787" y="12385"/>
                    <a:pt x="14310" y="11935"/>
                    <a:pt x="12733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979FC4-6D78-4067-81C2-A3EBD4FE5BDF}"/>
                </a:ext>
              </a:extLst>
            </p:cNvPr>
            <p:cNvSpPr/>
            <p:nvPr/>
          </p:nvSpPr>
          <p:spPr>
            <a:xfrm>
              <a:off x="4990130" y="405386"/>
              <a:ext cx="11259" cy="11259"/>
            </a:xfrm>
            <a:custGeom>
              <a:avLst/>
              <a:gdLst>
                <a:gd name="connsiteX0" fmla="*/ 5152 w 0"/>
                <a:gd name="connsiteY0" fmla="*/ 5132 h 0"/>
                <a:gd name="connsiteX1" fmla="*/ 5152 w 0"/>
                <a:gd name="connsiteY1" fmla="*/ 5132 h 0"/>
                <a:gd name="connsiteX2" fmla="*/ 5152 w 0"/>
                <a:gd name="connsiteY2" fmla="*/ 51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52" y="5132"/>
                  </a:moveTo>
                  <a:cubicBezTo>
                    <a:pt x="-1604" y="-11645"/>
                    <a:pt x="-1829" y="19319"/>
                    <a:pt x="5152" y="5132"/>
                  </a:cubicBezTo>
                  <a:lnTo>
                    <a:pt x="5152" y="513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AA28A5-82C1-45A7-9C85-CBF17928A927}"/>
                </a:ext>
              </a:extLst>
            </p:cNvPr>
            <p:cNvSpPr/>
            <p:nvPr/>
          </p:nvSpPr>
          <p:spPr>
            <a:xfrm>
              <a:off x="3813335" y="608908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948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4DC0951-A7D7-46A3-B2C6-1000FC315D5E}"/>
                </a:ext>
              </a:extLst>
            </p:cNvPr>
            <p:cNvSpPr/>
            <p:nvPr/>
          </p:nvSpPr>
          <p:spPr>
            <a:xfrm>
              <a:off x="7863276" y="656546"/>
              <a:ext cx="11259" cy="11259"/>
            </a:xfrm>
            <a:custGeom>
              <a:avLst/>
              <a:gdLst>
                <a:gd name="connsiteX0" fmla="*/ 0 w 0"/>
                <a:gd name="connsiteY0" fmla="*/ 103 h 0"/>
                <a:gd name="connsiteX1" fmla="*/ 8670 w 0"/>
                <a:gd name="connsiteY1" fmla="*/ 9110 h 0"/>
                <a:gd name="connsiteX2" fmla="*/ 0 w 0"/>
                <a:gd name="connsiteY2" fmla="*/ 1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3"/>
                  </a:moveTo>
                  <a:cubicBezTo>
                    <a:pt x="1464" y="6070"/>
                    <a:pt x="3941" y="9898"/>
                    <a:pt x="8670" y="9110"/>
                  </a:cubicBezTo>
                  <a:cubicBezTo>
                    <a:pt x="7319" y="3143"/>
                    <a:pt x="4842" y="-686"/>
                    <a:pt x="0" y="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DE513B-AF75-4F31-8E8D-3A1075ADB1B7}"/>
                </a:ext>
              </a:extLst>
            </p:cNvPr>
            <p:cNvSpPr/>
            <p:nvPr/>
          </p:nvSpPr>
          <p:spPr>
            <a:xfrm>
              <a:off x="5803594" y="412882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225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02889C-8D24-4BD6-8B23-7B658228F2D2}"/>
                </a:ext>
              </a:extLst>
            </p:cNvPr>
            <p:cNvSpPr/>
            <p:nvPr/>
          </p:nvSpPr>
          <p:spPr>
            <a:xfrm>
              <a:off x="5355808" y="418646"/>
              <a:ext cx="11259" cy="11259"/>
            </a:xfrm>
            <a:custGeom>
              <a:avLst/>
              <a:gdLst>
                <a:gd name="connsiteX0" fmla="*/ 8670 w 0"/>
                <a:gd name="connsiteY0" fmla="*/ 13040 h 11259"/>
                <a:gd name="connsiteX1" fmla="*/ 0 w 0"/>
                <a:gd name="connsiteY1" fmla="*/ 4257 h 11259"/>
                <a:gd name="connsiteX2" fmla="*/ 8670 w 0"/>
                <a:gd name="connsiteY2" fmla="*/ 130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670" y="13040"/>
                  </a:moveTo>
                  <a:cubicBezTo>
                    <a:pt x="9458" y="-1260"/>
                    <a:pt x="3040" y="-3174"/>
                    <a:pt x="0" y="4257"/>
                  </a:cubicBezTo>
                  <a:cubicBezTo>
                    <a:pt x="676" y="12251"/>
                    <a:pt x="3828" y="14503"/>
                    <a:pt x="8670" y="130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346D9E4-F19E-4A33-AE87-E52A00F71CC3}"/>
                </a:ext>
              </a:extLst>
            </p:cNvPr>
            <p:cNvSpPr/>
            <p:nvPr/>
          </p:nvSpPr>
          <p:spPr>
            <a:xfrm>
              <a:off x="8199239" y="627374"/>
              <a:ext cx="11259" cy="11259"/>
            </a:xfrm>
            <a:custGeom>
              <a:avLst/>
              <a:gdLst>
                <a:gd name="connsiteX0" fmla="*/ 243 w 0"/>
                <a:gd name="connsiteY0" fmla="*/ 20042 h 11259"/>
                <a:gd name="connsiteX1" fmla="*/ 2382 w 0"/>
                <a:gd name="connsiteY1" fmla="*/ 0 h 11259"/>
                <a:gd name="connsiteX2" fmla="*/ 243 w 0"/>
                <a:gd name="connsiteY2" fmla="*/ 200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43" y="20042"/>
                  </a:moveTo>
                  <a:cubicBezTo>
                    <a:pt x="10151" y="23420"/>
                    <a:pt x="4521" y="3490"/>
                    <a:pt x="2382" y="0"/>
                  </a:cubicBezTo>
                  <a:cubicBezTo>
                    <a:pt x="-1334" y="1914"/>
                    <a:pt x="468" y="12611"/>
                    <a:pt x="243" y="200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39AC562-DE5C-450D-9DD8-DA2F9F1A350E}"/>
                </a:ext>
              </a:extLst>
            </p:cNvPr>
            <p:cNvSpPr/>
            <p:nvPr/>
          </p:nvSpPr>
          <p:spPr>
            <a:xfrm>
              <a:off x="8227855" y="628950"/>
              <a:ext cx="11259" cy="22519"/>
            </a:xfrm>
            <a:custGeom>
              <a:avLst/>
              <a:gdLst>
                <a:gd name="connsiteX0" fmla="*/ 7544 w 0"/>
                <a:gd name="connsiteY0" fmla="*/ 0 h 22518"/>
                <a:gd name="connsiteX1" fmla="*/ 0 w 0"/>
                <a:gd name="connsiteY1" fmla="*/ 25559 h 22518"/>
                <a:gd name="connsiteX2" fmla="*/ 7544 w 0"/>
                <a:gd name="connsiteY2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7544" y="0"/>
                  </a:moveTo>
                  <a:cubicBezTo>
                    <a:pt x="2139" y="3941"/>
                    <a:pt x="563" y="13962"/>
                    <a:pt x="0" y="25559"/>
                  </a:cubicBezTo>
                  <a:cubicBezTo>
                    <a:pt x="4616" y="20492"/>
                    <a:pt x="9345" y="15425"/>
                    <a:pt x="754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EF864AF-DED2-4497-9F99-8954133A8419}"/>
                </a:ext>
              </a:extLst>
            </p:cNvPr>
            <p:cNvSpPr/>
            <p:nvPr/>
          </p:nvSpPr>
          <p:spPr>
            <a:xfrm>
              <a:off x="7953464" y="755843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8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206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BBEE706-79E3-4DF0-B366-853814E6A048}"/>
                </a:ext>
              </a:extLst>
            </p:cNvPr>
            <p:cNvSpPr/>
            <p:nvPr/>
          </p:nvSpPr>
          <p:spPr>
            <a:xfrm>
              <a:off x="7460189" y="58099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10809 w 0"/>
                <a:gd name="connsiteY1" fmla="*/ 8782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10021"/>
                    <a:pt x="5517" y="9683"/>
                    <a:pt x="10809" y="8782"/>
                  </a:cubicBezTo>
                  <a:cubicBezTo>
                    <a:pt x="8895" y="1914"/>
                    <a:pt x="3828" y="2364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8BD1EBA-739C-4DFB-B834-C24736ACC330}"/>
                </a:ext>
              </a:extLst>
            </p:cNvPr>
            <p:cNvSpPr/>
            <p:nvPr/>
          </p:nvSpPr>
          <p:spPr>
            <a:xfrm>
              <a:off x="5918875" y="118428"/>
              <a:ext cx="11259" cy="11259"/>
            </a:xfrm>
            <a:custGeom>
              <a:avLst/>
              <a:gdLst>
                <a:gd name="connsiteX0" fmla="*/ 127 w 0"/>
                <a:gd name="connsiteY0" fmla="*/ 21 h 0"/>
                <a:gd name="connsiteX1" fmla="*/ 6658 w 0"/>
                <a:gd name="connsiteY1" fmla="*/ 8916 h 0"/>
                <a:gd name="connsiteX2" fmla="*/ 127 w 0"/>
                <a:gd name="connsiteY2" fmla="*/ 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21"/>
                  </a:moveTo>
                  <a:cubicBezTo>
                    <a:pt x="-773" y="9930"/>
                    <a:pt x="3280" y="8691"/>
                    <a:pt x="6658" y="8916"/>
                  </a:cubicBezTo>
                  <a:cubicBezTo>
                    <a:pt x="5644" y="3399"/>
                    <a:pt x="3843" y="-317"/>
                    <a:pt x="127" y="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E98A324-4110-4C0E-A333-0765425D1D62}"/>
                </a:ext>
              </a:extLst>
            </p:cNvPr>
            <p:cNvSpPr/>
            <p:nvPr/>
          </p:nvSpPr>
          <p:spPr>
            <a:xfrm>
              <a:off x="5921480" y="130308"/>
              <a:ext cx="11259" cy="11259"/>
            </a:xfrm>
            <a:custGeom>
              <a:avLst/>
              <a:gdLst>
                <a:gd name="connsiteX0" fmla="*/ 0 w 11259"/>
                <a:gd name="connsiteY0" fmla="*/ 6494 h 11259"/>
                <a:gd name="connsiteX1" fmla="*/ 21393 w 11259"/>
                <a:gd name="connsiteY1" fmla="*/ 10209 h 11259"/>
                <a:gd name="connsiteX2" fmla="*/ 0 w 11259"/>
                <a:gd name="connsiteY2" fmla="*/ 64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494"/>
                  </a:moveTo>
                  <a:cubicBezTo>
                    <a:pt x="3153" y="16852"/>
                    <a:pt x="14862" y="7619"/>
                    <a:pt x="21393" y="10209"/>
                  </a:cubicBezTo>
                  <a:cubicBezTo>
                    <a:pt x="20830" y="-9270"/>
                    <a:pt x="4166" y="4805"/>
                    <a:pt x="0" y="64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19F0BD0-E4AD-440B-B881-F13432345486}"/>
                </a:ext>
              </a:extLst>
            </p:cNvPr>
            <p:cNvSpPr/>
            <p:nvPr/>
          </p:nvSpPr>
          <p:spPr>
            <a:xfrm>
              <a:off x="5942197" y="251638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756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B2DAB88-14EC-4DE4-8469-B17DDC545C3A}"/>
                </a:ext>
              </a:extLst>
            </p:cNvPr>
            <p:cNvSpPr/>
            <p:nvPr/>
          </p:nvSpPr>
          <p:spPr>
            <a:xfrm>
              <a:off x="5934622" y="149886"/>
              <a:ext cx="11259" cy="11259"/>
            </a:xfrm>
            <a:custGeom>
              <a:avLst/>
              <a:gdLst>
                <a:gd name="connsiteX0" fmla="*/ 1946 w 0"/>
                <a:gd name="connsiteY0" fmla="*/ 90 h 11259"/>
                <a:gd name="connsiteX1" fmla="*/ 32 w 0"/>
                <a:gd name="connsiteY1" fmla="*/ 13939 h 11259"/>
                <a:gd name="connsiteX2" fmla="*/ 10728 w 0"/>
                <a:gd name="connsiteY2" fmla="*/ 13488 h 11259"/>
                <a:gd name="connsiteX3" fmla="*/ 1946 w 0"/>
                <a:gd name="connsiteY3" fmla="*/ 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946" y="90"/>
                  </a:moveTo>
                  <a:cubicBezTo>
                    <a:pt x="820" y="3805"/>
                    <a:pt x="-194" y="7633"/>
                    <a:pt x="32" y="13939"/>
                  </a:cubicBezTo>
                  <a:cubicBezTo>
                    <a:pt x="2959" y="19681"/>
                    <a:pt x="7913" y="19568"/>
                    <a:pt x="10728" y="13488"/>
                  </a:cubicBezTo>
                  <a:cubicBezTo>
                    <a:pt x="8701" y="6845"/>
                    <a:pt x="7238" y="-924"/>
                    <a:pt x="1946" y="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1AB7AA7-CAE9-4498-92FE-12BD4AF49545}"/>
                </a:ext>
              </a:extLst>
            </p:cNvPr>
            <p:cNvSpPr/>
            <p:nvPr/>
          </p:nvSpPr>
          <p:spPr>
            <a:xfrm>
              <a:off x="5914612" y="255683"/>
              <a:ext cx="11259" cy="11259"/>
            </a:xfrm>
            <a:custGeom>
              <a:avLst/>
              <a:gdLst>
                <a:gd name="connsiteX0" fmla="*/ 17001 w 11259"/>
                <a:gd name="connsiteY0" fmla="*/ 243 h 0"/>
                <a:gd name="connsiteX1" fmla="*/ 0 w 11259"/>
                <a:gd name="connsiteY1" fmla="*/ 919 h 0"/>
                <a:gd name="connsiteX2" fmla="*/ 8557 w 11259"/>
                <a:gd name="connsiteY2" fmla="*/ 5198 h 0"/>
                <a:gd name="connsiteX3" fmla="*/ 17001 w 11259"/>
                <a:gd name="connsiteY3" fmla="*/ 2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001" y="243"/>
                  </a:moveTo>
                  <a:cubicBezTo>
                    <a:pt x="14412" y="-657"/>
                    <a:pt x="8782" y="1257"/>
                    <a:pt x="0" y="919"/>
                  </a:cubicBezTo>
                  <a:cubicBezTo>
                    <a:pt x="1238" y="16007"/>
                    <a:pt x="5630" y="5423"/>
                    <a:pt x="8557" y="5198"/>
                  </a:cubicBezTo>
                  <a:cubicBezTo>
                    <a:pt x="14524" y="4635"/>
                    <a:pt x="25784" y="3283"/>
                    <a:pt x="17001" y="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19FC432-421E-4085-A477-25CCE76BEA19}"/>
                </a:ext>
              </a:extLst>
            </p:cNvPr>
            <p:cNvSpPr/>
            <p:nvPr/>
          </p:nvSpPr>
          <p:spPr>
            <a:xfrm>
              <a:off x="5912249" y="131515"/>
              <a:ext cx="11259" cy="11259"/>
            </a:xfrm>
            <a:custGeom>
              <a:avLst/>
              <a:gdLst>
                <a:gd name="connsiteX0" fmla="*/ 673 w 0"/>
                <a:gd name="connsiteY0" fmla="*/ 10241 h 0"/>
                <a:gd name="connsiteX1" fmla="*/ 6978 w 0"/>
                <a:gd name="connsiteY1" fmla="*/ 5399 h 0"/>
                <a:gd name="connsiteX2" fmla="*/ 673 w 0"/>
                <a:gd name="connsiteY2" fmla="*/ 102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3" y="10241"/>
                  </a:moveTo>
                  <a:cubicBezTo>
                    <a:pt x="4164" y="11367"/>
                    <a:pt x="4276" y="5737"/>
                    <a:pt x="6978" y="5399"/>
                  </a:cubicBezTo>
                  <a:cubicBezTo>
                    <a:pt x="7767" y="-3608"/>
                    <a:pt x="-2704" y="-906"/>
                    <a:pt x="673" y="102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7800112-3120-4BC9-BB20-6C1625004B0C}"/>
                </a:ext>
              </a:extLst>
            </p:cNvPr>
            <p:cNvSpPr/>
            <p:nvPr/>
          </p:nvSpPr>
          <p:spPr>
            <a:xfrm>
              <a:off x="7341741" y="282572"/>
              <a:ext cx="11259" cy="11259"/>
            </a:xfrm>
            <a:custGeom>
              <a:avLst/>
              <a:gdLst>
                <a:gd name="connsiteX0" fmla="*/ 12836 w 11259"/>
                <a:gd name="connsiteY0" fmla="*/ 5331 h 0"/>
                <a:gd name="connsiteX1" fmla="*/ 0 w 11259"/>
                <a:gd name="connsiteY1" fmla="*/ 5894 h 0"/>
                <a:gd name="connsiteX2" fmla="*/ 12836 w 11259"/>
                <a:gd name="connsiteY2" fmla="*/ 5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5331"/>
                  </a:moveTo>
                  <a:cubicBezTo>
                    <a:pt x="10471" y="-7505"/>
                    <a:pt x="3828" y="7019"/>
                    <a:pt x="0" y="5894"/>
                  </a:cubicBezTo>
                  <a:cubicBezTo>
                    <a:pt x="2364" y="18729"/>
                    <a:pt x="9007" y="4205"/>
                    <a:pt x="12836" y="5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EBCE28B-1818-4E0B-BBEC-5E18025E2795}"/>
                </a:ext>
              </a:extLst>
            </p:cNvPr>
            <p:cNvSpPr/>
            <p:nvPr/>
          </p:nvSpPr>
          <p:spPr>
            <a:xfrm>
              <a:off x="5912810" y="288091"/>
              <a:ext cx="11259" cy="11259"/>
            </a:xfrm>
            <a:custGeom>
              <a:avLst/>
              <a:gdLst>
                <a:gd name="connsiteX0" fmla="*/ 0 w 11259"/>
                <a:gd name="connsiteY0" fmla="*/ 826 h 11259"/>
                <a:gd name="connsiteX1" fmla="*/ 19366 w 11259"/>
                <a:gd name="connsiteY1" fmla="*/ 13774 h 11259"/>
                <a:gd name="connsiteX2" fmla="*/ 0 w 11259"/>
                <a:gd name="connsiteY2" fmla="*/ 8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826"/>
                  </a:moveTo>
                  <a:cubicBezTo>
                    <a:pt x="676" y="17827"/>
                    <a:pt x="12498" y="6793"/>
                    <a:pt x="19366" y="13774"/>
                  </a:cubicBezTo>
                  <a:cubicBezTo>
                    <a:pt x="20492" y="-7506"/>
                    <a:pt x="7544" y="2740"/>
                    <a:pt x="0" y="8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F4EA154-0EE9-456B-8AF7-D4AC197CA35C}"/>
                </a:ext>
              </a:extLst>
            </p:cNvPr>
            <p:cNvSpPr/>
            <p:nvPr/>
          </p:nvSpPr>
          <p:spPr>
            <a:xfrm>
              <a:off x="7332057" y="205709"/>
              <a:ext cx="11259" cy="11259"/>
            </a:xfrm>
            <a:custGeom>
              <a:avLst/>
              <a:gdLst>
                <a:gd name="connsiteX0" fmla="*/ 0 w 0"/>
                <a:gd name="connsiteY0" fmla="*/ 338 h 0"/>
                <a:gd name="connsiteX1" fmla="*/ 113 w 0"/>
                <a:gd name="connsiteY1" fmla="*/ 9570 h 0"/>
                <a:gd name="connsiteX2" fmla="*/ 8670 w 0"/>
                <a:gd name="connsiteY2" fmla="*/ 9233 h 0"/>
                <a:gd name="connsiteX3" fmla="*/ 8557 w 0"/>
                <a:gd name="connsiteY3" fmla="*/ 0 h 0"/>
                <a:gd name="connsiteX4" fmla="*/ 0 w 0"/>
                <a:gd name="connsiteY4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78"/>
                    <a:pt x="113" y="6418"/>
                    <a:pt x="113" y="9570"/>
                  </a:cubicBezTo>
                  <a:cubicBezTo>
                    <a:pt x="2928" y="9458"/>
                    <a:pt x="5742" y="9345"/>
                    <a:pt x="8670" y="9233"/>
                  </a:cubicBezTo>
                  <a:cubicBezTo>
                    <a:pt x="8670" y="6193"/>
                    <a:pt x="8557" y="3153"/>
                    <a:pt x="8557" y="0"/>
                  </a:cubicBezTo>
                  <a:cubicBezTo>
                    <a:pt x="5742" y="113"/>
                    <a:pt x="2928" y="225"/>
                    <a:pt x="0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E03EDBE-FA41-402E-A0B6-B8DF8F1B6286}"/>
                </a:ext>
              </a:extLst>
            </p:cNvPr>
            <p:cNvSpPr/>
            <p:nvPr/>
          </p:nvSpPr>
          <p:spPr>
            <a:xfrm>
              <a:off x="5891530" y="293292"/>
              <a:ext cx="11259" cy="11259"/>
            </a:xfrm>
            <a:custGeom>
              <a:avLst/>
              <a:gdLst>
                <a:gd name="connsiteX0" fmla="*/ 17114 w 11259"/>
                <a:gd name="connsiteY0" fmla="*/ 5082 h 0"/>
                <a:gd name="connsiteX1" fmla="*/ 0 w 11259"/>
                <a:gd name="connsiteY1" fmla="*/ 1254 h 0"/>
                <a:gd name="connsiteX2" fmla="*/ 17114 w 11259"/>
                <a:gd name="connsiteY2" fmla="*/ 50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7114" y="5082"/>
                  </a:moveTo>
                  <a:cubicBezTo>
                    <a:pt x="15425" y="-5276"/>
                    <a:pt x="5179" y="3844"/>
                    <a:pt x="0" y="1254"/>
                  </a:cubicBezTo>
                  <a:cubicBezTo>
                    <a:pt x="2252" y="19044"/>
                    <a:pt x="10809" y="4632"/>
                    <a:pt x="17114" y="50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9B7A4EC-649A-4A3E-8C85-AFBB2D97E058}"/>
                </a:ext>
              </a:extLst>
            </p:cNvPr>
            <p:cNvSpPr/>
            <p:nvPr/>
          </p:nvSpPr>
          <p:spPr>
            <a:xfrm>
              <a:off x="7338325" y="186289"/>
              <a:ext cx="11259" cy="11259"/>
            </a:xfrm>
            <a:custGeom>
              <a:avLst/>
              <a:gdLst>
                <a:gd name="connsiteX0" fmla="*/ 8482 w 0"/>
                <a:gd name="connsiteY0" fmla="*/ 5346 h 0"/>
                <a:gd name="connsiteX1" fmla="*/ 4204 w 0"/>
                <a:gd name="connsiteY1" fmla="*/ 5571 h 0"/>
                <a:gd name="connsiteX2" fmla="*/ 8482 w 0"/>
                <a:gd name="connsiteY2" fmla="*/ 53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82" y="5346"/>
                  </a:moveTo>
                  <a:cubicBezTo>
                    <a:pt x="8707" y="-7603"/>
                    <a:pt x="-7393" y="7260"/>
                    <a:pt x="4204" y="5571"/>
                  </a:cubicBezTo>
                  <a:cubicBezTo>
                    <a:pt x="5668" y="5458"/>
                    <a:pt x="7131" y="5458"/>
                    <a:pt x="8482" y="534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C711E64-3C1C-40DE-9EC9-7F4ABEFF9CB4}"/>
                </a:ext>
              </a:extLst>
            </p:cNvPr>
            <p:cNvSpPr/>
            <p:nvPr/>
          </p:nvSpPr>
          <p:spPr>
            <a:xfrm>
              <a:off x="5976637" y="129428"/>
              <a:ext cx="11259" cy="11259"/>
            </a:xfrm>
            <a:custGeom>
              <a:avLst/>
              <a:gdLst>
                <a:gd name="connsiteX0" fmla="*/ 127 w 11259"/>
                <a:gd name="connsiteY0" fmla="*/ 393 h 0"/>
                <a:gd name="connsiteX1" fmla="*/ 15214 w 11259"/>
                <a:gd name="connsiteY1" fmla="*/ 8950 h 0"/>
                <a:gd name="connsiteX2" fmla="*/ 127 w 11259"/>
                <a:gd name="connsiteY2" fmla="*/ 3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" y="393"/>
                  </a:moveTo>
                  <a:cubicBezTo>
                    <a:pt x="-1337" y="17958"/>
                    <a:pt x="10260" y="5798"/>
                    <a:pt x="15214" y="8950"/>
                  </a:cubicBezTo>
                  <a:cubicBezTo>
                    <a:pt x="12962" y="-283"/>
                    <a:pt x="6882" y="-620"/>
                    <a:pt x="127" y="3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8B7E8EB-1B42-4CEA-A8EC-AADF93B278DB}"/>
                </a:ext>
              </a:extLst>
            </p:cNvPr>
            <p:cNvSpPr/>
            <p:nvPr/>
          </p:nvSpPr>
          <p:spPr>
            <a:xfrm>
              <a:off x="5957622" y="129935"/>
              <a:ext cx="11259" cy="11259"/>
            </a:xfrm>
            <a:custGeom>
              <a:avLst/>
              <a:gdLst>
                <a:gd name="connsiteX0" fmla="*/ 0 w 11259"/>
                <a:gd name="connsiteY0" fmla="*/ 5290 h 0"/>
                <a:gd name="connsiteX1" fmla="*/ 12723 w 11259"/>
                <a:gd name="connsiteY1" fmla="*/ 111 h 0"/>
                <a:gd name="connsiteX2" fmla="*/ 0 w 11259"/>
                <a:gd name="connsiteY2" fmla="*/ 5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290"/>
                  </a:moveTo>
                  <a:cubicBezTo>
                    <a:pt x="113" y="12271"/>
                    <a:pt x="15988" y="14635"/>
                    <a:pt x="12723" y="111"/>
                  </a:cubicBezTo>
                  <a:cubicBezTo>
                    <a:pt x="7544" y="-227"/>
                    <a:pt x="2477" y="-115"/>
                    <a:pt x="0" y="52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205B811-0E26-48EE-9E4B-8DC1980F9244}"/>
                </a:ext>
              </a:extLst>
            </p:cNvPr>
            <p:cNvSpPr/>
            <p:nvPr/>
          </p:nvSpPr>
          <p:spPr>
            <a:xfrm>
              <a:off x="5976057" y="230818"/>
              <a:ext cx="11259" cy="11259"/>
            </a:xfrm>
            <a:custGeom>
              <a:avLst/>
              <a:gdLst>
                <a:gd name="connsiteX0" fmla="*/ 31 w 0"/>
                <a:gd name="connsiteY0" fmla="*/ 4842 h 0"/>
                <a:gd name="connsiteX1" fmla="*/ 6337 w 0"/>
                <a:gd name="connsiteY1" fmla="*/ 0 h 0"/>
                <a:gd name="connsiteX2" fmla="*/ 2058 w 0"/>
                <a:gd name="connsiteY2" fmla="*/ 225 h 0"/>
                <a:gd name="connsiteX3" fmla="*/ 31 w 0"/>
                <a:gd name="connsiteY3" fmla="*/ 48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1" y="4842"/>
                  </a:moveTo>
                  <a:cubicBezTo>
                    <a:pt x="-644" y="13849"/>
                    <a:pt x="9827" y="11147"/>
                    <a:pt x="6337" y="0"/>
                  </a:cubicBezTo>
                  <a:cubicBezTo>
                    <a:pt x="4873" y="113"/>
                    <a:pt x="3522" y="113"/>
                    <a:pt x="2058" y="225"/>
                  </a:cubicBezTo>
                  <a:cubicBezTo>
                    <a:pt x="2509" y="4053"/>
                    <a:pt x="1383" y="4504"/>
                    <a:pt x="31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52534EE-AEB7-4938-8513-35D250A43542}"/>
                </a:ext>
              </a:extLst>
            </p:cNvPr>
            <p:cNvSpPr/>
            <p:nvPr/>
          </p:nvSpPr>
          <p:spPr>
            <a:xfrm>
              <a:off x="5947020" y="130381"/>
              <a:ext cx="11259" cy="11259"/>
            </a:xfrm>
            <a:custGeom>
              <a:avLst/>
              <a:gdLst>
                <a:gd name="connsiteX0" fmla="*/ 18 w 0"/>
                <a:gd name="connsiteY0" fmla="*/ 5294 h 0"/>
                <a:gd name="connsiteX1" fmla="*/ 8463 w 0"/>
                <a:gd name="connsiteY1" fmla="*/ 340 h 0"/>
                <a:gd name="connsiteX2" fmla="*/ 18 w 0"/>
                <a:gd name="connsiteY2" fmla="*/ 52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5294"/>
                  </a:moveTo>
                  <a:cubicBezTo>
                    <a:pt x="-544" y="13401"/>
                    <a:pt x="12066" y="12951"/>
                    <a:pt x="8463" y="340"/>
                  </a:cubicBezTo>
                  <a:cubicBezTo>
                    <a:pt x="3959" y="-1349"/>
                    <a:pt x="2833" y="3718"/>
                    <a:pt x="18" y="52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5EE1661-5425-4B3E-B266-19086379138D}"/>
                </a:ext>
              </a:extLst>
            </p:cNvPr>
            <p:cNvSpPr/>
            <p:nvPr/>
          </p:nvSpPr>
          <p:spPr>
            <a:xfrm>
              <a:off x="5982938" y="267162"/>
              <a:ext cx="11259" cy="11259"/>
            </a:xfrm>
            <a:custGeom>
              <a:avLst/>
              <a:gdLst>
                <a:gd name="connsiteX0" fmla="*/ 8463 w 0"/>
                <a:gd name="connsiteY0" fmla="*/ 23 h 0"/>
                <a:gd name="connsiteX1" fmla="*/ 18 w 0"/>
                <a:gd name="connsiteY1" fmla="*/ 4977 h 0"/>
                <a:gd name="connsiteX2" fmla="*/ 8463 w 0"/>
                <a:gd name="connsiteY2" fmla="*/ 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63" y="23"/>
                  </a:moveTo>
                  <a:cubicBezTo>
                    <a:pt x="4635" y="-427"/>
                    <a:pt x="4072" y="5878"/>
                    <a:pt x="18" y="4977"/>
                  </a:cubicBezTo>
                  <a:cubicBezTo>
                    <a:pt x="-544" y="13197"/>
                    <a:pt x="12066" y="12746"/>
                    <a:pt x="8463" y="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6FD8CB8-B551-4A6C-AA3C-5B4A506555C8}"/>
                </a:ext>
              </a:extLst>
            </p:cNvPr>
            <p:cNvSpPr/>
            <p:nvPr/>
          </p:nvSpPr>
          <p:spPr>
            <a:xfrm>
              <a:off x="5941704" y="273214"/>
              <a:ext cx="11259" cy="11259"/>
            </a:xfrm>
            <a:custGeom>
              <a:avLst/>
              <a:gdLst>
                <a:gd name="connsiteX0" fmla="*/ 5110 w 0"/>
                <a:gd name="connsiteY0" fmla="*/ 5119 h 0"/>
                <a:gd name="connsiteX1" fmla="*/ 5110 w 0"/>
                <a:gd name="connsiteY1" fmla="*/ 5119 h 0"/>
                <a:gd name="connsiteX2" fmla="*/ 5110 w 0"/>
                <a:gd name="connsiteY2" fmla="*/ 51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10" y="5119"/>
                  </a:moveTo>
                  <a:cubicBezTo>
                    <a:pt x="-1533" y="-11658"/>
                    <a:pt x="-1871" y="19418"/>
                    <a:pt x="5110" y="5119"/>
                  </a:cubicBezTo>
                  <a:lnTo>
                    <a:pt x="5110" y="511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F9E75D0-BDB9-499A-B80B-6EF9FF8D4998}"/>
                </a:ext>
              </a:extLst>
            </p:cNvPr>
            <p:cNvSpPr/>
            <p:nvPr/>
          </p:nvSpPr>
          <p:spPr>
            <a:xfrm>
              <a:off x="5957397" y="272317"/>
              <a:ext cx="11259" cy="11259"/>
            </a:xfrm>
            <a:custGeom>
              <a:avLst/>
              <a:gdLst>
                <a:gd name="connsiteX0" fmla="*/ 4279 w 0"/>
                <a:gd name="connsiteY0" fmla="*/ 5340 h 0"/>
                <a:gd name="connsiteX1" fmla="*/ 10697 w 0"/>
                <a:gd name="connsiteY1" fmla="*/ 5115 h 0"/>
                <a:gd name="connsiteX2" fmla="*/ 0 w 0"/>
                <a:gd name="connsiteY2" fmla="*/ 949 h 0"/>
                <a:gd name="connsiteX3" fmla="*/ 4279 w 0"/>
                <a:gd name="connsiteY3" fmla="*/ 53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279" y="5340"/>
                  </a:move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CE4AE0C-15C4-458E-BD1F-8562E4044438}"/>
                </a:ext>
              </a:extLst>
            </p:cNvPr>
            <p:cNvSpPr/>
            <p:nvPr/>
          </p:nvSpPr>
          <p:spPr>
            <a:xfrm>
              <a:off x="5937243" y="204921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928" y="113"/>
                    <a:pt x="1464" y="113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BFFB167-BF29-4C09-B055-5C85607B86EB}"/>
                </a:ext>
              </a:extLst>
            </p:cNvPr>
            <p:cNvSpPr/>
            <p:nvPr/>
          </p:nvSpPr>
          <p:spPr>
            <a:xfrm>
              <a:off x="5938482" y="286629"/>
              <a:ext cx="11259" cy="11259"/>
            </a:xfrm>
            <a:custGeom>
              <a:avLst/>
              <a:gdLst>
                <a:gd name="connsiteX0" fmla="*/ 0 w 11259"/>
                <a:gd name="connsiteY0" fmla="*/ 5890 h 11259"/>
                <a:gd name="connsiteX1" fmla="*/ 21393 w 11259"/>
                <a:gd name="connsiteY1" fmla="*/ 9606 h 11259"/>
                <a:gd name="connsiteX2" fmla="*/ 0 w 11259"/>
                <a:gd name="connsiteY2" fmla="*/ 58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5890"/>
                  </a:moveTo>
                  <a:cubicBezTo>
                    <a:pt x="3265" y="25594"/>
                    <a:pt x="11935" y="3976"/>
                    <a:pt x="21393" y="9606"/>
                  </a:cubicBezTo>
                  <a:cubicBezTo>
                    <a:pt x="19591" y="-7171"/>
                    <a:pt x="5067" y="2400"/>
                    <a:pt x="0" y="58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5B7C98D-800B-43BA-94F2-A33587D950E0}"/>
                </a:ext>
              </a:extLst>
            </p:cNvPr>
            <p:cNvSpPr/>
            <p:nvPr/>
          </p:nvSpPr>
          <p:spPr>
            <a:xfrm>
              <a:off x="5967411" y="161685"/>
              <a:ext cx="11259" cy="11259"/>
            </a:xfrm>
            <a:custGeom>
              <a:avLst/>
              <a:gdLst>
                <a:gd name="connsiteX0" fmla="*/ 1358 w 11259"/>
                <a:gd name="connsiteY0" fmla="*/ 5292 h 11259"/>
                <a:gd name="connsiteX1" fmla="*/ 5637 w 11259"/>
                <a:gd name="connsiteY1" fmla="*/ 9683 h 11259"/>
                <a:gd name="connsiteX2" fmla="*/ 16221 w 11259"/>
                <a:gd name="connsiteY2" fmla="*/ 0 h 11259"/>
                <a:gd name="connsiteX3" fmla="*/ 1358 w 11259"/>
                <a:gd name="connsiteY3" fmla="*/ 529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358" y="5292"/>
                  </a:moveTo>
                  <a:cubicBezTo>
                    <a:pt x="-2470" y="9008"/>
                    <a:pt x="2709" y="10246"/>
                    <a:pt x="5637" y="9683"/>
                  </a:cubicBezTo>
                  <a:cubicBezTo>
                    <a:pt x="10816" y="12385"/>
                    <a:pt x="16784" y="18465"/>
                    <a:pt x="16221" y="0"/>
                  </a:cubicBezTo>
                  <a:cubicBezTo>
                    <a:pt x="11266" y="1802"/>
                    <a:pt x="8339" y="7656"/>
                    <a:pt x="1358" y="529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A40E099-297D-43F7-9478-5D482B8C9E48}"/>
                </a:ext>
              </a:extLst>
            </p:cNvPr>
            <p:cNvSpPr/>
            <p:nvPr/>
          </p:nvSpPr>
          <p:spPr>
            <a:xfrm>
              <a:off x="8369836" y="423410"/>
              <a:ext cx="22519" cy="22519"/>
            </a:xfrm>
            <a:custGeom>
              <a:avLst/>
              <a:gdLst>
                <a:gd name="connsiteX0" fmla="*/ 30288 w 22518"/>
                <a:gd name="connsiteY0" fmla="*/ 10640 h 22518"/>
                <a:gd name="connsiteX1" fmla="*/ 0 w 22518"/>
                <a:gd name="connsiteY1" fmla="*/ 28542 h 22518"/>
                <a:gd name="connsiteX2" fmla="*/ 27811 w 22518"/>
                <a:gd name="connsiteY2" fmla="*/ 20773 h 22518"/>
                <a:gd name="connsiteX3" fmla="*/ 30288 w 22518"/>
                <a:gd name="connsiteY3" fmla="*/ 1064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30288" y="10640"/>
                  </a:moveTo>
                  <a:cubicBezTo>
                    <a:pt x="21393" y="-9852"/>
                    <a:pt x="1576" y="957"/>
                    <a:pt x="0" y="28542"/>
                  </a:cubicBezTo>
                  <a:cubicBezTo>
                    <a:pt x="12047" y="30231"/>
                    <a:pt x="18353" y="23138"/>
                    <a:pt x="27811" y="20773"/>
                  </a:cubicBezTo>
                  <a:cubicBezTo>
                    <a:pt x="27135" y="15144"/>
                    <a:pt x="28149" y="11991"/>
                    <a:pt x="30288" y="106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05118E3-D4CC-4D42-81B7-730F9E324807}"/>
                </a:ext>
              </a:extLst>
            </p:cNvPr>
            <p:cNvSpPr/>
            <p:nvPr/>
          </p:nvSpPr>
          <p:spPr>
            <a:xfrm>
              <a:off x="8242490" y="404818"/>
              <a:ext cx="11259" cy="22519"/>
            </a:xfrm>
            <a:custGeom>
              <a:avLst/>
              <a:gdLst>
                <a:gd name="connsiteX0" fmla="*/ 2 w 11259"/>
                <a:gd name="connsiteY0" fmla="*/ 10429 h 22518"/>
                <a:gd name="connsiteX1" fmla="*/ 3493 w 11259"/>
                <a:gd name="connsiteY1" fmla="*/ 29908 h 22518"/>
                <a:gd name="connsiteX2" fmla="*/ 19931 w 11259"/>
                <a:gd name="connsiteY2" fmla="*/ 18311 h 22518"/>
                <a:gd name="connsiteX3" fmla="*/ 2 w 11259"/>
                <a:gd name="connsiteY3" fmla="*/ 1042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2" y="10429"/>
                  </a:moveTo>
                  <a:cubicBezTo>
                    <a:pt x="-110" y="19324"/>
                    <a:pt x="3718" y="20450"/>
                    <a:pt x="3493" y="29908"/>
                  </a:cubicBezTo>
                  <a:cubicBezTo>
                    <a:pt x="11487" y="29908"/>
                    <a:pt x="8447" y="12681"/>
                    <a:pt x="19931" y="18311"/>
                  </a:cubicBezTo>
                  <a:cubicBezTo>
                    <a:pt x="21620" y="-11077"/>
                    <a:pt x="5407" y="1647"/>
                    <a:pt x="2" y="104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8D80D2-4BB8-41DB-9C98-86D8B001E84E}"/>
                </a:ext>
              </a:extLst>
            </p:cNvPr>
            <p:cNvSpPr/>
            <p:nvPr/>
          </p:nvSpPr>
          <p:spPr>
            <a:xfrm>
              <a:off x="8410820" y="414367"/>
              <a:ext cx="22519" cy="45038"/>
            </a:xfrm>
            <a:custGeom>
              <a:avLst/>
              <a:gdLst>
                <a:gd name="connsiteX0" fmla="*/ 18353 w 22518"/>
                <a:gd name="connsiteY0" fmla="*/ 51434 h 45037"/>
                <a:gd name="connsiteX1" fmla="*/ 19591 w 22518"/>
                <a:gd name="connsiteY1" fmla="*/ 1780 h 45037"/>
                <a:gd name="connsiteX2" fmla="*/ 0 w 22518"/>
                <a:gd name="connsiteY2" fmla="*/ 3807 h 45037"/>
                <a:gd name="connsiteX3" fmla="*/ 1013 w 22518"/>
                <a:gd name="connsiteY3" fmla="*/ 33419 h 45037"/>
                <a:gd name="connsiteX4" fmla="*/ 18353 w 22518"/>
                <a:gd name="connsiteY4" fmla="*/ 5143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45037">
                  <a:moveTo>
                    <a:pt x="18353" y="51434"/>
                  </a:moveTo>
                  <a:cubicBezTo>
                    <a:pt x="26460" y="37585"/>
                    <a:pt x="20492" y="22948"/>
                    <a:pt x="19591" y="1780"/>
                  </a:cubicBezTo>
                  <a:cubicBezTo>
                    <a:pt x="14525" y="13941"/>
                    <a:pt x="5067" y="-8466"/>
                    <a:pt x="0" y="3807"/>
                  </a:cubicBezTo>
                  <a:cubicBezTo>
                    <a:pt x="338" y="13715"/>
                    <a:pt x="676" y="23511"/>
                    <a:pt x="1013" y="33419"/>
                  </a:cubicBezTo>
                  <a:cubicBezTo>
                    <a:pt x="6756" y="39162"/>
                    <a:pt x="17790" y="34883"/>
                    <a:pt x="18353" y="51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D8BFE89-4223-4133-8497-491F77901ADF}"/>
                </a:ext>
              </a:extLst>
            </p:cNvPr>
            <p:cNvSpPr/>
            <p:nvPr/>
          </p:nvSpPr>
          <p:spPr>
            <a:xfrm>
              <a:off x="8293385" y="381468"/>
              <a:ext cx="67556" cy="90075"/>
            </a:xfrm>
            <a:custGeom>
              <a:avLst/>
              <a:gdLst>
                <a:gd name="connsiteX0" fmla="*/ 5067 w 67556"/>
                <a:gd name="connsiteY0" fmla="*/ 33103 h 90075"/>
                <a:gd name="connsiteX1" fmla="*/ 0 w 67556"/>
                <a:gd name="connsiteY1" fmla="*/ 48528 h 90075"/>
                <a:gd name="connsiteX2" fmla="*/ 11372 w 67556"/>
                <a:gd name="connsiteY2" fmla="*/ 52356 h 90075"/>
                <a:gd name="connsiteX3" fmla="*/ 16664 w 67556"/>
                <a:gd name="connsiteY3" fmla="*/ 41885 h 90075"/>
                <a:gd name="connsiteX4" fmla="*/ 25109 w 67556"/>
                <a:gd name="connsiteY4" fmla="*/ 40984 h 90075"/>
                <a:gd name="connsiteX5" fmla="*/ 39408 w 67556"/>
                <a:gd name="connsiteY5" fmla="*/ 49429 h 90075"/>
                <a:gd name="connsiteX6" fmla="*/ 15538 w 67556"/>
                <a:gd name="connsiteY6" fmla="*/ 91426 h 90075"/>
                <a:gd name="connsiteX7" fmla="*/ 35467 w 67556"/>
                <a:gd name="connsiteY7" fmla="*/ 99308 h 90075"/>
                <a:gd name="connsiteX8" fmla="*/ 56522 w 67556"/>
                <a:gd name="connsiteY8" fmla="*/ 57536 h 90075"/>
                <a:gd name="connsiteX9" fmla="*/ 47627 w 67556"/>
                <a:gd name="connsiteY9" fmla="*/ 43574 h 90075"/>
                <a:gd name="connsiteX10" fmla="*/ 61476 w 67556"/>
                <a:gd name="connsiteY10" fmla="*/ 37269 h 90075"/>
                <a:gd name="connsiteX11" fmla="*/ 66768 w 67556"/>
                <a:gd name="connsiteY11" fmla="*/ 26797 h 90075"/>
                <a:gd name="connsiteX12" fmla="*/ 74988 w 67556"/>
                <a:gd name="connsiteY12" fmla="*/ 21055 h 90075"/>
                <a:gd name="connsiteX13" fmla="*/ 37831 w 67556"/>
                <a:gd name="connsiteY13" fmla="*/ 0 h 90075"/>
                <a:gd name="connsiteX14" fmla="*/ 24320 w 67556"/>
                <a:gd name="connsiteY14" fmla="*/ 16214 h 90075"/>
                <a:gd name="connsiteX15" fmla="*/ 24433 w 67556"/>
                <a:gd name="connsiteY15" fmla="*/ 21168 h 90075"/>
                <a:gd name="connsiteX16" fmla="*/ 5067 w 67556"/>
                <a:gd name="connsiteY16" fmla="*/ 33103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90075">
                  <a:moveTo>
                    <a:pt x="5067" y="33103"/>
                  </a:moveTo>
                  <a:cubicBezTo>
                    <a:pt x="2815" y="37381"/>
                    <a:pt x="3828" y="46726"/>
                    <a:pt x="0" y="48528"/>
                  </a:cubicBezTo>
                  <a:cubicBezTo>
                    <a:pt x="676" y="53144"/>
                    <a:pt x="7656" y="54495"/>
                    <a:pt x="11372" y="52356"/>
                  </a:cubicBezTo>
                  <a:cubicBezTo>
                    <a:pt x="13849" y="50892"/>
                    <a:pt x="15538" y="42561"/>
                    <a:pt x="16664" y="41885"/>
                  </a:cubicBezTo>
                  <a:cubicBezTo>
                    <a:pt x="18353" y="40984"/>
                    <a:pt x="25109" y="51906"/>
                    <a:pt x="25109" y="40984"/>
                  </a:cubicBezTo>
                  <a:cubicBezTo>
                    <a:pt x="30513" y="42561"/>
                    <a:pt x="30626" y="54608"/>
                    <a:pt x="39408" y="49429"/>
                  </a:cubicBezTo>
                  <a:cubicBezTo>
                    <a:pt x="40759" y="78140"/>
                    <a:pt x="8670" y="54158"/>
                    <a:pt x="15538" y="91426"/>
                  </a:cubicBezTo>
                  <a:cubicBezTo>
                    <a:pt x="23082" y="102010"/>
                    <a:pt x="30851" y="91989"/>
                    <a:pt x="35467" y="99308"/>
                  </a:cubicBezTo>
                  <a:cubicBezTo>
                    <a:pt x="45713" y="90413"/>
                    <a:pt x="39971" y="56522"/>
                    <a:pt x="56522" y="57536"/>
                  </a:cubicBezTo>
                  <a:cubicBezTo>
                    <a:pt x="56973" y="46051"/>
                    <a:pt x="48303" y="52807"/>
                    <a:pt x="47627" y="43574"/>
                  </a:cubicBezTo>
                  <a:cubicBezTo>
                    <a:pt x="49091" y="32427"/>
                    <a:pt x="57648" y="39971"/>
                    <a:pt x="61476" y="37269"/>
                  </a:cubicBezTo>
                  <a:cubicBezTo>
                    <a:pt x="62715" y="36368"/>
                    <a:pt x="64629" y="28937"/>
                    <a:pt x="66768" y="26797"/>
                  </a:cubicBezTo>
                  <a:cubicBezTo>
                    <a:pt x="70033" y="23532"/>
                    <a:pt x="72511" y="24883"/>
                    <a:pt x="74988" y="21055"/>
                  </a:cubicBezTo>
                  <a:cubicBezTo>
                    <a:pt x="68907" y="1576"/>
                    <a:pt x="52243" y="3040"/>
                    <a:pt x="37831" y="0"/>
                  </a:cubicBezTo>
                  <a:cubicBezTo>
                    <a:pt x="37156" y="8782"/>
                    <a:pt x="30400" y="31414"/>
                    <a:pt x="24320" y="16214"/>
                  </a:cubicBezTo>
                  <a:cubicBezTo>
                    <a:pt x="21168" y="17452"/>
                    <a:pt x="22969" y="21280"/>
                    <a:pt x="24433" y="21168"/>
                  </a:cubicBezTo>
                  <a:cubicBezTo>
                    <a:pt x="24545" y="40646"/>
                    <a:pt x="12273" y="36931"/>
                    <a:pt x="5067" y="33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616A39-FB01-4CAF-8E56-FE7B09787BF0}"/>
                </a:ext>
              </a:extLst>
            </p:cNvPr>
            <p:cNvSpPr/>
            <p:nvPr/>
          </p:nvSpPr>
          <p:spPr>
            <a:xfrm>
              <a:off x="8303464" y="536840"/>
              <a:ext cx="101335" cy="67556"/>
            </a:xfrm>
            <a:custGeom>
              <a:avLst/>
              <a:gdLst>
                <a:gd name="connsiteX0" fmla="*/ 59842 w 101334"/>
                <a:gd name="connsiteY0" fmla="*/ 59345 h 67556"/>
                <a:gd name="connsiteX1" fmla="*/ 65134 w 101334"/>
                <a:gd name="connsiteY1" fmla="*/ 48874 h 67556"/>
                <a:gd name="connsiteX2" fmla="*/ 76280 w 101334"/>
                <a:gd name="connsiteY2" fmla="*/ 47748 h 67556"/>
                <a:gd name="connsiteX3" fmla="*/ 82248 w 101334"/>
                <a:gd name="connsiteY3" fmla="*/ 57093 h 67556"/>
                <a:gd name="connsiteX4" fmla="*/ 88216 w 101334"/>
                <a:gd name="connsiteY4" fmla="*/ 66439 h 67556"/>
                <a:gd name="connsiteX5" fmla="*/ 93170 w 101334"/>
                <a:gd name="connsiteY5" fmla="*/ 46172 h 67556"/>
                <a:gd name="connsiteX6" fmla="*/ 109834 w 101334"/>
                <a:gd name="connsiteY6" fmla="*/ 39529 h 67556"/>
                <a:gd name="connsiteX7" fmla="*/ 98349 w 101334"/>
                <a:gd name="connsiteY7" fmla="*/ 30746 h 67556"/>
                <a:gd name="connsiteX8" fmla="*/ 106230 w 101334"/>
                <a:gd name="connsiteY8" fmla="*/ 15096 h 67556"/>
                <a:gd name="connsiteX9" fmla="*/ 89341 w 101334"/>
                <a:gd name="connsiteY9" fmla="*/ 11831 h 67556"/>
                <a:gd name="connsiteX10" fmla="*/ 84275 w 101334"/>
                <a:gd name="connsiteY10" fmla="*/ 27256 h 67556"/>
                <a:gd name="connsiteX11" fmla="*/ 78983 w 101334"/>
                <a:gd name="connsiteY11" fmla="*/ 37727 h 67556"/>
                <a:gd name="connsiteX12" fmla="*/ 75830 w 101334"/>
                <a:gd name="connsiteY12" fmla="*/ 28157 h 67556"/>
                <a:gd name="connsiteX13" fmla="*/ 69412 w 101334"/>
                <a:gd name="connsiteY13" fmla="*/ 4062 h 67556"/>
                <a:gd name="connsiteX14" fmla="*/ 61193 w 101334"/>
                <a:gd name="connsiteY14" fmla="*/ 9804 h 67556"/>
                <a:gd name="connsiteX15" fmla="*/ 52523 w 101334"/>
                <a:gd name="connsiteY15" fmla="*/ 796 h 67556"/>
                <a:gd name="connsiteX16" fmla="*/ 56014 w 101334"/>
                <a:gd name="connsiteY16" fmla="*/ 20275 h 67556"/>
                <a:gd name="connsiteX17" fmla="*/ 49933 w 101334"/>
                <a:gd name="connsiteY17" fmla="*/ 5976 h 67556"/>
                <a:gd name="connsiteX18" fmla="*/ 36760 w 101334"/>
                <a:gd name="connsiteY18" fmla="*/ 32097 h 67556"/>
                <a:gd name="connsiteX19" fmla="*/ 30342 w 101334"/>
                <a:gd name="connsiteY19" fmla="*/ 8002 h 67556"/>
                <a:gd name="connsiteX20" fmla="*/ 22460 w 101334"/>
                <a:gd name="connsiteY20" fmla="*/ 23653 h 67556"/>
                <a:gd name="connsiteX21" fmla="*/ 10751 w 101334"/>
                <a:gd name="connsiteY21" fmla="*/ 10029 h 67556"/>
                <a:gd name="connsiteX22" fmla="*/ 54 w 101334"/>
                <a:gd name="connsiteY22" fmla="*/ 26017 h 67556"/>
                <a:gd name="connsiteX23" fmla="*/ 9512 w 101334"/>
                <a:gd name="connsiteY23" fmla="*/ 59683 h 67556"/>
                <a:gd name="connsiteX24" fmla="*/ 23812 w 101334"/>
                <a:gd name="connsiteY24" fmla="*/ 68128 h 67556"/>
                <a:gd name="connsiteX25" fmla="*/ 26514 w 101334"/>
                <a:gd name="connsiteY25" fmla="*/ 62948 h 67556"/>
                <a:gd name="connsiteX26" fmla="*/ 34058 w 101334"/>
                <a:gd name="connsiteY26" fmla="*/ 37389 h 67556"/>
                <a:gd name="connsiteX27" fmla="*/ 45430 w 101334"/>
                <a:gd name="connsiteY27" fmla="*/ 41218 h 67556"/>
                <a:gd name="connsiteX28" fmla="*/ 43065 w 101334"/>
                <a:gd name="connsiteY28" fmla="*/ 56305 h 67556"/>
                <a:gd name="connsiteX29" fmla="*/ 53987 w 101334"/>
                <a:gd name="connsiteY29" fmla="*/ 45271 h 67556"/>
                <a:gd name="connsiteX30" fmla="*/ 59842 w 101334"/>
                <a:gd name="connsiteY30" fmla="*/ 59345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334" h="67556">
                  <a:moveTo>
                    <a:pt x="59842" y="59345"/>
                  </a:moveTo>
                  <a:cubicBezTo>
                    <a:pt x="64683" y="60696"/>
                    <a:pt x="65021" y="54954"/>
                    <a:pt x="65134" y="48874"/>
                  </a:cubicBezTo>
                  <a:cubicBezTo>
                    <a:pt x="68849" y="48536"/>
                    <a:pt x="72565" y="48086"/>
                    <a:pt x="76280" y="47748"/>
                  </a:cubicBezTo>
                  <a:cubicBezTo>
                    <a:pt x="79771" y="47973"/>
                    <a:pt x="80221" y="53715"/>
                    <a:pt x="82248" y="57093"/>
                  </a:cubicBezTo>
                  <a:cubicBezTo>
                    <a:pt x="84162" y="60359"/>
                    <a:pt x="87090" y="61372"/>
                    <a:pt x="88216" y="66439"/>
                  </a:cubicBezTo>
                  <a:cubicBezTo>
                    <a:pt x="93395" y="65200"/>
                    <a:pt x="89341" y="49550"/>
                    <a:pt x="93170" y="46172"/>
                  </a:cubicBezTo>
                  <a:cubicBezTo>
                    <a:pt x="100038" y="46172"/>
                    <a:pt x="106681" y="45609"/>
                    <a:pt x="109834" y="39529"/>
                  </a:cubicBezTo>
                  <a:cubicBezTo>
                    <a:pt x="107807" y="33111"/>
                    <a:pt x="103528" y="30971"/>
                    <a:pt x="98349" y="30746"/>
                  </a:cubicBezTo>
                  <a:cubicBezTo>
                    <a:pt x="96885" y="19037"/>
                    <a:pt x="111185" y="32210"/>
                    <a:pt x="106230" y="15096"/>
                  </a:cubicBezTo>
                  <a:cubicBezTo>
                    <a:pt x="96548" y="24779"/>
                    <a:pt x="99250" y="12506"/>
                    <a:pt x="89341" y="11831"/>
                  </a:cubicBezTo>
                  <a:cubicBezTo>
                    <a:pt x="89792" y="20275"/>
                    <a:pt x="87653" y="24779"/>
                    <a:pt x="84275" y="27256"/>
                  </a:cubicBezTo>
                  <a:cubicBezTo>
                    <a:pt x="81235" y="28832"/>
                    <a:pt x="82698" y="37277"/>
                    <a:pt x="78983" y="37727"/>
                  </a:cubicBezTo>
                  <a:cubicBezTo>
                    <a:pt x="76055" y="37952"/>
                    <a:pt x="76844" y="31760"/>
                    <a:pt x="75830" y="28157"/>
                  </a:cubicBezTo>
                  <a:cubicBezTo>
                    <a:pt x="74366" y="22752"/>
                    <a:pt x="70538" y="17348"/>
                    <a:pt x="69412" y="4062"/>
                  </a:cubicBezTo>
                  <a:cubicBezTo>
                    <a:pt x="65584" y="-442"/>
                    <a:pt x="61306" y="9804"/>
                    <a:pt x="61193" y="9804"/>
                  </a:cubicBezTo>
                  <a:cubicBezTo>
                    <a:pt x="58153" y="9466"/>
                    <a:pt x="58040" y="-3257"/>
                    <a:pt x="52523" y="796"/>
                  </a:cubicBezTo>
                  <a:cubicBezTo>
                    <a:pt x="54775" y="4962"/>
                    <a:pt x="55901" y="11605"/>
                    <a:pt x="56014" y="20275"/>
                  </a:cubicBezTo>
                  <a:cubicBezTo>
                    <a:pt x="50159" y="23203"/>
                    <a:pt x="50497" y="13745"/>
                    <a:pt x="49933" y="5976"/>
                  </a:cubicBezTo>
                  <a:cubicBezTo>
                    <a:pt x="44979" y="13745"/>
                    <a:pt x="47569" y="33336"/>
                    <a:pt x="36760" y="32097"/>
                  </a:cubicBezTo>
                  <a:cubicBezTo>
                    <a:pt x="32482" y="28269"/>
                    <a:pt x="30342" y="20275"/>
                    <a:pt x="30342" y="8002"/>
                  </a:cubicBezTo>
                  <a:cubicBezTo>
                    <a:pt x="26289" y="3836"/>
                    <a:pt x="25163" y="22865"/>
                    <a:pt x="22460" y="23653"/>
                  </a:cubicBezTo>
                  <a:cubicBezTo>
                    <a:pt x="15817" y="25454"/>
                    <a:pt x="20434" y="8227"/>
                    <a:pt x="10751" y="10029"/>
                  </a:cubicBezTo>
                  <a:cubicBezTo>
                    <a:pt x="13791" y="25680"/>
                    <a:pt x="1856" y="17911"/>
                    <a:pt x="54" y="26017"/>
                  </a:cubicBezTo>
                  <a:cubicBezTo>
                    <a:pt x="-283" y="39416"/>
                    <a:pt x="730" y="59796"/>
                    <a:pt x="9512" y="59683"/>
                  </a:cubicBezTo>
                  <a:cubicBezTo>
                    <a:pt x="18407" y="59570"/>
                    <a:pt x="14579" y="79950"/>
                    <a:pt x="23812" y="68128"/>
                  </a:cubicBezTo>
                  <a:cubicBezTo>
                    <a:pt x="25275" y="66213"/>
                    <a:pt x="23249" y="63511"/>
                    <a:pt x="26514" y="62948"/>
                  </a:cubicBezTo>
                  <a:cubicBezTo>
                    <a:pt x="29779" y="62273"/>
                    <a:pt x="34621" y="47748"/>
                    <a:pt x="34058" y="37389"/>
                  </a:cubicBezTo>
                  <a:cubicBezTo>
                    <a:pt x="39012" y="36263"/>
                    <a:pt x="40138" y="42794"/>
                    <a:pt x="45430" y="41218"/>
                  </a:cubicBezTo>
                  <a:cubicBezTo>
                    <a:pt x="45430" y="42681"/>
                    <a:pt x="41039" y="53040"/>
                    <a:pt x="43065" y="56305"/>
                  </a:cubicBezTo>
                  <a:cubicBezTo>
                    <a:pt x="45430" y="60021"/>
                    <a:pt x="46894" y="34124"/>
                    <a:pt x="53987" y="45271"/>
                  </a:cubicBezTo>
                  <a:cubicBezTo>
                    <a:pt x="56239" y="48987"/>
                    <a:pt x="54437" y="61147"/>
                    <a:pt x="59842" y="593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023AFE6-D13B-4F84-BD48-3A16CB1A4CE3}"/>
                </a:ext>
              </a:extLst>
            </p:cNvPr>
            <p:cNvSpPr/>
            <p:nvPr/>
          </p:nvSpPr>
          <p:spPr>
            <a:xfrm>
              <a:off x="8318356" y="485505"/>
              <a:ext cx="11259" cy="33778"/>
            </a:xfrm>
            <a:custGeom>
              <a:avLst/>
              <a:gdLst>
                <a:gd name="connsiteX0" fmla="*/ 19729 w 11259"/>
                <a:gd name="connsiteY0" fmla="*/ 24095 h 33778"/>
                <a:gd name="connsiteX1" fmla="*/ 13311 w 11259"/>
                <a:gd name="connsiteY1" fmla="*/ 0 h 33778"/>
                <a:gd name="connsiteX2" fmla="*/ 2502 w 11259"/>
                <a:gd name="connsiteY2" fmla="*/ 11034 h 33778"/>
                <a:gd name="connsiteX3" fmla="*/ 3515 w 11259"/>
                <a:gd name="connsiteY3" fmla="*/ 40646 h 33778"/>
                <a:gd name="connsiteX4" fmla="*/ 19729 w 11259"/>
                <a:gd name="connsiteY4" fmla="*/ 24095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9729" y="24095"/>
                  </a:moveTo>
                  <a:cubicBezTo>
                    <a:pt x="21643" y="8107"/>
                    <a:pt x="14887" y="9233"/>
                    <a:pt x="13311" y="0"/>
                  </a:cubicBezTo>
                  <a:cubicBezTo>
                    <a:pt x="8357" y="4842"/>
                    <a:pt x="7794" y="32877"/>
                    <a:pt x="2502" y="11034"/>
                  </a:cubicBezTo>
                  <a:cubicBezTo>
                    <a:pt x="-4929" y="16326"/>
                    <a:pt x="6893" y="26122"/>
                    <a:pt x="3515" y="40646"/>
                  </a:cubicBezTo>
                  <a:cubicBezTo>
                    <a:pt x="7456" y="33103"/>
                    <a:pt x="8244" y="20154"/>
                    <a:pt x="19729" y="2409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19B16B0-1853-4442-9ED5-43F6F2056BB6}"/>
                </a:ext>
              </a:extLst>
            </p:cNvPr>
            <p:cNvSpPr/>
            <p:nvPr/>
          </p:nvSpPr>
          <p:spPr>
            <a:xfrm>
              <a:off x="8172346" y="416823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ubicBezTo>
                    <a:pt x="225" y="3828"/>
                    <a:pt x="338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1F33E2C-7502-4CCA-B3D9-17C4AA96F383}"/>
                </a:ext>
              </a:extLst>
            </p:cNvPr>
            <p:cNvSpPr/>
            <p:nvPr/>
          </p:nvSpPr>
          <p:spPr>
            <a:xfrm>
              <a:off x="8064032" y="515305"/>
              <a:ext cx="11259" cy="22519"/>
            </a:xfrm>
            <a:custGeom>
              <a:avLst/>
              <a:gdLst>
                <a:gd name="connsiteX0" fmla="*/ 224 w 11259"/>
                <a:gd name="connsiteY0" fmla="*/ 26948 h 22518"/>
                <a:gd name="connsiteX1" fmla="*/ 5516 w 11259"/>
                <a:gd name="connsiteY1" fmla="*/ 16476 h 22518"/>
                <a:gd name="connsiteX2" fmla="*/ 11596 w 11259"/>
                <a:gd name="connsiteY2" fmla="*/ 30663 h 22518"/>
                <a:gd name="connsiteX3" fmla="*/ 2250 w 11259"/>
                <a:gd name="connsiteY3" fmla="*/ 1839 h 22518"/>
                <a:gd name="connsiteX4" fmla="*/ 224 w 11259"/>
                <a:gd name="connsiteY4" fmla="*/ 2694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4" y="26948"/>
                  </a:moveTo>
                  <a:cubicBezTo>
                    <a:pt x="2588" y="24470"/>
                    <a:pt x="5065" y="22106"/>
                    <a:pt x="5516" y="16476"/>
                  </a:cubicBezTo>
                  <a:cubicBezTo>
                    <a:pt x="8218" y="19854"/>
                    <a:pt x="10019" y="25033"/>
                    <a:pt x="11596" y="30663"/>
                  </a:cubicBezTo>
                  <a:cubicBezTo>
                    <a:pt x="17901" y="22782"/>
                    <a:pt x="13510" y="-7731"/>
                    <a:pt x="2250" y="1839"/>
                  </a:cubicBezTo>
                  <a:cubicBezTo>
                    <a:pt x="5065" y="15688"/>
                    <a:pt x="-1240" y="15125"/>
                    <a:pt x="224" y="26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25132AB-7E48-4829-8439-AB4BB96C0BA4}"/>
                </a:ext>
              </a:extLst>
            </p:cNvPr>
            <p:cNvSpPr/>
            <p:nvPr/>
          </p:nvSpPr>
          <p:spPr>
            <a:xfrm>
              <a:off x="8216934" y="406534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3"/>
                    <a:pt x="450" y="16257"/>
                  </a:cubicBezTo>
                  <a:cubicBezTo>
                    <a:pt x="8895" y="22674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65F5A60-20F1-49E1-B778-B16936060689}"/>
                </a:ext>
              </a:extLst>
            </p:cNvPr>
            <p:cNvSpPr/>
            <p:nvPr/>
          </p:nvSpPr>
          <p:spPr>
            <a:xfrm>
              <a:off x="8229727" y="371624"/>
              <a:ext cx="11259" cy="11259"/>
            </a:xfrm>
            <a:custGeom>
              <a:avLst/>
              <a:gdLst>
                <a:gd name="connsiteX0" fmla="*/ 155 w 0"/>
                <a:gd name="connsiteY0" fmla="*/ 387 h 11259"/>
                <a:gd name="connsiteX1" fmla="*/ 3646 w 0"/>
                <a:gd name="connsiteY1" fmla="*/ 19865 h 11259"/>
                <a:gd name="connsiteX2" fmla="*/ 155 w 0"/>
                <a:gd name="connsiteY2" fmla="*/ 38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55" y="387"/>
                  </a:moveTo>
                  <a:cubicBezTo>
                    <a:pt x="-745" y="10858"/>
                    <a:pt x="2520" y="13222"/>
                    <a:pt x="3646" y="19865"/>
                  </a:cubicBezTo>
                  <a:cubicBezTo>
                    <a:pt x="9163" y="14236"/>
                    <a:pt x="10514" y="-2766"/>
                    <a:pt x="155" y="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C0BB0E2-4A77-4666-B111-0A67BDC2BAB6}"/>
                </a:ext>
              </a:extLst>
            </p:cNvPr>
            <p:cNvSpPr/>
            <p:nvPr/>
          </p:nvSpPr>
          <p:spPr>
            <a:xfrm>
              <a:off x="7360994" y="256815"/>
              <a:ext cx="33778" cy="22519"/>
            </a:xfrm>
            <a:custGeom>
              <a:avLst/>
              <a:gdLst>
                <a:gd name="connsiteX0" fmla="*/ 18916 w 33778"/>
                <a:gd name="connsiteY0" fmla="*/ 11609 h 22518"/>
                <a:gd name="connsiteX1" fmla="*/ 0 w 33778"/>
                <a:gd name="connsiteY1" fmla="*/ 30862 h 22518"/>
                <a:gd name="connsiteX2" fmla="*/ 4279 w 33778"/>
                <a:gd name="connsiteY2" fmla="*/ 30637 h 22518"/>
                <a:gd name="connsiteX3" fmla="*/ 16889 w 33778"/>
                <a:gd name="connsiteY3" fmla="*/ 20954 h 22518"/>
                <a:gd name="connsiteX4" fmla="*/ 33891 w 33778"/>
                <a:gd name="connsiteY4" fmla="*/ 15662 h 22518"/>
                <a:gd name="connsiteX5" fmla="*/ 44362 w 33778"/>
                <a:gd name="connsiteY5" fmla="*/ 1363 h 22518"/>
                <a:gd name="connsiteX6" fmla="*/ 31526 w 33778"/>
                <a:gd name="connsiteY6" fmla="*/ 1926 h 22518"/>
                <a:gd name="connsiteX7" fmla="*/ 31639 w 33778"/>
                <a:gd name="connsiteY7" fmla="*/ 6542 h 22518"/>
                <a:gd name="connsiteX8" fmla="*/ 18916 w 33778"/>
                <a:gd name="connsiteY8" fmla="*/ 1160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22518">
                  <a:moveTo>
                    <a:pt x="18916" y="11609"/>
                  </a:moveTo>
                  <a:cubicBezTo>
                    <a:pt x="12160" y="13523"/>
                    <a:pt x="901" y="13635"/>
                    <a:pt x="0" y="30862"/>
                  </a:cubicBezTo>
                  <a:cubicBezTo>
                    <a:pt x="1464" y="30750"/>
                    <a:pt x="2815" y="30750"/>
                    <a:pt x="4279" y="30637"/>
                  </a:cubicBezTo>
                  <a:cubicBezTo>
                    <a:pt x="9233" y="28948"/>
                    <a:pt x="13061" y="24782"/>
                    <a:pt x="16889" y="20954"/>
                  </a:cubicBezTo>
                  <a:cubicBezTo>
                    <a:pt x="21956" y="21292"/>
                    <a:pt x="28711" y="18815"/>
                    <a:pt x="33891" y="15662"/>
                  </a:cubicBezTo>
                  <a:cubicBezTo>
                    <a:pt x="37606" y="13410"/>
                    <a:pt x="45938" y="15212"/>
                    <a:pt x="44362" y="1363"/>
                  </a:cubicBezTo>
                  <a:cubicBezTo>
                    <a:pt x="42786" y="5866"/>
                    <a:pt x="33665" y="-3929"/>
                    <a:pt x="31526" y="1926"/>
                  </a:cubicBezTo>
                  <a:cubicBezTo>
                    <a:pt x="31414" y="2263"/>
                    <a:pt x="31752" y="6429"/>
                    <a:pt x="31639" y="6542"/>
                  </a:cubicBezTo>
                  <a:cubicBezTo>
                    <a:pt x="27135" y="8006"/>
                    <a:pt x="21505" y="1926"/>
                    <a:pt x="18916" y="1160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63E46AE-4189-42F9-9FD3-DD0A9789750D}"/>
                </a:ext>
              </a:extLst>
            </p:cNvPr>
            <p:cNvSpPr/>
            <p:nvPr/>
          </p:nvSpPr>
          <p:spPr>
            <a:xfrm>
              <a:off x="8335495" y="601019"/>
              <a:ext cx="22519" cy="11259"/>
            </a:xfrm>
            <a:custGeom>
              <a:avLst/>
              <a:gdLst>
                <a:gd name="connsiteX0" fmla="*/ 25446 w 22518"/>
                <a:gd name="connsiteY0" fmla="*/ 10254 h 11259"/>
                <a:gd name="connsiteX1" fmla="*/ 0 w 22518"/>
                <a:gd name="connsiteY1" fmla="*/ 2936 h 11259"/>
                <a:gd name="connsiteX2" fmla="*/ 22969 w 22518"/>
                <a:gd name="connsiteY2" fmla="*/ 20388 h 11259"/>
                <a:gd name="connsiteX3" fmla="*/ 25446 w 22518"/>
                <a:gd name="connsiteY3" fmla="*/ 102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5446" y="10254"/>
                  </a:moveTo>
                  <a:cubicBezTo>
                    <a:pt x="22969" y="-3707"/>
                    <a:pt x="3040" y="-442"/>
                    <a:pt x="0" y="2936"/>
                  </a:cubicBezTo>
                  <a:cubicBezTo>
                    <a:pt x="450" y="23090"/>
                    <a:pt x="11034" y="23090"/>
                    <a:pt x="22969" y="20388"/>
                  </a:cubicBezTo>
                  <a:cubicBezTo>
                    <a:pt x="22294" y="14758"/>
                    <a:pt x="23307" y="11605"/>
                    <a:pt x="25446" y="102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B421846-6C41-4202-829C-CF8E4C0068BB}"/>
                </a:ext>
              </a:extLst>
            </p:cNvPr>
            <p:cNvSpPr/>
            <p:nvPr/>
          </p:nvSpPr>
          <p:spPr>
            <a:xfrm>
              <a:off x="7463004" y="103699"/>
              <a:ext cx="11259" cy="11259"/>
            </a:xfrm>
            <a:custGeom>
              <a:avLst/>
              <a:gdLst>
                <a:gd name="connsiteX0" fmla="*/ 113 w 0"/>
                <a:gd name="connsiteY0" fmla="*/ 9458 h 0"/>
                <a:gd name="connsiteX1" fmla="*/ 4391 w 0"/>
                <a:gd name="connsiteY1" fmla="*/ 9233 h 0"/>
                <a:gd name="connsiteX2" fmla="*/ 4279 w 0"/>
                <a:gd name="connsiteY2" fmla="*/ 0 h 0"/>
                <a:gd name="connsiteX3" fmla="*/ 0 w 0"/>
                <a:gd name="connsiteY3" fmla="*/ 225 h 0"/>
                <a:gd name="connsiteX4" fmla="*/ 113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3" y="9458"/>
                  </a:move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0" y="6418"/>
                    <a:pt x="113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8338A90-136F-4AD8-B696-D6AC879749AA}"/>
                </a:ext>
              </a:extLst>
            </p:cNvPr>
            <p:cNvSpPr/>
            <p:nvPr/>
          </p:nvSpPr>
          <p:spPr>
            <a:xfrm>
              <a:off x="7331720" y="172481"/>
              <a:ext cx="11259" cy="11259"/>
            </a:xfrm>
            <a:custGeom>
              <a:avLst/>
              <a:gdLst>
                <a:gd name="connsiteX0" fmla="*/ 0 w 11259"/>
                <a:gd name="connsiteY0" fmla="*/ 5981 h 0"/>
                <a:gd name="connsiteX1" fmla="*/ 17002 w 11259"/>
                <a:gd name="connsiteY1" fmla="*/ 5305 h 0"/>
                <a:gd name="connsiteX2" fmla="*/ 0 w 11259"/>
                <a:gd name="connsiteY2" fmla="*/ 59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981"/>
                  </a:moveTo>
                  <a:cubicBezTo>
                    <a:pt x="1914" y="15439"/>
                    <a:pt x="14862" y="10259"/>
                    <a:pt x="17002" y="5305"/>
                  </a:cubicBezTo>
                  <a:cubicBezTo>
                    <a:pt x="13962" y="-6405"/>
                    <a:pt x="4053" y="4742"/>
                    <a:pt x="0" y="5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AB36A50-BD08-4947-8905-6F4F409CD12A}"/>
                </a:ext>
              </a:extLst>
            </p:cNvPr>
            <p:cNvSpPr/>
            <p:nvPr/>
          </p:nvSpPr>
          <p:spPr>
            <a:xfrm>
              <a:off x="7445893" y="136745"/>
              <a:ext cx="11259" cy="11259"/>
            </a:xfrm>
            <a:custGeom>
              <a:avLst/>
              <a:gdLst>
                <a:gd name="connsiteX0" fmla="*/ 448 w 11259"/>
                <a:gd name="connsiteY0" fmla="*/ 57 h 11259"/>
                <a:gd name="connsiteX1" fmla="*/ 7091 w 11259"/>
                <a:gd name="connsiteY1" fmla="*/ 18184 h 11259"/>
                <a:gd name="connsiteX2" fmla="*/ 15648 w 11259"/>
                <a:gd name="connsiteY2" fmla="*/ 17846 h 11259"/>
                <a:gd name="connsiteX3" fmla="*/ 448 w 11259"/>
                <a:gd name="connsiteY3" fmla="*/ 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48" y="57"/>
                  </a:moveTo>
                  <a:cubicBezTo>
                    <a:pt x="-2480" y="17734"/>
                    <a:pt x="10018" y="620"/>
                    <a:pt x="7091" y="18184"/>
                  </a:cubicBezTo>
                  <a:cubicBezTo>
                    <a:pt x="9906" y="18072"/>
                    <a:pt x="12720" y="17959"/>
                    <a:pt x="15648" y="17846"/>
                  </a:cubicBezTo>
                  <a:cubicBezTo>
                    <a:pt x="15197" y="1520"/>
                    <a:pt x="8329" y="-394"/>
                    <a:pt x="448" y="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6DE0D22-895F-4704-82A2-75592D5AE11F}"/>
                </a:ext>
              </a:extLst>
            </p:cNvPr>
            <p:cNvSpPr/>
            <p:nvPr/>
          </p:nvSpPr>
          <p:spPr>
            <a:xfrm>
              <a:off x="7402766" y="221004"/>
              <a:ext cx="11259" cy="11259"/>
            </a:xfrm>
            <a:custGeom>
              <a:avLst/>
              <a:gdLst>
                <a:gd name="connsiteX0" fmla="*/ 10584 w 0"/>
                <a:gd name="connsiteY0" fmla="*/ 18 h 11259"/>
                <a:gd name="connsiteX1" fmla="*/ 0 w 0"/>
                <a:gd name="connsiteY1" fmla="*/ 9701 h 11259"/>
                <a:gd name="connsiteX2" fmla="*/ 10584 w 0"/>
                <a:gd name="connsiteY2" fmla="*/ 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84" y="18"/>
                  </a:moveTo>
                  <a:cubicBezTo>
                    <a:pt x="5292" y="-432"/>
                    <a:pt x="4054" y="7562"/>
                    <a:pt x="0" y="9701"/>
                  </a:cubicBezTo>
                  <a:cubicBezTo>
                    <a:pt x="1689" y="19835"/>
                    <a:pt x="12273" y="11390"/>
                    <a:pt x="10584" y="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BEAB2B9-687D-4E94-87FF-69706964E2AF}"/>
                </a:ext>
              </a:extLst>
            </p:cNvPr>
            <p:cNvSpPr/>
            <p:nvPr/>
          </p:nvSpPr>
          <p:spPr>
            <a:xfrm>
              <a:off x="6883370" y="141288"/>
              <a:ext cx="11259" cy="11259"/>
            </a:xfrm>
            <a:custGeom>
              <a:avLst/>
              <a:gdLst>
                <a:gd name="connsiteX0" fmla="*/ 10922 w 0"/>
                <a:gd name="connsiteY0" fmla="*/ 18821 h 11259"/>
                <a:gd name="connsiteX1" fmla="*/ 0 w 0"/>
                <a:gd name="connsiteY1" fmla="*/ 918 h 11259"/>
                <a:gd name="connsiteX2" fmla="*/ 10922 w 0"/>
                <a:gd name="connsiteY2" fmla="*/ 188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50" y="14092"/>
                    <a:pt x="2928" y="22649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AFB4B63-66AF-457B-A83A-CA5DFCB331A3}"/>
                </a:ext>
              </a:extLst>
            </p:cNvPr>
            <p:cNvSpPr/>
            <p:nvPr/>
          </p:nvSpPr>
          <p:spPr>
            <a:xfrm>
              <a:off x="7488225" y="84220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6531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9" y="113"/>
                    <a:pt x="2139" y="225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2252" y="9345"/>
                    <a:pt x="4391" y="9233"/>
                    <a:pt x="6531" y="9233"/>
                  </a:cubicBezTo>
                  <a:cubicBezTo>
                    <a:pt x="6531" y="6080"/>
                    <a:pt x="6531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A4FD784-81A1-4DA1-9305-9DC54FFFB31C}"/>
                </a:ext>
              </a:extLst>
            </p:cNvPr>
            <p:cNvSpPr/>
            <p:nvPr/>
          </p:nvSpPr>
          <p:spPr>
            <a:xfrm>
              <a:off x="8449730" y="360885"/>
              <a:ext cx="78816" cy="101335"/>
            </a:xfrm>
            <a:custGeom>
              <a:avLst/>
              <a:gdLst>
                <a:gd name="connsiteX0" fmla="*/ 20653 w 78815"/>
                <a:gd name="connsiteY0" fmla="*/ 80934 h 101334"/>
                <a:gd name="connsiteX1" fmla="*/ 23918 w 78815"/>
                <a:gd name="connsiteY1" fmla="*/ 95458 h 101334"/>
                <a:gd name="connsiteX2" fmla="*/ 26395 w 78815"/>
                <a:gd name="connsiteY2" fmla="*/ 85325 h 101334"/>
                <a:gd name="connsiteX3" fmla="*/ 31799 w 78815"/>
                <a:gd name="connsiteY3" fmla="*/ 79808 h 101334"/>
                <a:gd name="connsiteX4" fmla="*/ 40469 w 78815"/>
                <a:gd name="connsiteY4" fmla="*/ 88815 h 101334"/>
                <a:gd name="connsiteX5" fmla="*/ 59835 w 78815"/>
                <a:gd name="connsiteY5" fmla="*/ 81947 h 101334"/>
                <a:gd name="connsiteX6" fmla="*/ 67604 w 78815"/>
                <a:gd name="connsiteY6" fmla="*/ 61342 h 101334"/>
                <a:gd name="connsiteX7" fmla="*/ 84043 w 78815"/>
                <a:gd name="connsiteY7" fmla="*/ 49745 h 101334"/>
                <a:gd name="connsiteX8" fmla="*/ 64114 w 78815"/>
                <a:gd name="connsiteY8" fmla="*/ 41864 h 101334"/>
                <a:gd name="connsiteX9" fmla="*/ 68843 w 78815"/>
                <a:gd name="connsiteY9" fmla="*/ 16643 h 101334"/>
                <a:gd name="connsiteX10" fmla="*/ 63213 w 78815"/>
                <a:gd name="connsiteY10" fmla="*/ 17206 h 101334"/>
                <a:gd name="connsiteX11" fmla="*/ 57584 w 78815"/>
                <a:gd name="connsiteY11" fmla="*/ 17769 h 101334"/>
                <a:gd name="connsiteX12" fmla="*/ 47000 w 78815"/>
                <a:gd name="connsiteY12" fmla="*/ 38598 h 101334"/>
                <a:gd name="connsiteX13" fmla="*/ 49026 w 78815"/>
                <a:gd name="connsiteY13" fmla="*/ 13603 h 101334"/>
                <a:gd name="connsiteX14" fmla="*/ 34614 w 78815"/>
                <a:gd name="connsiteY14" fmla="*/ 204 h 101334"/>
                <a:gd name="connsiteX15" fmla="*/ 23918 w 78815"/>
                <a:gd name="connsiteY15" fmla="*/ 16192 h 101334"/>
                <a:gd name="connsiteX16" fmla="*/ 18851 w 78815"/>
                <a:gd name="connsiteY16" fmla="*/ 31618 h 101334"/>
                <a:gd name="connsiteX17" fmla="*/ 27071 w 78815"/>
                <a:gd name="connsiteY17" fmla="*/ 25875 h 101334"/>
                <a:gd name="connsiteX18" fmla="*/ 44185 w 78815"/>
                <a:gd name="connsiteY18" fmla="*/ 34095 h 101334"/>
                <a:gd name="connsiteX19" fmla="*/ 16599 w 78815"/>
                <a:gd name="connsiteY19" fmla="*/ 46818 h 101334"/>
                <a:gd name="connsiteX20" fmla="*/ 11195 w 78815"/>
                <a:gd name="connsiteY20" fmla="*/ 52335 h 101334"/>
                <a:gd name="connsiteX21" fmla="*/ 6353 w 78815"/>
                <a:gd name="connsiteY21" fmla="*/ 77556 h 101334"/>
                <a:gd name="connsiteX22" fmla="*/ 723 w 78815"/>
                <a:gd name="connsiteY22" fmla="*/ 78119 h 101334"/>
                <a:gd name="connsiteX23" fmla="*/ 1061 w 78815"/>
                <a:gd name="connsiteY23" fmla="*/ 88027 h 101334"/>
                <a:gd name="connsiteX24" fmla="*/ 1512 w 78815"/>
                <a:gd name="connsiteY24" fmla="*/ 102890 h 101334"/>
                <a:gd name="connsiteX25" fmla="*/ 3876 w 78815"/>
                <a:gd name="connsiteY25" fmla="*/ 87802 h 101334"/>
                <a:gd name="connsiteX26" fmla="*/ 20653 w 78815"/>
                <a:gd name="connsiteY26" fmla="*/ 80934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815" h="101334">
                  <a:moveTo>
                    <a:pt x="20653" y="80934"/>
                  </a:moveTo>
                  <a:cubicBezTo>
                    <a:pt x="23918" y="81384"/>
                    <a:pt x="23355" y="89716"/>
                    <a:pt x="23918" y="95458"/>
                  </a:cubicBezTo>
                  <a:cubicBezTo>
                    <a:pt x="26620" y="95008"/>
                    <a:pt x="25832" y="89153"/>
                    <a:pt x="26395" y="85325"/>
                  </a:cubicBezTo>
                  <a:cubicBezTo>
                    <a:pt x="29660" y="85775"/>
                    <a:pt x="31349" y="83749"/>
                    <a:pt x="31799" y="79808"/>
                  </a:cubicBezTo>
                  <a:cubicBezTo>
                    <a:pt x="35515" y="80821"/>
                    <a:pt x="36528" y="88590"/>
                    <a:pt x="40469" y="88815"/>
                  </a:cubicBezTo>
                  <a:cubicBezTo>
                    <a:pt x="47000" y="89266"/>
                    <a:pt x="53305" y="65959"/>
                    <a:pt x="59835" y="81947"/>
                  </a:cubicBezTo>
                  <a:cubicBezTo>
                    <a:pt x="65578" y="80033"/>
                    <a:pt x="65015" y="68211"/>
                    <a:pt x="67604" y="61342"/>
                  </a:cubicBezTo>
                  <a:cubicBezTo>
                    <a:pt x="74360" y="64157"/>
                    <a:pt x="85732" y="70913"/>
                    <a:pt x="84043" y="49745"/>
                  </a:cubicBezTo>
                  <a:cubicBezTo>
                    <a:pt x="75373" y="51096"/>
                    <a:pt x="70532" y="45016"/>
                    <a:pt x="64114" y="41864"/>
                  </a:cubicBezTo>
                  <a:cubicBezTo>
                    <a:pt x="61524" y="26889"/>
                    <a:pt x="71433" y="31618"/>
                    <a:pt x="68843" y="16643"/>
                  </a:cubicBezTo>
                  <a:cubicBezTo>
                    <a:pt x="66253" y="13828"/>
                    <a:pt x="63664" y="11238"/>
                    <a:pt x="63213" y="17206"/>
                  </a:cubicBezTo>
                  <a:cubicBezTo>
                    <a:pt x="60849" y="20471"/>
                    <a:pt x="58372" y="23623"/>
                    <a:pt x="57584" y="17769"/>
                  </a:cubicBezTo>
                  <a:cubicBezTo>
                    <a:pt x="52292" y="24749"/>
                    <a:pt x="62763" y="41301"/>
                    <a:pt x="47000" y="38598"/>
                  </a:cubicBezTo>
                  <a:cubicBezTo>
                    <a:pt x="45423" y="26776"/>
                    <a:pt x="51729" y="27339"/>
                    <a:pt x="49026" y="13603"/>
                  </a:cubicBezTo>
                  <a:cubicBezTo>
                    <a:pt x="44635" y="5271"/>
                    <a:pt x="34840" y="24299"/>
                    <a:pt x="34614" y="204"/>
                  </a:cubicBezTo>
                  <a:cubicBezTo>
                    <a:pt x="27971" y="-1710"/>
                    <a:pt x="26395" y="10337"/>
                    <a:pt x="23918" y="16192"/>
                  </a:cubicBezTo>
                  <a:cubicBezTo>
                    <a:pt x="21891" y="20921"/>
                    <a:pt x="17951" y="22385"/>
                    <a:pt x="18851" y="31618"/>
                  </a:cubicBezTo>
                  <a:cubicBezTo>
                    <a:pt x="23468" y="32631"/>
                    <a:pt x="23468" y="26326"/>
                    <a:pt x="27071" y="25875"/>
                  </a:cubicBezTo>
                  <a:cubicBezTo>
                    <a:pt x="34389" y="24975"/>
                    <a:pt x="34502" y="37810"/>
                    <a:pt x="44185" y="34095"/>
                  </a:cubicBezTo>
                  <a:cubicBezTo>
                    <a:pt x="38893" y="53236"/>
                    <a:pt x="29097" y="47156"/>
                    <a:pt x="16599" y="46818"/>
                  </a:cubicBezTo>
                  <a:cubicBezTo>
                    <a:pt x="16712" y="51659"/>
                    <a:pt x="13334" y="50984"/>
                    <a:pt x="11195" y="52335"/>
                  </a:cubicBezTo>
                  <a:cubicBezTo>
                    <a:pt x="13672" y="54925"/>
                    <a:pt x="8830" y="76317"/>
                    <a:pt x="6353" y="77556"/>
                  </a:cubicBezTo>
                  <a:cubicBezTo>
                    <a:pt x="4326" y="78569"/>
                    <a:pt x="723" y="69111"/>
                    <a:pt x="723" y="78119"/>
                  </a:cubicBezTo>
                  <a:cubicBezTo>
                    <a:pt x="723" y="79695"/>
                    <a:pt x="1624" y="86901"/>
                    <a:pt x="1061" y="88027"/>
                  </a:cubicBezTo>
                  <a:cubicBezTo>
                    <a:pt x="-1416" y="93094"/>
                    <a:pt x="1174" y="92418"/>
                    <a:pt x="1512" y="102890"/>
                  </a:cubicBezTo>
                  <a:cubicBezTo>
                    <a:pt x="4777" y="101764"/>
                    <a:pt x="3538" y="93657"/>
                    <a:pt x="3876" y="87802"/>
                  </a:cubicBezTo>
                  <a:cubicBezTo>
                    <a:pt x="12771" y="92869"/>
                    <a:pt x="15023" y="90279"/>
                    <a:pt x="20653" y="809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BF77524-038F-40FA-B54C-181E68116448}"/>
                </a:ext>
              </a:extLst>
            </p:cNvPr>
            <p:cNvSpPr/>
            <p:nvPr/>
          </p:nvSpPr>
          <p:spPr>
            <a:xfrm>
              <a:off x="8432634" y="232392"/>
              <a:ext cx="11259" cy="22519"/>
            </a:xfrm>
            <a:custGeom>
              <a:avLst/>
              <a:gdLst>
                <a:gd name="connsiteX0" fmla="*/ 12302 w 11259"/>
                <a:gd name="connsiteY0" fmla="*/ 28714 h 22518"/>
                <a:gd name="connsiteX1" fmla="*/ 20184 w 11259"/>
                <a:gd name="connsiteY1" fmla="*/ 13063 h 22518"/>
                <a:gd name="connsiteX2" fmla="*/ 2957 w 11259"/>
                <a:gd name="connsiteY2" fmla="*/ 2 h 22518"/>
                <a:gd name="connsiteX3" fmla="*/ 930 w 11259"/>
                <a:gd name="connsiteY3" fmla="*/ 24998 h 22518"/>
                <a:gd name="connsiteX4" fmla="*/ 12302 w 11259"/>
                <a:gd name="connsiteY4" fmla="*/ 2871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302" y="28714"/>
                  </a:moveTo>
                  <a:cubicBezTo>
                    <a:pt x="14779" y="23196"/>
                    <a:pt x="22548" y="26124"/>
                    <a:pt x="20184" y="13063"/>
                  </a:cubicBezTo>
                  <a:cubicBezTo>
                    <a:pt x="12978" y="11599"/>
                    <a:pt x="7123" y="7433"/>
                    <a:pt x="2957" y="2"/>
                  </a:cubicBezTo>
                  <a:cubicBezTo>
                    <a:pt x="-3123" y="-223"/>
                    <a:pt x="2282" y="17679"/>
                    <a:pt x="930" y="24998"/>
                  </a:cubicBezTo>
                  <a:cubicBezTo>
                    <a:pt x="6448" y="26687"/>
                    <a:pt x="12528" y="8559"/>
                    <a:pt x="12302" y="28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F87C181-8AC7-42A6-9B03-7D3E334BFDB2}"/>
                </a:ext>
              </a:extLst>
            </p:cNvPr>
            <p:cNvSpPr/>
            <p:nvPr/>
          </p:nvSpPr>
          <p:spPr>
            <a:xfrm>
              <a:off x="7244572" y="181164"/>
              <a:ext cx="33778" cy="11259"/>
            </a:xfrm>
            <a:custGeom>
              <a:avLst/>
              <a:gdLst>
                <a:gd name="connsiteX0" fmla="*/ 27585 w 33778"/>
                <a:gd name="connsiteY0" fmla="*/ 4391 h 11259"/>
                <a:gd name="connsiteX1" fmla="*/ 21168 w 33778"/>
                <a:gd name="connsiteY1" fmla="*/ 0 h 11259"/>
                <a:gd name="connsiteX2" fmla="*/ 0 w 33778"/>
                <a:gd name="connsiteY2" fmla="*/ 10133 h 11259"/>
                <a:gd name="connsiteX3" fmla="*/ 14975 w 33778"/>
                <a:gd name="connsiteY3" fmla="*/ 14074 h 11259"/>
                <a:gd name="connsiteX4" fmla="*/ 21280 w 33778"/>
                <a:gd name="connsiteY4" fmla="*/ 9233 h 11259"/>
                <a:gd name="connsiteX5" fmla="*/ 36255 w 33778"/>
                <a:gd name="connsiteY5" fmla="*/ 8557 h 11259"/>
                <a:gd name="connsiteX6" fmla="*/ 27585 w 33778"/>
                <a:gd name="connsiteY6" fmla="*/ 43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7585" y="4391"/>
                  </a:moveTo>
                  <a:cubicBezTo>
                    <a:pt x="24658" y="3265"/>
                    <a:pt x="23532" y="113"/>
                    <a:pt x="21168" y="0"/>
                  </a:cubicBezTo>
                  <a:cubicBezTo>
                    <a:pt x="16889" y="0"/>
                    <a:pt x="6868" y="6418"/>
                    <a:pt x="0" y="10133"/>
                  </a:cubicBezTo>
                  <a:cubicBezTo>
                    <a:pt x="2927" y="17565"/>
                    <a:pt x="9683" y="16101"/>
                    <a:pt x="14975" y="14074"/>
                  </a:cubicBezTo>
                  <a:cubicBezTo>
                    <a:pt x="18015" y="12948"/>
                    <a:pt x="18803" y="9458"/>
                    <a:pt x="21280" y="9233"/>
                  </a:cubicBezTo>
                  <a:cubicBezTo>
                    <a:pt x="26459" y="8670"/>
                    <a:pt x="33103" y="17790"/>
                    <a:pt x="36255" y="8557"/>
                  </a:cubicBezTo>
                  <a:cubicBezTo>
                    <a:pt x="35467" y="2027"/>
                    <a:pt x="30738" y="5630"/>
                    <a:pt x="27585" y="43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980F76E-E310-45C4-92BF-237106B76021}"/>
                </a:ext>
              </a:extLst>
            </p:cNvPr>
            <p:cNvSpPr/>
            <p:nvPr/>
          </p:nvSpPr>
          <p:spPr>
            <a:xfrm>
              <a:off x="6949457" y="133594"/>
              <a:ext cx="11259" cy="11259"/>
            </a:xfrm>
            <a:custGeom>
              <a:avLst/>
              <a:gdLst>
                <a:gd name="connsiteX0" fmla="*/ 10590 w 0"/>
                <a:gd name="connsiteY0" fmla="*/ 730 h 11259"/>
                <a:gd name="connsiteX1" fmla="*/ 6 w 0"/>
                <a:gd name="connsiteY1" fmla="*/ 5797 h 11259"/>
                <a:gd name="connsiteX2" fmla="*/ 10590 w 0"/>
                <a:gd name="connsiteY2" fmla="*/ 73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90" y="730"/>
                  </a:moveTo>
                  <a:cubicBezTo>
                    <a:pt x="4510" y="-2760"/>
                    <a:pt x="5185" y="7486"/>
                    <a:pt x="6" y="5797"/>
                  </a:cubicBezTo>
                  <a:cubicBezTo>
                    <a:pt x="-332" y="13341"/>
                    <a:pt x="14080" y="14467"/>
                    <a:pt x="10590" y="7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CBF1B3F-81B9-4636-A7AA-F57FE9B2EC5A}"/>
                </a:ext>
              </a:extLst>
            </p:cNvPr>
            <p:cNvSpPr/>
            <p:nvPr/>
          </p:nvSpPr>
          <p:spPr>
            <a:xfrm>
              <a:off x="6933925" y="96061"/>
              <a:ext cx="56297" cy="45038"/>
            </a:xfrm>
            <a:custGeom>
              <a:avLst/>
              <a:gdLst>
                <a:gd name="connsiteX0" fmla="*/ 59675 w 56296"/>
                <a:gd name="connsiteY0" fmla="*/ 94 h 45037"/>
                <a:gd name="connsiteX1" fmla="*/ 0 w 56296"/>
                <a:gd name="connsiteY1" fmla="*/ 2571 h 45037"/>
                <a:gd name="connsiteX2" fmla="*/ 6530 w 56296"/>
                <a:gd name="connsiteY2" fmla="*/ 16082 h 45037"/>
                <a:gd name="connsiteX3" fmla="*/ 8782 w 56296"/>
                <a:gd name="connsiteY3" fmla="*/ 20586 h 45037"/>
                <a:gd name="connsiteX4" fmla="*/ 15200 w 56296"/>
                <a:gd name="connsiteY4" fmla="*/ 24865 h 45037"/>
                <a:gd name="connsiteX5" fmla="*/ 30287 w 56296"/>
                <a:gd name="connsiteY5" fmla="*/ 33422 h 45037"/>
                <a:gd name="connsiteX6" fmla="*/ 38957 w 56296"/>
                <a:gd name="connsiteY6" fmla="*/ 46821 h 45037"/>
                <a:gd name="connsiteX7" fmla="*/ 43011 w 56296"/>
                <a:gd name="connsiteY7" fmla="*/ 32859 h 45037"/>
                <a:gd name="connsiteX8" fmla="*/ 57873 w 56296"/>
                <a:gd name="connsiteY8" fmla="*/ 27680 h 45037"/>
                <a:gd name="connsiteX9" fmla="*/ 63953 w 56296"/>
                <a:gd name="connsiteY9" fmla="*/ 4373 h 45037"/>
                <a:gd name="connsiteX10" fmla="*/ 59675 w 56296"/>
                <a:gd name="connsiteY10" fmla="*/ 9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96" h="45037">
                  <a:moveTo>
                    <a:pt x="59675" y="94"/>
                  </a:moveTo>
                  <a:cubicBezTo>
                    <a:pt x="39746" y="882"/>
                    <a:pt x="19929" y="1783"/>
                    <a:pt x="0" y="2571"/>
                  </a:cubicBezTo>
                  <a:cubicBezTo>
                    <a:pt x="2139" y="10227"/>
                    <a:pt x="676" y="13268"/>
                    <a:pt x="6530" y="16082"/>
                  </a:cubicBezTo>
                  <a:cubicBezTo>
                    <a:pt x="8895" y="17321"/>
                    <a:pt x="7319" y="18897"/>
                    <a:pt x="8782" y="20586"/>
                  </a:cubicBezTo>
                  <a:cubicBezTo>
                    <a:pt x="10809" y="23063"/>
                    <a:pt x="12723" y="22388"/>
                    <a:pt x="15200" y="24865"/>
                  </a:cubicBezTo>
                  <a:cubicBezTo>
                    <a:pt x="18690" y="28355"/>
                    <a:pt x="21167" y="37700"/>
                    <a:pt x="30287" y="33422"/>
                  </a:cubicBezTo>
                  <a:cubicBezTo>
                    <a:pt x="35917" y="31846"/>
                    <a:pt x="32202" y="51212"/>
                    <a:pt x="38957" y="46821"/>
                  </a:cubicBezTo>
                  <a:cubicBezTo>
                    <a:pt x="43574" y="48735"/>
                    <a:pt x="42898" y="40065"/>
                    <a:pt x="43011" y="32859"/>
                  </a:cubicBezTo>
                  <a:cubicBezTo>
                    <a:pt x="47965" y="31170"/>
                    <a:pt x="50892" y="25203"/>
                    <a:pt x="57873" y="27680"/>
                  </a:cubicBezTo>
                  <a:cubicBezTo>
                    <a:pt x="57198" y="11804"/>
                    <a:pt x="52131" y="1220"/>
                    <a:pt x="63953" y="4373"/>
                  </a:cubicBezTo>
                  <a:cubicBezTo>
                    <a:pt x="67894" y="770"/>
                    <a:pt x="62715" y="-356"/>
                    <a:pt x="59675" y="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03D5306-1B12-471D-BA3D-1E8A32F07EA3}"/>
                </a:ext>
              </a:extLst>
            </p:cNvPr>
            <p:cNvSpPr/>
            <p:nvPr/>
          </p:nvSpPr>
          <p:spPr>
            <a:xfrm>
              <a:off x="7017923" y="177480"/>
              <a:ext cx="11259" cy="11259"/>
            </a:xfrm>
            <a:custGeom>
              <a:avLst/>
              <a:gdLst>
                <a:gd name="connsiteX0" fmla="*/ 335 w 0"/>
                <a:gd name="connsiteY0" fmla="*/ 418 h 0"/>
                <a:gd name="connsiteX1" fmla="*/ 9004 w 0"/>
                <a:gd name="connsiteY1" fmla="*/ 9200 h 0"/>
                <a:gd name="connsiteX2" fmla="*/ 335 w 0"/>
                <a:gd name="connsiteY2" fmla="*/ 4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35" y="418"/>
                  </a:moveTo>
                  <a:cubicBezTo>
                    <a:pt x="-1580" y="14267"/>
                    <a:pt x="5176" y="8300"/>
                    <a:pt x="9004" y="9200"/>
                  </a:cubicBezTo>
                  <a:cubicBezTo>
                    <a:pt x="8329" y="1206"/>
                    <a:pt x="5176" y="-1046"/>
                    <a:pt x="335" y="4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B02D8C81-9E90-4FA6-9CFD-A0CD56668D5B}"/>
                </a:ext>
              </a:extLst>
            </p:cNvPr>
            <p:cNvSpPr/>
            <p:nvPr/>
          </p:nvSpPr>
          <p:spPr>
            <a:xfrm>
              <a:off x="7071562" y="172980"/>
              <a:ext cx="22519" cy="11259"/>
            </a:xfrm>
            <a:custGeom>
              <a:avLst/>
              <a:gdLst>
                <a:gd name="connsiteX0" fmla="*/ 23372 w 22518"/>
                <a:gd name="connsiteY0" fmla="*/ 1654 h 11259"/>
                <a:gd name="connsiteX1" fmla="*/ 65 w 22518"/>
                <a:gd name="connsiteY1" fmla="*/ 16404 h 11259"/>
                <a:gd name="connsiteX2" fmla="*/ 21233 w 22518"/>
                <a:gd name="connsiteY2" fmla="*/ 6270 h 11259"/>
                <a:gd name="connsiteX3" fmla="*/ 29902 w 22518"/>
                <a:gd name="connsiteY3" fmla="*/ 15052 h 11259"/>
                <a:gd name="connsiteX4" fmla="*/ 23372 w 22518"/>
                <a:gd name="connsiteY4" fmla="*/ 6158 h 11259"/>
                <a:gd name="connsiteX5" fmla="*/ 23372 w 22518"/>
                <a:gd name="connsiteY5" fmla="*/ 16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23372" y="1654"/>
                  </a:moveTo>
                  <a:cubicBezTo>
                    <a:pt x="15603" y="-2737"/>
                    <a:pt x="-1173" y="1429"/>
                    <a:pt x="65" y="16404"/>
                  </a:cubicBezTo>
                  <a:cubicBezTo>
                    <a:pt x="10086" y="18993"/>
                    <a:pt x="13689" y="8635"/>
                    <a:pt x="21233" y="6270"/>
                  </a:cubicBezTo>
                  <a:cubicBezTo>
                    <a:pt x="24610" y="8072"/>
                    <a:pt x="23259" y="20682"/>
                    <a:pt x="29902" y="15052"/>
                  </a:cubicBezTo>
                  <a:cubicBezTo>
                    <a:pt x="32154" y="2555"/>
                    <a:pt x="24836" y="9873"/>
                    <a:pt x="23372" y="6158"/>
                  </a:cubicBezTo>
                  <a:cubicBezTo>
                    <a:pt x="23259" y="5932"/>
                    <a:pt x="23597" y="1766"/>
                    <a:pt x="23372" y="16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36E6F723-5AF3-44E0-923D-2EBB232B0FF1}"/>
                </a:ext>
              </a:extLst>
            </p:cNvPr>
            <p:cNvSpPr/>
            <p:nvPr/>
          </p:nvSpPr>
          <p:spPr>
            <a:xfrm>
              <a:off x="7043393" y="138909"/>
              <a:ext cx="11259" cy="11259"/>
            </a:xfrm>
            <a:custGeom>
              <a:avLst/>
              <a:gdLst>
                <a:gd name="connsiteX0" fmla="*/ 4252 w 0"/>
                <a:gd name="connsiteY0" fmla="*/ 5549 h 0"/>
                <a:gd name="connsiteX1" fmla="*/ 8531 w 0"/>
                <a:gd name="connsiteY1" fmla="*/ 5324 h 0"/>
                <a:gd name="connsiteX2" fmla="*/ 4252 w 0"/>
                <a:gd name="connsiteY2" fmla="*/ 55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252" y="5549"/>
                  </a:moveTo>
                  <a:cubicBezTo>
                    <a:pt x="5716" y="5436"/>
                    <a:pt x="7067" y="5436"/>
                    <a:pt x="8531" y="5324"/>
                  </a:cubicBezTo>
                  <a:cubicBezTo>
                    <a:pt x="8756" y="-7625"/>
                    <a:pt x="-7458" y="7350"/>
                    <a:pt x="4252" y="55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D65AC6D-5422-44DD-BFCC-FA78E3E40B6A}"/>
                </a:ext>
              </a:extLst>
            </p:cNvPr>
            <p:cNvSpPr/>
            <p:nvPr/>
          </p:nvSpPr>
          <p:spPr>
            <a:xfrm>
              <a:off x="7271031" y="253316"/>
              <a:ext cx="11259" cy="11259"/>
            </a:xfrm>
            <a:custGeom>
              <a:avLst/>
              <a:gdLst>
                <a:gd name="connsiteX0" fmla="*/ 8445 w 11259"/>
                <a:gd name="connsiteY0" fmla="*/ 921 h 11259"/>
                <a:gd name="connsiteX1" fmla="*/ 0 w 11259"/>
                <a:gd name="connsiteY1" fmla="*/ 10491 h 11259"/>
                <a:gd name="connsiteX2" fmla="*/ 17115 w 11259"/>
                <a:gd name="connsiteY2" fmla="*/ 14432 h 11259"/>
                <a:gd name="connsiteX3" fmla="*/ 12836 w 11259"/>
                <a:gd name="connsiteY3" fmla="*/ 10041 h 11259"/>
                <a:gd name="connsiteX4" fmla="*/ 8445 w 11259"/>
                <a:gd name="connsiteY4" fmla="*/ 9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445" y="921"/>
                  </a:moveTo>
                  <a:cubicBezTo>
                    <a:pt x="1464" y="-4484"/>
                    <a:pt x="6981" y="15896"/>
                    <a:pt x="0" y="10491"/>
                  </a:cubicBezTo>
                  <a:cubicBezTo>
                    <a:pt x="1689" y="20737"/>
                    <a:pt x="11935" y="11730"/>
                    <a:pt x="17115" y="14432"/>
                  </a:cubicBezTo>
                  <a:cubicBezTo>
                    <a:pt x="17002" y="9928"/>
                    <a:pt x="14412" y="10942"/>
                    <a:pt x="12836" y="10041"/>
                  </a:cubicBezTo>
                  <a:cubicBezTo>
                    <a:pt x="10472" y="8915"/>
                    <a:pt x="11259" y="921"/>
                    <a:pt x="8445" y="9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9BF37F5-78A5-4A81-821F-05A988A2DDCD}"/>
                </a:ext>
              </a:extLst>
            </p:cNvPr>
            <p:cNvSpPr/>
            <p:nvPr/>
          </p:nvSpPr>
          <p:spPr>
            <a:xfrm>
              <a:off x="7310320" y="155439"/>
              <a:ext cx="11259" cy="11259"/>
            </a:xfrm>
            <a:custGeom>
              <a:avLst/>
              <a:gdLst>
                <a:gd name="connsiteX0" fmla="*/ 6200 w 0"/>
                <a:gd name="connsiteY0" fmla="*/ 5233 h 0"/>
                <a:gd name="connsiteX1" fmla="*/ 2034 w 0"/>
                <a:gd name="connsiteY1" fmla="*/ 9962 h 0"/>
                <a:gd name="connsiteX2" fmla="*/ 6200 w 0"/>
                <a:gd name="connsiteY2" fmla="*/ 52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200" y="5233"/>
                  </a:moveTo>
                  <a:cubicBezTo>
                    <a:pt x="6087" y="-4675"/>
                    <a:pt x="-4271" y="954"/>
                    <a:pt x="2034" y="9962"/>
                  </a:cubicBezTo>
                  <a:cubicBezTo>
                    <a:pt x="3723" y="9061"/>
                    <a:pt x="4060" y="5346"/>
                    <a:pt x="6200" y="52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244A4B-937D-42F7-A3FD-BA9092D2556C}"/>
                </a:ext>
              </a:extLst>
            </p:cNvPr>
            <p:cNvSpPr/>
            <p:nvPr/>
          </p:nvSpPr>
          <p:spPr>
            <a:xfrm>
              <a:off x="7105593" y="174296"/>
              <a:ext cx="11259" cy="11259"/>
            </a:xfrm>
            <a:custGeom>
              <a:avLst/>
              <a:gdLst>
                <a:gd name="connsiteX0" fmla="*/ 8708 w 0"/>
                <a:gd name="connsiteY0" fmla="*/ 13399 h 11259"/>
                <a:gd name="connsiteX1" fmla="*/ 38 w 0"/>
                <a:gd name="connsiteY1" fmla="*/ 0 h 11259"/>
                <a:gd name="connsiteX2" fmla="*/ 8708 w 0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08" y="13399"/>
                  </a:moveTo>
                  <a:cubicBezTo>
                    <a:pt x="9158" y="1239"/>
                    <a:pt x="4091" y="1689"/>
                    <a:pt x="38" y="0"/>
                  </a:cubicBezTo>
                  <a:cubicBezTo>
                    <a:pt x="-413" y="12048"/>
                    <a:pt x="3191" y="14862"/>
                    <a:pt x="8708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38D5882-6C70-4455-82F1-2A329FF5FCCE}"/>
                </a:ext>
              </a:extLst>
            </p:cNvPr>
            <p:cNvSpPr/>
            <p:nvPr/>
          </p:nvSpPr>
          <p:spPr>
            <a:xfrm>
              <a:off x="6948099" y="181311"/>
              <a:ext cx="11259" cy="11259"/>
            </a:xfrm>
            <a:custGeom>
              <a:avLst/>
              <a:gdLst>
                <a:gd name="connsiteX0" fmla="*/ 13 w 0"/>
                <a:gd name="connsiteY0" fmla="*/ 17981 h 11259"/>
                <a:gd name="connsiteX1" fmla="*/ 10484 w 0"/>
                <a:gd name="connsiteY1" fmla="*/ 3681 h 11259"/>
                <a:gd name="connsiteX2" fmla="*/ 13 w 0"/>
                <a:gd name="connsiteY2" fmla="*/ 1798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" y="17981"/>
                  </a:moveTo>
                  <a:cubicBezTo>
                    <a:pt x="5418" y="17192"/>
                    <a:pt x="10935" y="16629"/>
                    <a:pt x="10484" y="3681"/>
                  </a:cubicBezTo>
                  <a:cubicBezTo>
                    <a:pt x="5980" y="-5664"/>
                    <a:pt x="-325" y="4131"/>
                    <a:pt x="13" y="17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C053A24-A274-4971-BBB3-75156BB25203}"/>
                </a:ext>
              </a:extLst>
            </p:cNvPr>
            <p:cNvSpPr/>
            <p:nvPr/>
          </p:nvSpPr>
          <p:spPr>
            <a:xfrm>
              <a:off x="6908479" y="98357"/>
              <a:ext cx="22519" cy="45038"/>
            </a:xfrm>
            <a:custGeom>
              <a:avLst/>
              <a:gdLst>
                <a:gd name="connsiteX0" fmla="*/ 19141 w 22518"/>
                <a:gd name="connsiteY0" fmla="*/ 613 h 45037"/>
                <a:gd name="connsiteX1" fmla="*/ 0 w 22518"/>
                <a:gd name="connsiteY1" fmla="*/ 6017 h 45037"/>
                <a:gd name="connsiteX2" fmla="*/ 11147 w 22518"/>
                <a:gd name="connsiteY2" fmla="*/ 42385 h 45037"/>
                <a:gd name="connsiteX3" fmla="*/ 30400 w 22518"/>
                <a:gd name="connsiteY3" fmla="*/ 46213 h 45037"/>
                <a:gd name="connsiteX4" fmla="*/ 26009 w 22518"/>
                <a:gd name="connsiteY4" fmla="*/ 37206 h 45037"/>
                <a:gd name="connsiteX5" fmla="*/ 30062 w 22518"/>
                <a:gd name="connsiteY5" fmla="*/ 23244 h 45037"/>
                <a:gd name="connsiteX6" fmla="*/ 19141 w 22518"/>
                <a:gd name="connsiteY6" fmla="*/ 613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9141" y="613"/>
                  </a:moveTo>
                  <a:cubicBezTo>
                    <a:pt x="10584" y="-2202"/>
                    <a:pt x="6981" y="5567"/>
                    <a:pt x="0" y="6017"/>
                  </a:cubicBezTo>
                  <a:cubicBezTo>
                    <a:pt x="1914" y="19191"/>
                    <a:pt x="17452" y="26172"/>
                    <a:pt x="11147" y="42385"/>
                  </a:cubicBezTo>
                  <a:cubicBezTo>
                    <a:pt x="13511" y="52744"/>
                    <a:pt x="24545" y="43511"/>
                    <a:pt x="30400" y="46213"/>
                  </a:cubicBezTo>
                  <a:cubicBezTo>
                    <a:pt x="31076" y="38332"/>
                    <a:pt x="28599" y="37656"/>
                    <a:pt x="26009" y="37206"/>
                  </a:cubicBezTo>
                  <a:cubicBezTo>
                    <a:pt x="27360" y="32477"/>
                    <a:pt x="30851" y="32252"/>
                    <a:pt x="30062" y="23244"/>
                  </a:cubicBezTo>
                  <a:cubicBezTo>
                    <a:pt x="21731" y="26284"/>
                    <a:pt x="20492" y="13223"/>
                    <a:pt x="19141" y="6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026D358-77B2-4AD4-95E3-9ADB5F741646}"/>
                </a:ext>
              </a:extLst>
            </p:cNvPr>
            <p:cNvSpPr/>
            <p:nvPr/>
          </p:nvSpPr>
          <p:spPr>
            <a:xfrm>
              <a:off x="7055864" y="279527"/>
              <a:ext cx="11259" cy="11259"/>
            </a:xfrm>
            <a:custGeom>
              <a:avLst/>
              <a:gdLst>
                <a:gd name="connsiteX0" fmla="*/ 0 w 0"/>
                <a:gd name="connsiteY0" fmla="*/ 2634 h 0"/>
                <a:gd name="connsiteX1" fmla="*/ 0 w 0"/>
                <a:gd name="connsiteY1" fmla="*/ 2634 h 0"/>
                <a:gd name="connsiteX2" fmla="*/ 0 w 0"/>
                <a:gd name="connsiteY2" fmla="*/ 26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34"/>
                  </a:moveTo>
                  <a:cubicBezTo>
                    <a:pt x="5967" y="18847"/>
                    <a:pt x="13624" y="-8176"/>
                    <a:pt x="0" y="2634"/>
                  </a:cubicBezTo>
                  <a:lnTo>
                    <a:pt x="0" y="263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1A77A15-6EA1-4F83-A4A3-6C5167BB2EC5}"/>
                </a:ext>
              </a:extLst>
            </p:cNvPr>
            <p:cNvSpPr/>
            <p:nvPr/>
          </p:nvSpPr>
          <p:spPr>
            <a:xfrm>
              <a:off x="7277449" y="102950"/>
              <a:ext cx="11259" cy="11259"/>
            </a:xfrm>
            <a:custGeom>
              <a:avLst/>
              <a:gdLst>
                <a:gd name="connsiteX0" fmla="*/ 0 w 0"/>
                <a:gd name="connsiteY0" fmla="*/ 4240 h 0"/>
                <a:gd name="connsiteX1" fmla="*/ 8557 w 0"/>
                <a:gd name="connsiteY1" fmla="*/ 8518 h 0"/>
                <a:gd name="connsiteX2" fmla="*/ 0 w 0"/>
                <a:gd name="connsiteY2" fmla="*/ 42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4240"/>
                  </a:moveTo>
                  <a:cubicBezTo>
                    <a:pt x="788" y="10432"/>
                    <a:pt x="5405" y="7843"/>
                    <a:pt x="8557" y="8518"/>
                  </a:cubicBezTo>
                  <a:cubicBezTo>
                    <a:pt x="7882" y="-2178"/>
                    <a:pt x="2702" y="-1840"/>
                    <a:pt x="0" y="4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105405F-7355-4BB0-9FFA-B7C15BEBC340}"/>
                </a:ext>
              </a:extLst>
            </p:cNvPr>
            <p:cNvSpPr/>
            <p:nvPr/>
          </p:nvSpPr>
          <p:spPr>
            <a:xfrm>
              <a:off x="7054175" y="96503"/>
              <a:ext cx="213929" cy="45038"/>
            </a:xfrm>
            <a:custGeom>
              <a:avLst/>
              <a:gdLst>
                <a:gd name="connsiteX0" fmla="*/ 142319 w 213928"/>
                <a:gd name="connsiteY0" fmla="*/ 14064 h 45037"/>
                <a:gd name="connsiteX1" fmla="*/ 140067 w 213928"/>
                <a:gd name="connsiteY1" fmla="*/ 4944 h 45037"/>
                <a:gd name="connsiteX2" fmla="*/ 135788 w 213928"/>
                <a:gd name="connsiteY2" fmla="*/ 5169 h 45037"/>
                <a:gd name="connsiteX3" fmla="*/ 131735 w 213928"/>
                <a:gd name="connsiteY3" fmla="*/ 19131 h 45037"/>
                <a:gd name="connsiteX4" fmla="*/ 125204 w 213928"/>
                <a:gd name="connsiteY4" fmla="*/ 5620 h 45037"/>
                <a:gd name="connsiteX5" fmla="*/ 101785 w 213928"/>
                <a:gd name="connsiteY5" fmla="*/ 6633 h 45037"/>
                <a:gd name="connsiteX6" fmla="*/ 95479 w 213928"/>
                <a:gd name="connsiteY6" fmla="*/ 11475 h 45037"/>
                <a:gd name="connsiteX7" fmla="*/ 74087 w 213928"/>
                <a:gd name="connsiteY7" fmla="*/ 3143 h 45037"/>
                <a:gd name="connsiteX8" fmla="*/ 67781 w 213928"/>
                <a:gd name="connsiteY8" fmla="*/ 7984 h 45037"/>
                <a:gd name="connsiteX9" fmla="*/ 59224 w 213928"/>
                <a:gd name="connsiteY9" fmla="*/ 8322 h 45037"/>
                <a:gd name="connsiteX10" fmla="*/ 40083 w 213928"/>
                <a:gd name="connsiteY10" fmla="*/ 9110 h 45037"/>
                <a:gd name="connsiteX11" fmla="*/ 27135 w 213928"/>
                <a:gd name="connsiteY11" fmla="*/ 440 h 45037"/>
                <a:gd name="connsiteX12" fmla="*/ 20942 w 213928"/>
                <a:gd name="connsiteY12" fmla="*/ 14515 h 45037"/>
                <a:gd name="connsiteX13" fmla="*/ 14525 w 213928"/>
                <a:gd name="connsiteY13" fmla="*/ 14740 h 45037"/>
                <a:gd name="connsiteX14" fmla="*/ 12498 w 213928"/>
                <a:gd name="connsiteY14" fmla="*/ 19469 h 45037"/>
                <a:gd name="connsiteX15" fmla="*/ 6193 w 213928"/>
                <a:gd name="connsiteY15" fmla="*/ 24310 h 45037"/>
                <a:gd name="connsiteX16" fmla="*/ 8445 w 213928"/>
                <a:gd name="connsiteY16" fmla="*/ 33430 h 45037"/>
                <a:gd name="connsiteX17" fmla="*/ 0 w 213928"/>
                <a:gd name="connsiteY17" fmla="*/ 43001 h 45037"/>
                <a:gd name="connsiteX18" fmla="*/ 27811 w 213928"/>
                <a:gd name="connsiteY18" fmla="*/ 46491 h 45037"/>
                <a:gd name="connsiteX19" fmla="*/ 21280 w 213928"/>
                <a:gd name="connsiteY19" fmla="*/ 37596 h 45037"/>
                <a:gd name="connsiteX20" fmla="*/ 29612 w 213928"/>
                <a:gd name="connsiteY20" fmla="*/ 23410 h 45037"/>
                <a:gd name="connsiteX21" fmla="*/ 29837 w 213928"/>
                <a:gd name="connsiteY21" fmla="*/ 37259 h 45037"/>
                <a:gd name="connsiteX22" fmla="*/ 42786 w 213928"/>
                <a:gd name="connsiteY22" fmla="*/ 50545 h 45037"/>
                <a:gd name="connsiteX23" fmla="*/ 98182 w 213928"/>
                <a:gd name="connsiteY23" fmla="*/ 43564 h 45037"/>
                <a:gd name="connsiteX24" fmla="*/ 74650 w 213928"/>
                <a:gd name="connsiteY24" fmla="*/ 39961 h 45037"/>
                <a:gd name="connsiteX25" fmla="*/ 48978 w 213928"/>
                <a:gd name="connsiteY25" fmla="*/ 36470 h 45037"/>
                <a:gd name="connsiteX26" fmla="*/ 61701 w 213928"/>
                <a:gd name="connsiteY26" fmla="*/ 31291 h 45037"/>
                <a:gd name="connsiteX27" fmla="*/ 67894 w 213928"/>
                <a:gd name="connsiteY27" fmla="*/ 17217 h 45037"/>
                <a:gd name="connsiteX28" fmla="*/ 76564 w 213928"/>
                <a:gd name="connsiteY28" fmla="*/ 30616 h 45037"/>
                <a:gd name="connsiteX29" fmla="*/ 87148 w 213928"/>
                <a:gd name="connsiteY29" fmla="*/ 20932 h 45037"/>
                <a:gd name="connsiteX30" fmla="*/ 123516 w 213928"/>
                <a:gd name="connsiteY30" fmla="*/ 28589 h 45037"/>
                <a:gd name="connsiteX31" fmla="*/ 138378 w 213928"/>
                <a:gd name="connsiteY31" fmla="*/ 27913 h 45037"/>
                <a:gd name="connsiteX32" fmla="*/ 132073 w 213928"/>
                <a:gd name="connsiteY32" fmla="*/ 37371 h 45037"/>
                <a:gd name="connsiteX33" fmla="*/ 121489 w 213928"/>
                <a:gd name="connsiteY33" fmla="*/ 42438 h 45037"/>
                <a:gd name="connsiteX34" fmla="*/ 157632 w 213928"/>
                <a:gd name="connsiteY34" fmla="*/ 36358 h 45037"/>
                <a:gd name="connsiteX35" fmla="*/ 149074 w 213928"/>
                <a:gd name="connsiteY35" fmla="*/ 32079 h 45037"/>
                <a:gd name="connsiteX36" fmla="*/ 178687 w 213928"/>
                <a:gd name="connsiteY36" fmla="*/ 12375 h 45037"/>
                <a:gd name="connsiteX37" fmla="*/ 180939 w 213928"/>
                <a:gd name="connsiteY37" fmla="*/ 21495 h 45037"/>
                <a:gd name="connsiteX38" fmla="*/ 204245 w 213928"/>
                <a:gd name="connsiteY38" fmla="*/ 11362 h 45037"/>
                <a:gd name="connsiteX39" fmla="*/ 217081 w 213928"/>
                <a:gd name="connsiteY39" fmla="*/ 10799 h 45037"/>
                <a:gd name="connsiteX40" fmla="*/ 206272 w 213928"/>
                <a:gd name="connsiteY40" fmla="*/ 2017 h 45037"/>
                <a:gd name="connsiteX41" fmla="*/ 187131 w 213928"/>
                <a:gd name="connsiteY41" fmla="*/ 7421 h 45037"/>
                <a:gd name="connsiteX42" fmla="*/ 185105 w 213928"/>
                <a:gd name="connsiteY42" fmla="*/ 12150 h 45037"/>
                <a:gd name="connsiteX43" fmla="*/ 172156 w 213928"/>
                <a:gd name="connsiteY43" fmla="*/ 3480 h 45037"/>
                <a:gd name="connsiteX44" fmla="*/ 168103 w 213928"/>
                <a:gd name="connsiteY44" fmla="*/ 17442 h 45037"/>
                <a:gd name="connsiteX45" fmla="*/ 155155 w 213928"/>
                <a:gd name="connsiteY45" fmla="*/ 4156 h 45037"/>
                <a:gd name="connsiteX46" fmla="*/ 153240 w 213928"/>
                <a:gd name="connsiteY46" fmla="*/ 18005 h 45037"/>
                <a:gd name="connsiteX47" fmla="*/ 142319 w 213928"/>
                <a:gd name="connsiteY47" fmla="*/ 1406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928" h="45037">
                  <a:moveTo>
                    <a:pt x="142319" y="14064"/>
                  </a:moveTo>
                  <a:cubicBezTo>
                    <a:pt x="140855" y="12601"/>
                    <a:pt x="142656" y="6408"/>
                    <a:pt x="140067" y="4944"/>
                  </a:cubicBezTo>
                  <a:cubicBezTo>
                    <a:pt x="138716" y="4269"/>
                    <a:pt x="137139" y="5620"/>
                    <a:pt x="135788" y="5169"/>
                  </a:cubicBezTo>
                  <a:cubicBezTo>
                    <a:pt x="131172" y="3255"/>
                    <a:pt x="131847" y="11925"/>
                    <a:pt x="131735" y="19131"/>
                  </a:cubicBezTo>
                  <a:cubicBezTo>
                    <a:pt x="126893" y="20707"/>
                    <a:pt x="129145" y="5957"/>
                    <a:pt x="125204" y="5620"/>
                  </a:cubicBezTo>
                  <a:cubicBezTo>
                    <a:pt x="117098" y="7421"/>
                    <a:pt x="108991" y="4381"/>
                    <a:pt x="101785" y="6633"/>
                  </a:cubicBezTo>
                  <a:cubicBezTo>
                    <a:pt x="98745" y="7534"/>
                    <a:pt x="97844" y="11587"/>
                    <a:pt x="95479" y="11475"/>
                  </a:cubicBezTo>
                  <a:cubicBezTo>
                    <a:pt x="88161" y="11249"/>
                    <a:pt x="84783" y="-348"/>
                    <a:pt x="74087" y="3143"/>
                  </a:cubicBezTo>
                  <a:cubicBezTo>
                    <a:pt x="70934" y="4156"/>
                    <a:pt x="70371" y="7534"/>
                    <a:pt x="67781" y="7984"/>
                  </a:cubicBezTo>
                  <a:cubicBezTo>
                    <a:pt x="61814" y="8998"/>
                    <a:pt x="63165" y="-460"/>
                    <a:pt x="59224" y="8322"/>
                  </a:cubicBezTo>
                  <a:cubicBezTo>
                    <a:pt x="56635" y="14064"/>
                    <a:pt x="43799" y="-7103"/>
                    <a:pt x="40083" y="9110"/>
                  </a:cubicBezTo>
                  <a:cubicBezTo>
                    <a:pt x="35580" y="6633"/>
                    <a:pt x="33891" y="-2037"/>
                    <a:pt x="27135" y="440"/>
                  </a:cubicBezTo>
                  <a:cubicBezTo>
                    <a:pt x="22519" y="-235"/>
                    <a:pt x="20379" y="4494"/>
                    <a:pt x="20942" y="14515"/>
                  </a:cubicBezTo>
                  <a:cubicBezTo>
                    <a:pt x="18916" y="15641"/>
                    <a:pt x="16439" y="13389"/>
                    <a:pt x="14525" y="14740"/>
                  </a:cubicBezTo>
                  <a:cubicBezTo>
                    <a:pt x="12610" y="16091"/>
                    <a:pt x="13399" y="18455"/>
                    <a:pt x="12498" y="19469"/>
                  </a:cubicBezTo>
                  <a:cubicBezTo>
                    <a:pt x="11597" y="20370"/>
                    <a:pt x="7206" y="22396"/>
                    <a:pt x="6193" y="24310"/>
                  </a:cubicBezTo>
                  <a:cubicBezTo>
                    <a:pt x="4391" y="27801"/>
                    <a:pt x="8445" y="34106"/>
                    <a:pt x="8445" y="33430"/>
                  </a:cubicBezTo>
                  <a:cubicBezTo>
                    <a:pt x="7881" y="43789"/>
                    <a:pt x="2815" y="34331"/>
                    <a:pt x="0" y="43001"/>
                  </a:cubicBezTo>
                  <a:cubicBezTo>
                    <a:pt x="5179" y="53360"/>
                    <a:pt x="19141" y="43789"/>
                    <a:pt x="27811" y="46491"/>
                  </a:cubicBezTo>
                  <a:cubicBezTo>
                    <a:pt x="26797" y="40862"/>
                    <a:pt x="24996" y="37146"/>
                    <a:pt x="21280" y="37596"/>
                  </a:cubicBezTo>
                  <a:cubicBezTo>
                    <a:pt x="23082" y="30728"/>
                    <a:pt x="24320" y="22847"/>
                    <a:pt x="29612" y="23410"/>
                  </a:cubicBezTo>
                  <a:cubicBezTo>
                    <a:pt x="32765" y="25324"/>
                    <a:pt x="28824" y="29377"/>
                    <a:pt x="29837" y="37259"/>
                  </a:cubicBezTo>
                  <a:cubicBezTo>
                    <a:pt x="37494" y="34219"/>
                    <a:pt x="41885" y="38385"/>
                    <a:pt x="42786" y="50545"/>
                  </a:cubicBezTo>
                  <a:cubicBezTo>
                    <a:pt x="63503" y="52797"/>
                    <a:pt x="79041" y="44577"/>
                    <a:pt x="98182" y="43564"/>
                  </a:cubicBezTo>
                  <a:cubicBezTo>
                    <a:pt x="95367" y="32192"/>
                    <a:pt x="84446" y="39961"/>
                    <a:pt x="74650" y="39961"/>
                  </a:cubicBezTo>
                  <a:cubicBezTo>
                    <a:pt x="65530" y="39961"/>
                    <a:pt x="55396" y="42438"/>
                    <a:pt x="48978" y="36470"/>
                  </a:cubicBezTo>
                  <a:cubicBezTo>
                    <a:pt x="49992" y="21270"/>
                    <a:pt x="56973" y="29490"/>
                    <a:pt x="61701" y="31291"/>
                  </a:cubicBezTo>
                  <a:cubicBezTo>
                    <a:pt x="67444" y="34219"/>
                    <a:pt x="65755" y="21608"/>
                    <a:pt x="67894" y="17217"/>
                  </a:cubicBezTo>
                  <a:cubicBezTo>
                    <a:pt x="74650" y="12938"/>
                    <a:pt x="72511" y="28927"/>
                    <a:pt x="76564" y="30616"/>
                  </a:cubicBezTo>
                  <a:cubicBezTo>
                    <a:pt x="83432" y="34331"/>
                    <a:pt x="83094" y="23072"/>
                    <a:pt x="87148" y="20932"/>
                  </a:cubicBezTo>
                  <a:cubicBezTo>
                    <a:pt x="100546" y="36583"/>
                    <a:pt x="116873" y="-9693"/>
                    <a:pt x="123516" y="28589"/>
                  </a:cubicBezTo>
                  <a:cubicBezTo>
                    <a:pt x="128470" y="28364"/>
                    <a:pt x="133424" y="28139"/>
                    <a:pt x="138378" y="27913"/>
                  </a:cubicBezTo>
                  <a:cubicBezTo>
                    <a:pt x="137928" y="34556"/>
                    <a:pt x="132073" y="29827"/>
                    <a:pt x="132073" y="37371"/>
                  </a:cubicBezTo>
                  <a:cubicBezTo>
                    <a:pt x="130609" y="33881"/>
                    <a:pt x="119237" y="25999"/>
                    <a:pt x="121489" y="42438"/>
                  </a:cubicBezTo>
                  <a:cubicBezTo>
                    <a:pt x="131622" y="38948"/>
                    <a:pt x="145021" y="43902"/>
                    <a:pt x="157632" y="36358"/>
                  </a:cubicBezTo>
                  <a:cubicBezTo>
                    <a:pt x="164500" y="30728"/>
                    <a:pt x="151889" y="31404"/>
                    <a:pt x="149074" y="32079"/>
                  </a:cubicBezTo>
                  <a:cubicBezTo>
                    <a:pt x="152227" y="11700"/>
                    <a:pt x="174746" y="31291"/>
                    <a:pt x="178687" y="12375"/>
                  </a:cubicBezTo>
                  <a:cubicBezTo>
                    <a:pt x="180713" y="12375"/>
                    <a:pt x="180375" y="17892"/>
                    <a:pt x="180939" y="21495"/>
                  </a:cubicBezTo>
                  <a:cubicBezTo>
                    <a:pt x="187919" y="16429"/>
                    <a:pt x="198391" y="18568"/>
                    <a:pt x="204245" y="11362"/>
                  </a:cubicBezTo>
                  <a:cubicBezTo>
                    <a:pt x="210888" y="12826"/>
                    <a:pt x="212690" y="26675"/>
                    <a:pt x="217081" y="10799"/>
                  </a:cubicBezTo>
                  <a:cubicBezTo>
                    <a:pt x="219671" y="-2374"/>
                    <a:pt x="210888" y="2580"/>
                    <a:pt x="206272" y="2017"/>
                  </a:cubicBezTo>
                  <a:cubicBezTo>
                    <a:pt x="199629" y="1229"/>
                    <a:pt x="189946" y="-573"/>
                    <a:pt x="187131" y="7421"/>
                  </a:cubicBezTo>
                  <a:cubicBezTo>
                    <a:pt x="186456" y="9448"/>
                    <a:pt x="187244" y="13276"/>
                    <a:pt x="185105" y="12150"/>
                  </a:cubicBezTo>
                  <a:cubicBezTo>
                    <a:pt x="178912" y="13614"/>
                    <a:pt x="178462" y="2017"/>
                    <a:pt x="172156" y="3480"/>
                  </a:cubicBezTo>
                  <a:cubicBezTo>
                    <a:pt x="167540" y="1566"/>
                    <a:pt x="168215" y="10236"/>
                    <a:pt x="168103" y="17442"/>
                  </a:cubicBezTo>
                  <a:cubicBezTo>
                    <a:pt x="160897" y="19469"/>
                    <a:pt x="164500" y="-2712"/>
                    <a:pt x="155155" y="4156"/>
                  </a:cubicBezTo>
                  <a:cubicBezTo>
                    <a:pt x="146935" y="3706"/>
                    <a:pt x="154479" y="7984"/>
                    <a:pt x="153240" y="18005"/>
                  </a:cubicBezTo>
                  <a:cubicBezTo>
                    <a:pt x="149299" y="14289"/>
                    <a:pt x="145471" y="17329"/>
                    <a:pt x="142319" y="140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6AD84F4-62C0-4B10-8598-1EA401D85F61}"/>
                </a:ext>
              </a:extLst>
            </p:cNvPr>
            <p:cNvSpPr/>
            <p:nvPr/>
          </p:nvSpPr>
          <p:spPr>
            <a:xfrm>
              <a:off x="7116329" y="173214"/>
              <a:ext cx="11259" cy="11259"/>
            </a:xfrm>
            <a:custGeom>
              <a:avLst/>
              <a:gdLst>
                <a:gd name="connsiteX0" fmla="*/ 111 w 0"/>
                <a:gd name="connsiteY0" fmla="*/ 14368 h 11259"/>
                <a:gd name="connsiteX1" fmla="*/ 8442 w 0"/>
                <a:gd name="connsiteY1" fmla="*/ 181 h 11259"/>
                <a:gd name="connsiteX2" fmla="*/ 111 w 0"/>
                <a:gd name="connsiteY2" fmla="*/ 143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1" y="14368"/>
                  </a:moveTo>
                  <a:cubicBezTo>
                    <a:pt x="5740" y="15381"/>
                    <a:pt x="10807" y="15494"/>
                    <a:pt x="8442" y="181"/>
                  </a:cubicBezTo>
                  <a:cubicBezTo>
                    <a:pt x="2813" y="-832"/>
                    <a:pt x="-678" y="2208"/>
                    <a:pt x="111" y="143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8BCC266-F897-420B-AAF5-00E9A424832E}"/>
                </a:ext>
              </a:extLst>
            </p:cNvPr>
            <p:cNvSpPr/>
            <p:nvPr/>
          </p:nvSpPr>
          <p:spPr>
            <a:xfrm>
              <a:off x="7284880" y="180402"/>
              <a:ext cx="22519" cy="11259"/>
            </a:xfrm>
            <a:custGeom>
              <a:avLst/>
              <a:gdLst>
                <a:gd name="connsiteX0" fmla="*/ 23532 w 22518"/>
                <a:gd name="connsiteY0" fmla="*/ 8193 h 0"/>
                <a:gd name="connsiteX1" fmla="*/ 0 w 22518"/>
                <a:gd name="connsiteY1" fmla="*/ 4590 h 0"/>
                <a:gd name="connsiteX2" fmla="*/ 23532 w 22518"/>
                <a:gd name="connsiteY2" fmla="*/ 8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3532" y="8193"/>
                  </a:moveTo>
                  <a:cubicBezTo>
                    <a:pt x="18240" y="-4756"/>
                    <a:pt x="7994" y="536"/>
                    <a:pt x="0" y="4590"/>
                  </a:cubicBezTo>
                  <a:cubicBezTo>
                    <a:pt x="3828" y="14948"/>
                    <a:pt x="16326" y="5603"/>
                    <a:pt x="23532" y="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F29C1EA-F0A2-478C-9E81-C22D9E86D69A}"/>
                </a:ext>
              </a:extLst>
            </p:cNvPr>
            <p:cNvSpPr/>
            <p:nvPr/>
          </p:nvSpPr>
          <p:spPr>
            <a:xfrm>
              <a:off x="6996415" y="93621"/>
              <a:ext cx="67556" cy="45038"/>
            </a:xfrm>
            <a:custGeom>
              <a:avLst/>
              <a:gdLst>
                <a:gd name="connsiteX0" fmla="*/ 20717 w 67556"/>
                <a:gd name="connsiteY0" fmla="*/ 1521 h 45037"/>
                <a:gd name="connsiteX1" fmla="*/ 1689 w 67556"/>
                <a:gd name="connsiteY1" fmla="*/ 16158 h 45037"/>
                <a:gd name="connsiteX2" fmla="*/ 10359 w 67556"/>
                <a:gd name="connsiteY2" fmla="*/ 24940 h 45037"/>
                <a:gd name="connsiteX3" fmla="*/ 1914 w 67556"/>
                <a:gd name="connsiteY3" fmla="*/ 29895 h 45037"/>
                <a:gd name="connsiteX4" fmla="*/ 8445 w 67556"/>
                <a:gd name="connsiteY4" fmla="*/ 38790 h 45037"/>
                <a:gd name="connsiteX5" fmla="*/ 0 w 67556"/>
                <a:gd name="connsiteY5" fmla="*/ 48360 h 45037"/>
                <a:gd name="connsiteX6" fmla="*/ 29950 w 67556"/>
                <a:gd name="connsiteY6" fmla="*/ 51738 h 45037"/>
                <a:gd name="connsiteX7" fmla="*/ 23419 w 67556"/>
                <a:gd name="connsiteY7" fmla="*/ 38227 h 45037"/>
                <a:gd name="connsiteX8" fmla="*/ 44700 w 67556"/>
                <a:gd name="connsiteY8" fmla="*/ 37326 h 45037"/>
                <a:gd name="connsiteX9" fmla="*/ 53032 w 67556"/>
                <a:gd name="connsiteY9" fmla="*/ 23139 h 45037"/>
                <a:gd name="connsiteX10" fmla="*/ 67669 w 67556"/>
                <a:gd name="connsiteY10" fmla="*/ 4111 h 45037"/>
                <a:gd name="connsiteX11" fmla="*/ 55058 w 67556"/>
                <a:gd name="connsiteY11" fmla="*/ 13794 h 45037"/>
                <a:gd name="connsiteX12" fmla="*/ 50667 w 67556"/>
                <a:gd name="connsiteY12" fmla="*/ 4786 h 45037"/>
                <a:gd name="connsiteX13" fmla="*/ 33665 w 67556"/>
                <a:gd name="connsiteY13" fmla="*/ 5462 h 45037"/>
                <a:gd name="connsiteX14" fmla="*/ 27473 w 67556"/>
                <a:gd name="connsiteY14" fmla="*/ 24152 h 45037"/>
                <a:gd name="connsiteX15" fmla="*/ 21055 w 67556"/>
                <a:gd name="connsiteY15" fmla="*/ 19874 h 45037"/>
                <a:gd name="connsiteX16" fmla="*/ 20717 w 67556"/>
                <a:gd name="connsiteY16" fmla="*/ 152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45037">
                  <a:moveTo>
                    <a:pt x="20717" y="1521"/>
                  </a:moveTo>
                  <a:cubicBezTo>
                    <a:pt x="12048" y="1633"/>
                    <a:pt x="10584" y="16496"/>
                    <a:pt x="1689" y="16158"/>
                  </a:cubicBezTo>
                  <a:cubicBezTo>
                    <a:pt x="2364" y="24265"/>
                    <a:pt x="5517" y="26517"/>
                    <a:pt x="10359" y="24940"/>
                  </a:cubicBezTo>
                  <a:cubicBezTo>
                    <a:pt x="9796" y="31246"/>
                    <a:pt x="5067" y="28994"/>
                    <a:pt x="1914" y="29895"/>
                  </a:cubicBezTo>
                  <a:cubicBezTo>
                    <a:pt x="3490" y="34173"/>
                    <a:pt x="5855" y="36650"/>
                    <a:pt x="8445" y="38790"/>
                  </a:cubicBezTo>
                  <a:cubicBezTo>
                    <a:pt x="8219" y="47347"/>
                    <a:pt x="1238" y="41942"/>
                    <a:pt x="0" y="48360"/>
                  </a:cubicBezTo>
                  <a:cubicBezTo>
                    <a:pt x="4279" y="58719"/>
                    <a:pt x="20042" y="49261"/>
                    <a:pt x="29950" y="51738"/>
                  </a:cubicBezTo>
                  <a:cubicBezTo>
                    <a:pt x="31301" y="39352"/>
                    <a:pt x="25446" y="43068"/>
                    <a:pt x="23419" y="38227"/>
                  </a:cubicBezTo>
                  <a:cubicBezTo>
                    <a:pt x="27698" y="26517"/>
                    <a:pt x="40196" y="25954"/>
                    <a:pt x="44700" y="37326"/>
                  </a:cubicBezTo>
                  <a:cubicBezTo>
                    <a:pt x="49992" y="37889"/>
                    <a:pt x="51230" y="30007"/>
                    <a:pt x="53032" y="23139"/>
                  </a:cubicBezTo>
                  <a:cubicBezTo>
                    <a:pt x="60913" y="22914"/>
                    <a:pt x="67669" y="20437"/>
                    <a:pt x="67669" y="4111"/>
                  </a:cubicBezTo>
                  <a:cubicBezTo>
                    <a:pt x="61814" y="-8050"/>
                    <a:pt x="59675" y="10303"/>
                    <a:pt x="55058" y="13794"/>
                  </a:cubicBezTo>
                  <a:cubicBezTo>
                    <a:pt x="50780" y="19086"/>
                    <a:pt x="51906" y="5912"/>
                    <a:pt x="50667" y="4786"/>
                  </a:cubicBezTo>
                  <a:cubicBezTo>
                    <a:pt x="46164" y="733"/>
                    <a:pt x="40083" y="8277"/>
                    <a:pt x="33665" y="5462"/>
                  </a:cubicBezTo>
                  <a:cubicBezTo>
                    <a:pt x="34229" y="16946"/>
                    <a:pt x="30626" y="19986"/>
                    <a:pt x="27473" y="24152"/>
                  </a:cubicBezTo>
                  <a:cubicBezTo>
                    <a:pt x="25671" y="21788"/>
                    <a:pt x="23983" y="19536"/>
                    <a:pt x="21055" y="19874"/>
                  </a:cubicBezTo>
                  <a:cubicBezTo>
                    <a:pt x="20605" y="7376"/>
                    <a:pt x="24320" y="10528"/>
                    <a:pt x="20717" y="1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6A6253F-52A3-4F61-A283-45A89F7709DB}"/>
                </a:ext>
              </a:extLst>
            </p:cNvPr>
            <p:cNvSpPr/>
            <p:nvPr/>
          </p:nvSpPr>
          <p:spPr>
            <a:xfrm>
              <a:off x="7127249" y="195145"/>
              <a:ext cx="11259" cy="11259"/>
            </a:xfrm>
            <a:custGeom>
              <a:avLst/>
              <a:gdLst>
                <a:gd name="connsiteX0" fmla="*/ 0 w 0"/>
                <a:gd name="connsiteY0" fmla="*/ 5723 h 0"/>
                <a:gd name="connsiteX1" fmla="*/ 10697 w 0"/>
                <a:gd name="connsiteY1" fmla="*/ 5273 h 0"/>
                <a:gd name="connsiteX2" fmla="*/ 0 w 0"/>
                <a:gd name="connsiteY2" fmla="*/ 5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723"/>
                  </a:moveTo>
                  <a:cubicBezTo>
                    <a:pt x="676" y="16419"/>
                    <a:pt x="9458" y="7975"/>
                    <a:pt x="10697" y="5273"/>
                  </a:cubicBezTo>
                  <a:cubicBezTo>
                    <a:pt x="10021" y="-5424"/>
                    <a:pt x="1351" y="3021"/>
                    <a:pt x="0" y="57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AD044C4A-997B-4695-8241-0B6FDC8E5521}"/>
                </a:ext>
              </a:extLst>
            </p:cNvPr>
            <p:cNvSpPr/>
            <p:nvPr/>
          </p:nvSpPr>
          <p:spPr>
            <a:xfrm>
              <a:off x="7196103" y="186225"/>
              <a:ext cx="33778" cy="11259"/>
            </a:xfrm>
            <a:custGeom>
              <a:avLst/>
              <a:gdLst>
                <a:gd name="connsiteX0" fmla="*/ 22685 w 33778"/>
                <a:gd name="connsiteY0" fmla="*/ 1582 h 11259"/>
                <a:gd name="connsiteX1" fmla="*/ 1404 w 33778"/>
                <a:gd name="connsiteY1" fmla="*/ 7099 h 11259"/>
                <a:gd name="connsiteX2" fmla="*/ 3544 w 33778"/>
                <a:gd name="connsiteY2" fmla="*/ 11603 h 11259"/>
                <a:gd name="connsiteX3" fmla="*/ 37547 w 33778"/>
                <a:gd name="connsiteY3" fmla="*/ 5523 h 11259"/>
                <a:gd name="connsiteX4" fmla="*/ 22685 w 33778"/>
                <a:gd name="connsiteY4" fmla="*/ 158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 h="11259">
                  <a:moveTo>
                    <a:pt x="22685" y="1582"/>
                  </a:moveTo>
                  <a:cubicBezTo>
                    <a:pt x="18181" y="3271"/>
                    <a:pt x="10862" y="9689"/>
                    <a:pt x="1404" y="7099"/>
                  </a:cubicBezTo>
                  <a:cubicBezTo>
                    <a:pt x="-1861" y="9689"/>
                    <a:pt x="1292" y="11941"/>
                    <a:pt x="3544" y="11603"/>
                  </a:cubicBezTo>
                  <a:cubicBezTo>
                    <a:pt x="16379" y="14192"/>
                    <a:pt x="26288" y="14868"/>
                    <a:pt x="37547" y="5523"/>
                  </a:cubicBezTo>
                  <a:cubicBezTo>
                    <a:pt x="34732" y="-2021"/>
                    <a:pt x="27526" y="-220"/>
                    <a:pt x="22685" y="15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F42AF2E-169A-426F-AC74-BF67EB906A90}"/>
                </a:ext>
              </a:extLst>
            </p:cNvPr>
            <p:cNvSpPr/>
            <p:nvPr/>
          </p:nvSpPr>
          <p:spPr>
            <a:xfrm>
              <a:off x="7226557" y="121573"/>
              <a:ext cx="22519" cy="11259"/>
            </a:xfrm>
            <a:custGeom>
              <a:avLst/>
              <a:gdLst>
                <a:gd name="connsiteX0" fmla="*/ 29950 w 22518"/>
                <a:gd name="connsiteY0" fmla="*/ 14103 h 11259"/>
                <a:gd name="connsiteX1" fmla="*/ 0 w 22518"/>
                <a:gd name="connsiteY1" fmla="*/ 6221 h 11259"/>
                <a:gd name="connsiteX2" fmla="*/ 29950 w 22518"/>
                <a:gd name="connsiteY2" fmla="*/ 1410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 h="11259">
                  <a:moveTo>
                    <a:pt x="29950" y="14103"/>
                  </a:moveTo>
                  <a:cubicBezTo>
                    <a:pt x="27923" y="-10105"/>
                    <a:pt x="8107" y="3631"/>
                    <a:pt x="0" y="6221"/>
                  </a:cubicBezTo>
                  <a:cubicBezTo>
                    <a:pt x="3265" y="24124"/>
                    <a:pt x="20267" y="10725"/>
                    <a:pt x="29950" y="14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B1C3B5A-4719-45B6-B917-16D1F1D11624}"/>
                </a:ext>
              </a:extLst>
            </p:cNvPr>
            <p:cNvSpPr/>
            <p:nvPr/>
          </p:nvSpPr>
          <p:spPr>
            <a:xfrm>
              <a:off x="8011126" y="531894"/>
              <a:ext cx="11259" cy="22519"/>
            </a:xfrm>
            <a:custGeom>
              <a:avLst/>
              <a:gdLst>
                <a:gd name="connsiteX0" fmla="*/ 436 w 0"/>
                <a:gd name="connsiteY0" fmla="*/ 25559 h 22518"/>
                <a:gd name="connsiteX1" fmla="*/ 7980 w 0"/>
                <a:gd name="connsiteY1" fmla="*/ 0 h 22518"/>
                <a:gd name="connsiteX2" fmla="*/ 436 w 0"/>
                <a:gd name="connsiteY2" fmla="*/ 25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436" y="25559"/>
                  </a:moveTo>
                  <a:cubicBezTo>
                    <a:pt x="8993" y="26572"/>
                    <a:pt x="5728" y="8895"/>
                    <a:pt x="7980" y="0"/>
                  </a:cubicBezTo>
                  <a:cubicBezTo>
                    <a:pt x="3251" y="5067"/>
                    <a:pt x="-1478" y="10133"/>
                    <a:pt x="436" y="2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E2454B0-5093-4BFB-B29F-D1C95A1D4381}"/>
                </a:ext>
              </a:extLst>
            </p:cNvPr>
            <p:cNvSpPr/>
            <p:nvPr/>
          </p:nvSpPr>
          <p:spPr>
            <a:xfrm>
              <a:off x="6499930" y="313799"/>
              <a:ext cx="22519" cy="22519"/>
            </a:xfrm>
            <a:custGeom>
              <a:avLst/>
              <a:gdLst>
                <a:gd name="connsiteX0" fmla="*/ 23252 w 22518"/>
                <a:gd name="connsiteY0" fmla="*/ 0 h 22518"/>
                <a:gd name="connsiteX1" fmla="*/ 58 w 22518"/>
                <a:gd name="connsiteY1" fmla="*/ 19366 h 22518"/>
                <a:gd name="connsiteX2" fmla="*/ 29782 w 22518"/>
                <a:gd name="connsiteY2" fmla="*/ 8895 h 22518"/>
                <a:gd name="connsiteX3" fmla="*/ 23252 w 22518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23252" y="0"/>
                  </a:moveTo>
                  <a:cubicBezTo>
                    <a:pt x="17847" y="11259"/>
                    <a:pt x="-1181" y="-5517"/>
                    <a:pt x="58" y="19366"/>
                  </a:cubicBezTo>
                  <a:cubicBezTo>
                    <a:pt x="13231" y="2477"/>
                    <a:pt x="25954" y="47852"/>
                    <a:pt x="29782" y="8895"/>
                  </a:cubicBezTo>
                  <a:cubicBezTo>
                    <a:pt x="27981" y="5067"/>
                    <a:pt x="23815" y="6418"/>
                    <a:pt x="232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07C00A4-5A08-459D-8606-E52BE790C2B2}"/>
                </a:ext>
              </a:extLst>
            </p:cNvPr>
            <p:cNvSpPr/>
            <p:nvPr/>
          </p:nvSpPr>
          <p:spPr>
            <a:xfrm>
              <a:off x="6175874" y="181021"/>
              <a:ext cx="11259" cy="33778"/>
            </a:xfrm>
            <a:custGeom>
              <a:avLst/>
              <a:gdLst>
                <a:gd name="connsiteX0" fmla="*/ 407 w 11259"/>
                <a:gd name="connsiteY0" fmla="*/ 36961 h 33778"/>
                <a:gd name="connsiteX1" fmla="*/ 19547 w 11259"/>
                <a:gd name="connsiteY1" fmla="*/ 31556 h 33778"/>
                <a:gd name="connsiteX2" fmla="*/ 19210 w 11259"/>
                <a:gd name="connsiteY2" fmla="*/ 8587 h 33778"/>
                <a:gd name="connsiteX3" fmla="*/ 4122 w 11259"/>
                <a:gd name="connsiteY3" fmla="*/ 30 h 33778"/>
                <a:gd name="connsiteX4" fmla="*/ 10765 w 11259"/>
                <a:gd name="connsiteY4" fmla="*/ 18158 h 33778"/>
                <a:gd name="connsiteX5" fmla="*/ 407 w 11259"/>
                <a:gd name="connsiteY5" fmla="*/ 36961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407" y="36961"/>
                  </a:moveTo>
                  <a:cubicBezTo>
                    <a:pt x="7387" y="36511"/>
                    <a:pt x="10878" y="28742"/>
                    <a:pt x="19547" y="31556"/>
                  </a:cubicBezTo>
                  <a:cubicBezTo>
                    <a:pt x="17859" y="17482"/>
                    <a:pt x="17971" y="22774"/>
                    <a:pt x="19210" y="8587"/>
                  </a:cubicBezTo>
                  <a:cubicBezTo>
                    <a:pt x="10427" y="14217"/>
                    <a:pt x="10765" y="-758"/>
                    <a:pt x="4122" y="30"/>
                  </a:cubicBezTo>
                  <a:cubicBezTo>
                    <a:pt x="2433" y="14893"/>
                    <a:pt x="7612" y="14217"/>
                    <a:pt x="10765" y="18158"/>
                  </a:cubicBezTo>
                  <a:cubicBezTo>
                    <a:pt x="9302" y="28404"/>
                    <a:pt x="-2296" y="17820"/>
                    <a:pt x="407" y="369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9822256-765B-4948-A374-FB1EE8D5F580}"/>
                </a:ext>
              </a:extLst>
            </p:cNvPr>
            <p:cNvSpPr/>
            <p:nvPr/>
          </p:nvSpPr>
          <p:spPr>
            <a:xfrm>
              <a:off x="6170786" y="157248"/>
              <a:ext cx="33778" cy="11259"/>
            </a:xfrm>
            <a:custGeom>
              <a:avLst/>
              <a:gdLst>
                <a:gd name="connsiteX0" fmla="*/ 17541 w 33778"/>
                <a:gd name="connsiteY0" fmla="*/ 5113 h 11259"/>
                <a:gd name="connsiteX1" fmla="*/ 427 w 33778"/>
                <a:gd name="connsiteY1" fmla="*/ 1172 h 11259"/>
                <a:gd name="connsiteX2" fmla="*/ 6958 w 33778"/>
                <a:gd name="connsiteY2" fmla="*/ 10067 h 11259"/>
                <a:gd name="connsiteX3" fmla="*/ 15514 w 33778"/>
                <a:gd name="connsiteY3" fmla="*/ 14345 h 11259"/>
                <a:gd name="connsiteX4" fmla="*/ 34656 w 33778"/>
                <a:gd name="connsiteY4" fmla="*/ 8941 h 11259"/>
                <a:gd name="connsiteX5" fmla="*/ 17541 w 33778"/>
                <a:gd name="connsiteY5" fmla="*/ 5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17541" y="5113"/>
                  </a:moveTo>
                  <a:cubicBezTo>
                    <a:pt x="11123" y="4437"/>
                    <a:pt x="6169" y="-2769"/>
                    <a:pt x="427" y="1172"/>
                  </a:cubicBezTo>
                  <a:cubicBezTo>
                    <a:pt x="-1825" y="13670"/>
                    <a:pt x="5494" y="6351"/>
                    <a:pt x="6958" y="10067"/>
                  </a:cubicBezTo>
                  <a:cubicBezTo>
                    <a:pt x="9097" y="15359"/>
                    <a:pt x="11349" y="13332"/>
                    <a:pt x="15514" y="14345"/>
                  </a:cubicBezTo>
                  <a:cubicBezTo>
                    <a:pt x="20694" y="15584"/>
                    <a:pt x="29139" y="20200"/>
                    <a:pt x="34656" y="8941"/>
                  </a:cubicBezTo>
                  <a:cubicBezTo>
                    <a:pt x="32854" y="-5584"/>
                    <a:pt x="24072" y="5788"/>
                    <a:pt x="17541" y="5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7B2247D-7982-48E3-ACF1-721FD7810CDF}"/>
                </a:ext>
              </a:extLst>
            </p:cNvPr>
            <p:cNvSpPr/>
            <p:nvPr/>
          </p:nvSpPr>
          <p:spPr>
            <a:xfrm>
              <a:off x="6230325" y="114396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4391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5F08583-B2A1-4141-8D6A-4A9E9C4DD982}"/>
                </a:ext>
              </a:extLst>
            </p:cNvPr>
            <p:cNvSpPr/>
            <p:nvPr/>
          </p:nvSpPr>
          <p:spPr>
            <a:xfrm>
              <a:off x="6162431" y="130936"/>
              <a:ext cx="11259" cy="11259"/>
            </a:xfrm>
            <a:custGeom>
              <a:avLst/>
              <a:gdLst>
                <a:gd name="connsiteX0" fmla="*/ 6305 w 0"/>
                <a:gd name="connsiteY0" fmla="*/ 11 h 0"/>
                <a:gd name="connsiteX1" fmla="*/ 0 w 0"/>
                <a:gd name="connsiteY1" fmla="*/ 4853 h 0"/>
                <a:gd name="connsiteX2" fmla="*/ 10697 w 0"/>
                <a:gd name="connsiteY2" fmla="*/ 9019 h 0"/>
                <a:gd name="connsiteX3" fmla="*/ 6305 w 0"/>
                <a:gd name="connsiteY3" fmla="*/ 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05" y="11"/>
                  </a:moveTo>
                  <a:cubicBezTo>
                    <a:pt x="4729" y="-327"/>
                    <a:pt x="2815" y="7105"/>
                    <a:pt x="0" y="4853"/>
                  </a:cubicBezTo>
                  <a:cubicBezTo>
                    <a:pt x="2702" y="12171"/>
                    <a:pt x="8670" y="12171"/>
                    <a:pt x="10697" y="9019"/>
                  </a:cubicBezTo>
                  <a:cubicBezTo>
                    <a:pt x="11597" y="7668"/>
                    <a:pt x="7206" y="236"/>
                    <a:pt x="6305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0DF8A7-979F-45E0-9324-228AE963D7D5}"/>
                </a:ext>
              </a:extLst>
            </p:cNvPr>
            <p:cNvSpPr/>
            <p:nvPr/>
          </p:nvSpPr>
          <p:spPr>
            <a:xfrm>
              <a:off x="6000071" y="266430"/>
              <a:ext cx="11259" cy="11259"/>
            </a:xfrm>
            <a:custGeom>
              <a:avLst/>
              <a:gdLst>
                <a:gd name="connsiteX0" fmla="*/ 14975 w 11259"/>
                <a:gd name="connsiteY0" fmla="*/ 8975 h 0"/>
                <a:gd name="connsiteX1" fmla="*/ 0 w 11259"/>
                <a:gd name="connsiteY1" fmla="*/ 5034 h 0"/>
                <a:gd name="connsiteX2" fmla="*/ 14975 w 11259"/>
                <a:gd name="connsiteY2" fmla="*/ 89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975" y="8975"/>
                  </a:moveTo>
                  <a:cubicBezTo>
                    <a:pt x="13624" y="-6675"/>
                    <a:pt x="4616" y="2332"/>
                    <a:pt x="0" y="5034"/>
                  </a:cubicBezTo>
                  <a:cubicBezTo>
                    <a:pt x="1013" y="15280"/>
                    <a:pt x="10471" y="6498"/>
                    <a:pt x="14975" y="89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4AB221E-159F-4CE0-A22F-ED9474EEB107}"/>
                </a:ext>
              </a:extLst>
            </p:cNvPr>
            <p:cNvSpPr/>
            <p:nvPr/>
          </p:nvSpPr>
          <p:spPr>
            <a:xfrm>
              <a:off x="6195984" y="248573"/>
              <a:ext cx="11259" cy="11259"/>
            </a:xfrm>
            <a:custGeom>
              <a:avLst/>
              <a:gdLst>
                <a:gd name="connsiteX0" fmla="*/ 0 w 11259"/>
                <a:gd name="connsiteY0" fmla="*/ 5440 h 0"/>
                <a:gd name="connsiteX1" fmla="*/ 14862 w 11259"/>
                <a:gd name="connsiteY1" fmla="*/ 260 h 0"/>
                <a:gd name="connsiteX2" fmla="*/ 0 w 11259"/>
                <a:gd name="connsiteY2" fmla="*/ 54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440"/>
                  </a:moveTo>
                  <a:cubicBezTo>
                    <a:pt x="563" y="12083"/>
                    <a:pt x="17677" y="15348"/>
                    <a:pt x="14862" y="260"/>
                  </a:cubicBezTo>
                  <a:cubicBezTo>
                    <a:pt x="8107" y="-1766"/>
                    <a:pt x="7431" y="8817"/>
                    <a:pt x="0" y="54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6A8859D-9B39-4F1C-A6BB-02B278BEE74E}"/>
                </a:ext>
              </a:extLst>
            </p:cNvPr>
            <p:cNvSpPr/>
            <p:nvPr/>
          </p:nvSpPr>
          <p:spPr>
            <a:xfrm>
              <a:off x="6016847" y="246693"/>
              <a:ext cx="168891" cy="45038"/>
            </a:xfrm>
            <a:custGeom>
              <a:avLst/>
              <a:gdLst>
                <a:gd name="connsiteX0" fmla="*/ 25559 w 168890"/>
                <a:gd name="connsiteY0" fmla="*/ 0 h 45037"/>
                <a:gd name="connsiteX1" fmla="*/ 21393 w 168890"/>
                <a:gd name="connsiteY1" fmla="*/ 9345 h 45037"/>
                <a:gd name="connsiteX2" fmla="*/ 0 w 168890"/>
                <a:gd name="connsiteY2" fmla="*/ 5630 h 45037"/>
                <a:gd name="connsiteX3" fmla="*/ 15088 w 168890"/>
                <a:gd name="connsiteY3" fmla="*/ 14187 h 45037"/>
                <a:gd name="connsiteX4" fmla="*/ 4504 w 168890"/>
                <a:gd name="connsiteY4" fmla="*/ 23870 h 45037"/>
                <a:gd name="connsiteX5" fmla="*/ 19479 w 168890"/>
                <a:gd name="connsiteY5" fmla="*/ 27811 h 45037"/>
                <a:gd name="connsiteX6" fmla="*/ 34454 w 168890"/>
                <a:gd name="connsiteY6" fmla="*/ 31752 h 45037"/>
                <a:gd name="connsiteX7" fmla="*/ 38620 w 168890"/>
                <a:gd name="connsiteY7" fmla="*/ 27023 h 45037"/>
                <a:gd name="connsiteX8" fmla="*/ 47290 w 168890"/>
                <a:gd name="connsiteY8" fmla="*/ 35805 h 45037"/>
                <a:gd name="connsiteX9" fmla="*/ 55734 w 168890"/>
                <a:gd name="connsiteY9" fmla="*/ 30851 h 45037"/>
                <a:gd name="connsiteX10" fmla="*/ 62152 w 168890"/>
                <a:gd name="connsiteY10" fmla="*/ 35242 h 45037"/>
                <a:gd name="connsiteX11" fmla="*/ 89850 w 168890"/>
                <a:gd name="connsiteY11" fmla="*/ 34116 h 45037"/>
                <a:gd name="connsiteX12" fmla="*/ 104825 w 168890"/>
                <a:gd name="connsiteY12" fmla="*/ 33440 h 45037"/>
                <a:gd name="connsiteX13" fmla="*/ 128244 w 168890"/>
                <a:gd name="connsiteY13" fmla="*/ 32427 h 45037"/>
                <a:gd name="connsiteX14" fmla="*/ 121939 w 168890"/>
                <a:gd name="connsiteY14" fmla="*/ 41885 h 45037"/>
                <a:gd name="connsiteX15" fmla="*/ 124191 w 168890"/>
                <a:gd name="connsiteY15" fmla="*/ 51005 h 45037"/>
                <a:gd name="connsiteX16" fmla="*/ 126218 w 168890"/>
                <a:gd name="connsiteY16" fmla="*/ 46276 h 45037"/>
                <a:gd name="connsiteX17" fmla="*/ 136914 w 168890"/>
                <a:gd name="connsiteY17" fmla="*/ 50442 h 45037"/>
                <a:gd name="connsiteX18" fmla="*/ 145359 w 168890"/>
                <a:gd name="connsiteY18" fmla="*/ 40872 h 45037"/>
                <a:gd name="connsiteX19" fmla="*/ 147386 w 168890"/>
                <a:gd name="connsiteY19" fmla="*/ 31639 h 45037"/>
                <a:gd name="connsiteX20" fmla="*/ 142882 w 168890"/>
                <a:gd name="connsiteY20" fmla="*/ 18015 h 45037"/>
                <a:gd name="connsiteX21" fmla="*/ 151551 w 168890"/>
                <a:gd name="connsiteY21" fmla="*/ 26797 h 45037"/>
                <a:gd name="connsiteX22" fmla="*/ 157969 w 168890"/>
                <a:gd name="connsiteY22" fmla="*/ 26572 h 45037"/>
                <a:gd name="connsiteX23" fmla="*/ 153578 w 168890"/>
                <a:gd name="connsiteY23" fmla="*/ 17565 h 45037"/>
                <a:gd name="connsiteX24" fmla="*/ 162135 w 168890"/>
                <a:gd name="connsiteY24" fmla="*/ 17227 h 45037"/>
                <a:gd name="connsiteX25" fmla="*/ 170580 w 168890"/>
                <a:gd name="connsiteY25" fmla="*/ 12273 h 45037"/>
                <a:gd name="connsiteX26" fmla="*/ 157744 w 168890"/>
                <a:gd name="connsiteY26" fmla="*/ 8219 h 45037"/>
                <a:gd name="connsiteX27" fmla="*/ 144908 w 168890"/>
                <a:gd name="connsiteY27" fmla="*/ 8782 h 45037"/>
                <a:gd name="connsiteX28" fmla="*/ 138490 w 168890"/>
                <a:gd name="connsiteY28" fmla="*/ 4504 h 45037"/>
                <a:gd name="connsiteX29" fmla="*/ 91651 w 168890"/>
                <a:gd name="connsiteY29" fmla="*/ 6530 h 45037"/>
                <a:gd name="connsiteX30" fmla="*/ 85234 w 168890"/>
                <a:gd name="connsiteY30" fmla="*/ 2139 h 45037"/>
                <a:gd name="connsiteX31" fmla="*/ 78929 w 168890"/>
                <a:gd name="connsiteY31" fmla="*/ 6981 h 45037"/>
                <a:gd name="connsiteX32" fmla="*/ 70371 w 168890"/>
                <a:gd name="connsiteY32" fmla="*/ 2702 h 45037"/>
                <a:gd name="connsiteX33" fmla="*/ 34116 w 168890"/>
                <a:gd name="connsiteY33" fmla="*/ 4279 h 45037"/>
                <a:gd name="connsiteX34" fmla="*/ 25559 w 168890"/>
                <a:gd name="connsiteY34" fmla="*/ 0 h 45037"/>
                <a:gd name="connsiteX35" fmla="*/ 143332 w 168890"/>
                <a:gd name="connsiteY35" fmla="*/ 36368 h 45037"/>
                <a:gd name="connsiteX36" fmla="*/ 136914 w 168890"/>
                <a:gd name="connsiteY36" fmla="*/ 36593 h 45037"/>
                <a:gd name="connsiteX37" fmla="*/ 130496 w 168890"/>
                <a:gd name="connsiteY37" fmla="*/ 32314 h 45037"/>
                <a:gd name="connsiteX38" fmla="*/ 143332 w 168890"/>
                <a:gd name="connsiteY38" fmla="*/ 36368 h 45037"/>
                <a:gd name="connsiteX39" fmla="*/ 44925 w 168890"/>
                <a:gd name="connsiteY39" fmla="*/ 17565 h 45037"/>
                <a:gd name="connsiteX40" fmla="*/ 32089 w 168890"/>
                <a:gd name="connsiteY40" fmla="*/ 13511 h 45037"/>
                <a:gd name="connsiteX41" fmla="*/ 44925 w 168890"/>
                <a:gd name="connsiteY41" fmla="*/ 1756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890" h="45037">
                  <a:moveTo>
                    <a:pt x="25559" y="0"/>
                  </a:moveTo>
                  <a:cubicBezTo>
                    <a:pt x="23419" y="2252"/>
                    <a:pt x="24095" y="7882"/>
                    <a:pt x="21393" y="9345"/>
                  </a:cubicBezTo>
                  <a:cubicBezTo>
                    <a:pt x="16326" y="12048"/>
                    <a:pt x="8107" y="113"/>
                    <a:pt x="0" y="5630"/>
                  </a:cubicBezTo>
                  <a:cubicBezTo>
                    <a:pt x="450" y="18803"/>
                    <a:pt x="9007" y="13624"/>
                    <a:pt x="15088" y="14187"/>
                  </a:cubicBezTo>
                  <a:cubicBezTo>
                    <a:pt x="14862" y="24208"/>
                    <a:pt x="9908" y="24320"/>
                    <a:pt x="4504" y="23870"/>
                  </a:cubicBezTo>
                  <a:cubicBezTo>
                    <a:pt x="8445" y="33103"/>
                    <a:pt x="14862" y="26685"/>
                    <a:pt x="19479" y="27811"/>
                  </a:cubicBezTo>
                  <a:cubicBezTo>
                    <a:pt x="24095" y="28937"/>
                    <a:pt x="26347" y="34679"/>
                    <a:pt x="34454" y="31752"/>
                  </a:cubicBezTo>
                  <a:cubicBezTo>
                    <a:pt x="35805" y="31301"/>
                    <a:pt x="39295" y="27135"/>
                    <a:pt x="38620" y="27023"/>
                  </a:cubicBezTo>
                  <a:cubicBezTo>
                    <a:pt x="42561" y="27698"/>
                    <a:pt x="44362" y="35580"/>
                    <a:pt x="47290" y="35805"/>
                  </a:cubicBezTo>
                  <a:cubicBezTo>
                    <a:pt x="51118" y="36143"/>
                    <a:pt x="51681" y="30851"/>
                    <a:pt x="55734" y="30851"/>
                  </a:cubicBezTo>
                  <a:cubicBezTo>
                    <a:pt x="59225" y="30851"/>
                    <a:pt x="59450" y="34566"/>
                    <a:pt x="62152" y="35242"/>
                  </a:cubicBezTo>
                  <a:cubicBezTo>
                    <a:pt x="70822" y="37156"/>
                    <a:pt x="80730" y="36143"/>
                    <a:pt x="89850" y="34116"/>
                  </a:cubicBezTo>
                  <a:cubicBezTo>
                    <a:pt x="97619" y="32314"/>
                    <a:pt x="96831" y="31752"/>
                    <a:pt x="104825" y="33440"/>
                  </a:cubicBezTo>
                  <a:cubicBezTo>
                    <a:pt x="112031" y="35017"/>
                    <a:pt x="120588" y="31301"/>
                    <a:pt x="128244" y="32427"/>
                  </a:cubicBezTo>
                  <a:cubicBezTo>
                    <a:pt x="127344" y="38169"/>
                    <a:pt x="125655" y="41998"/>
                    <a:pt x="121939" y="41885"/>
                  </a:cubicBezTo>
                  <a:cubicBezTo>
                    <a:pt x="122615" y="41998"/>
                    <a:pt x="123853" y="50892"/>
                    <a:pt x="124191" y="51005"/>
                  </a:cubicBezTo>
                  <a:cubicBezTo>
                    <a:pt x="125880" y="51568"/>
                    <a:pt x="126443" y="46389"/>
                    <a:pt x="126218" y="46276"/>
                  </a:cubicBezTo>
                  <a:cubicBezTo>
                    <a:pt x="130384" y="48078"/>
                    <a:pt x="133199" y="52131"/>
                    <a:pt x="136914" y="50442"/>
                  </a:cubicBezTo>
                  <a:cubicBezTo>
                    <a:pt x="135676" y="51005"/>
                    <a:pt x="142544" y="42223"/>
                    <a:pt x="145359" y="40872"/>
                  </a:cubicBezTo>
                  <a:cubicBezTo>
                    <a:pt x="144908" y="35580"/>
                    <a:pt x="145697" y="32652"/>
                    <a:pt x="147386" y="31639"/>
                  </a:cubicBezTo>
                  <a:cubicBezTo>
                    <a:pt x="148399" y="21393"/>
                    <a:pt x="143220" y="25221"/>
                    <a:pt x="142882" y="18015"/>
                  </a:cubicBezTo>
                  <a:cubicBezTo>
                    <a:pt x="149525" y="12498"/>
                    <a:pt x="148174" y="24996"/>
                    <a:pt x="151551" y="26797"/>
                  </a:cubicBezTo>
                  <a:cubicBezTo>
                    <a:pt x="154479" y="32202"/>
                    <a:pt x="154929" y="28486"/>
                    <a:pt x="157969" y="26572"/>
                  </a:cubicBezTo>
                  <a:cubicBezTo>
                    <a:pt x="157407" y="21618"/>
                    <a:pt x="153691" y="23645"/>
                    <a:pt x="153578" y="17565"/>
                  </a:cubicBezTo>
                  <a:cubicBezTo>
                    <a:pt x="153803" y="6080"/>
                    <a:pt x="160784" y="15876"/>
                    <a:pt x="162135" y="17227"/>
                  </a:cubicBezTo>
                  <a:cubicBezTo>
                    <a:pt x="162698" y="10922"/>
                    <a:pt x="167427" y="13173"/>
                    <a:pt x="170580" y="12273"/>
                  </a:cubicBezTo>
                  <a:cubicBezTo>
                    <a:pt x="167878" y="3716"/>
                    <a:pt x="161009" y="8107"/>
                    <a:pt x="157744" y="8219"/>
                  </a:cubicBezTo>
                  <a:cubicBezTo>
                    <a:pt x="156731" y="8219"/>
                    <a:pt x="146147" y="5405"/>
                    <a:pt x="144908" y="8782"/>
                  </a:cubicBezTo>
                  <a:cubicBezTo>
                    <a:pt x="141643" y="17790"/>
                    <a:pt x="144571" y="7319"/>
                    <a:pt x="138490" y="4504"/>
                  </a:cubicBezTo>
                  <a:cubicBezTo>
                    <a:pt x="124529" y="-1914"/>
                    <a:pt x="105951" y="14975"/>
                    <a:pt x="91651" y="6530"/>
                  </a:cubicBezTo>
                  <a:cubicBezTo>
                    <a:pt x="88949" y="4954"/>
                    <a:pt x="87373" y="2477"/>
                    <a:pt x="85234" y="2139"/>
                  </a:cubicBezTo>
                  <a:cubicBezTo>
                    <a:pt x="81743" y="1576"/>
                    <a:pt x="81631" y="6981"/>
                    <a:pt x="78929" y="6981"/>
                  </a:cubicBezTo>
                  <a:cubicBezTo>
                    <a:pt x="75213" y="6981"/>
                    <a:pt x="74199" y="3378"/>
                    <a:pt x="70371" y="2702"/>
                  </a:cubicBezTo>
                  <a:cubicBezTo>
                    <a:pt x="59450" y="788"/>
                    <a:pt x="47627" y="5292"/>
                    <a:pt x="34116" y="4279"/>
                  </a:cubicBezTo>
                  <a:cubicBezTo>
                    <a:pt x="30738" y="3941"/>
                    <a:pt x="26009" y="6756"/>
                    <a:pt x="25559" y="0"/>
                  </a:cubicBezTo>
                  <a:close/>
                  <a:moveTo>
                    <a:pt x="143332" y="36368"/>
                  </a:moveTo>
                  <a:cubicBezTo>
                    <a:pt x="141193" y="36480"/>
                    <a:pt x="139054" y="36593"/>
                    <a:pt x="136914" y="36593"/>
                  </a:cubicBezTo>
                  <a:cubicBezTo>
                    <a:pt x="134437" y="36030"/>
                    <a:pt x="130834" y="37606"/>
                    <a:pt x="130496" y="32314"/>
                  </a:cubicBezTo>
                  <a:cubicBezTo>
                    <a:pt x="134212" y="34904"/>
                    <a:pt x="142882" y="26234"/>
                    <a:pt x="143332" y="36368"/>
                  </a:cubicBezTo>
                  <a:close/>
                  <a:moveTo>
                    <a:pt x="44925" y="17565"/>
                  </a:moveTo>
                  <a:cubicBezTo>
                    <a:pt x="41547" y="25559"/>
                    <a:pt x="34003" y="22294"/>
                    <a:pt x="32089" y="13511"/>
                  </a:cubicBezTo>
                  <a:cubicBezTo>
                    <a:pt x="35918" y="15988"/>
                    <a:pt x="44587" y="7431"/>
                    <a:pt x="44925" y="175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EE46215-B570-41DF-93D6-940ECC42FDE6}"/>
                </a:ext>
              </a:extLst>
            </p:cNvPr>
            <p:cNvSpPr/>
            <p:nvPr/>
          </p:nvSpPr>
          <p:spPr>
            <a:xfrm>
              <a:off x="6066936" y="181239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5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9882D25D-FD4E-4E96-AF92-298123CAD2EB}"/>
                </a:ext>
              </a:extLst>
            </p:cNvPr>
            <p:cNvSpPr/>
            <p:nvPr/>
          </p:nvSpPr>
          <p:spPr>
            <a:xfrm>
              <a:off x="6157364" y="222610"/>
              <a:ext cx="11259" cy="11259"/>
            </a:xfrm>
            <a:custGeom>
              <a:avLst/>
              <a:gdLst>
                <a:gd name="connsiteX0" fmla="*/ 12610 w 11259"/>
                <a:gd name="connsiteY0" fmla="*/ 326 h 11259"/>
                <a:gd name="connsiteX1" fmla="*/ 6305 w 11259"/>
                <a:gd name="connsiteY1" fmla="*/ 9784 h 11259"/>
                <a:gd name="connsiteX2" fmla="*/ 0 w 11259"/>
                <a:gd name="connsiteY2" fmla="*/ 14625 h 11259"/>
                <a:gd name="connsiteX3" fmla="*/ 12610 w 11259"/>
                <a:gd name="connsiteY3" fmla="*/ 3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2610" y="326"/>
                  </a:moveTo>
                  <a:cubicBezTo>
                    <a:pt x="7881" y="-2039"/>
                    <a:pt x="9683" y="9221"/>
                    <a:pt x="6305" y="9784"/>
                  </a:cubicBezTo>
                  <a:cubicBezTo>
                    <a:pt x="4616" y="12261"/>
                    <a:pt x="2927" y="14738"/>
                    <a:pt x="0" y="14625"/>
                  </a:cubicBezTo>
                  <a:cubicBezTo>
                    <a:pt x="4166" y="27574"/>
                    <a:pt x="21393" y="14963"/>
                    <a:pt x="12610" y="3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C79E74-8960-4E4B-9759-0032770D141A}"/>
                </a:ext>
              </a:extLst>
            </p:cNvPr>
            <p:cNvSpPr/>
            <p:nvPr/>
          </p:nvSpPr>
          <p:spPr>
            <a:xfrm>
              <a:off x="6341558" y="287086"/>
              <a:ext cx="11259" cy="11259"/>
            </a:xfrm>
            <a:custGeom>
              <a:avLst/>
              <a:gdLst>
                <a:gd name="connsiteX0" fmla="*/ 10 w 0"/>
                <a:gd name="connsiteY0" fmla="*/ 2168 h 0"/>
                <a:gd name="connsiteX1" fmla="*/ 10706 w 0"/>
                <a:gd name="connsiteY1" fmla="*/ 6334 h 0"/>
                <a:gd name="connsiteX2" fmla="*/ 10 w 0"/>
                <a:gd name="connsiteY2" fmla="*/ 21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" y="2168"/>
                  </a:moveTo>
                  <a:cubicBezTo>
                    <a:pt x="-328" y="2956"/>
                    <a:pt x="8229" y="15229"/>
                    <a:pt x="10706" y="6334"/>
                  </a:cubicBezTo>
                  <a:cubicBezTo>
                    <a:pt x="7216" y="-872"/>
                    <a:pt x="1586" y="-1435"/>
                    <a:pt x="10" y="2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572CED85-EFED-435A-BD0F-AD9ABA3CE871}"/>
                </a:ext>
              </a:extLst>
            </p:cNvPr>
            <p:cNvSpPr/>
            <p:nvPr/>
          </p:nvSpPr>
          <p:spPr>
            <a:xfrm>
              <a:off x="6531739" y="320106"/>
              <a:ext cx="11259" cy="11259"/>
            </a:xfrm>
            <a:custGeom>
              <a:avLst/>
              <a:gdLst>
                <a:gd name="connsiteX0" fmla="*/ 0 w 11259"/>
                <a:gd name="connsiteY0" fmla="*/ 2475 h 11259"/>
                <a:gd name="connsiteX1" fmla="*/ 225 w 11259"/>
                <a:gd name="connsiteY1" fmla="*/ 16212 h 11259"/>
                <a:gd name="connsiteX2" fmla="*/ 15088 w 11259"/>
                <a:gd name="connsiteY2" fmla="*/ 15536 h 11259"/>
                <a:gd name="connsiteX3" fmla="*/ 0 w 11259"/>
                <a:gd name="connsiteY3" fmla="*/ 247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2475"/>
                  </a:moveTo>
                  <a:cubicBezTo>
                    <a:pt x="112" y="7092"/>
                    <a:pt x="112" y="11708"/>
                    <a:pt x="225" y="16212"/>
                  </a:cubicBezTo>
                  <a:cubicBezTo>
                    <a:pt x="3941" y="24206"/>
                    <a:pt x="7319" y="11821"/>
                    <a:pt x="15088" y="15536"/>
                  </a:cubicBezTo>
                  <a:cubicBezTo>
                    <a:pt x="14412" y="-2704"/>
                    <a:pt x="5179" y="-1578"/>
                    <a:pt x="0" y="24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BF0C4B-C67A-402D-B695-0FD34E2737DC}"/>
                </a:ext>
              </a:extLst>
            </p:cNvPr>
            <p:cNvSpPr/>
            <p:nvPr/>
          </p:nvSpPr>
          <p:spPr>
            <a:xfrm>
              <a:off x="6004011" y="252886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2252 w 0"/>
                <a:gd name="connsiteY1" fmla="*/ 9120 h 0"/>
                <a:gd name="connsiteX2" fmla="*/ 6531 w 0"/>
                <a:gd name="connsiteY2" fmla="*/ 88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3716"/>
                    <a:pt x="2252" y="4504"/>
                    <a:pt x="2252" y="9120"/>
                  </a:cubicBezTo>
                  <a:cubicBezTo>
                    <a:pt x="3716" y="9008"/>
                    <a:pt x="5067" y="9008"/>
                    <a:pt x="6531" y="8895"/>
                  </a:cubicBezTo>
                  <a:cubicBezTo>
                    <a:pt x="7431" y="-901"/>
                    <a:pt x="3378" y="338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03B33861-BE76-49EF-9337-B05BEC4FAAA4}"/>
                </a:ext>
              </a:extLst>
            </p:cNvPr>
            <p:cNvSpPr/>
            <p:nvPr/>
          </p:nvSpPr>
          <p:spPr>
            <a:xfrm>
              <a:off x="6687457" y="315263"/>
              <a:ext cx="22519" cy="22519"/>
            </a:xfrm>
            <a:custGeom>
              <a:avLst/>
              <a:gdLst>
                <a:gd name="connsiteX0" fmla="*/ 0 w 22518"/>
                <a:gd name="connsiteY0" fmla="*/ 5405 h 22518"/>
                <a:gd name="connsiteX1" fmla="*/ 27923 w 22518"/>
                <a:gd name="connsiteY1" fmla="*/ 18015 h 22518"/>
                <a:gd name="connsiteX2" fmla="*/ 19141 w 22518"/>
                <a:gd name="connsiteY2" fmla="*/ 0 h 22518"/>
                <a:gd name="connsiteX3" fmla="*/ 0 w 22518"/>
                <a:gd name="connsiteY3" fmla="*/ 54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5405"/>
                  </a:moveTo>
                  <a:cubicBezTo>
                    <a:pt x="901" y="38958"/>
                    <a:pt x="15538" y="11822"/>
                    <a:pt x="27923" y="18015"/>
                  </a:cubicBezTo>
                  <a:cubicBezTo>
                    <a:pt x="29725" y="1239"/>
                    <a:pt x="18353" y="14525"/>
                    <a:pt x="19141" y="0"/>
                  </a:cubicBezTo>
                  <a:cubicBezTo>
                    <a:pt x="10471" y="6643"/>
                    <a:pt x="10697" y="8332"/>
                    <a:pt x="0" y="54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44D9E5A-35C0-47A2-8A9B-ED1958A8730F}"/>
                </a:ext>
              </a:extLst>
            </p:cNvPr>
            <p:cNvSpPr/>
            <p:nvPr/>
          </p:nvSpPr>
          <p:spPr>
            <a:xfrm>
              <a:off x="6981327" y="281363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643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1C1014-7FD5-475F-B990-254EA36A472E}"/>
                </a:ext>
              </a:extLst>
            </p:cNvPr>
            <p:cNvSpPr/>
            <p:nvPr/>
          </p:nvSpPr>
          <p:spPr>
            <a:xfrm>
              <a:off x="6282516" y="185780"/>
              <a:ext cx="11259" cy="11259"/>
            </a:xfrm>
            <a:custGeom>
              <a:avLst/>
              <a:gdLst>
                <a:gd name="connsiteX0" fmla="*/ 53 w 0"/>
                <a:gd name="connsiteY0" fmla="*/ 113 h 11259"/>
                <a:gd name="connsiteX1" fmla="*/ 2417 w 0"/>
                <a:gd name="connsiteY1" fmla="*/ 13849 h 11259"/>
                <a:gd name="connsiteX2" fmla="*/ 4331 w 0"/>
                <a:gd name="connsiteY2" fmla="*/ 0 h 11259"/>
                <a:gd name="connsiteX3" fmla="*/ 53 w 0"/>
                <a:gd name="connsiteY3" fmla="*/ 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" y="113"/>
                  </a:moveTo>
                  <a:cubicBezTo>
                    <a:pt x="-398" y="7544"/>
                    <a:pt x="2192" y="7994"/>
                    <a:pt x="2417" y="13849"/>
                  </a:cubicBezTo>
                  <a:cubicBezTo>
                    <a:pt x="6808" y="11034"/>
                    <a:pt x="6808" y="6530"/>
                    <a:pt x="4331" y="0"/>
                  </a:cubicBezTo>
                  <a:cubicBezTo>
                    <a:pt x="2867" y="0"/>
                    <a:pt x="1404" y="113"/>
                    <a:pt x="53" y="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3EFFF16-D204-432E-87D7-ABE85533C5AA}"/>
                </a:ext>
              </a:extLst>
            </p:cNvPr>
            <p:cNvSpPr/>
            <p:nvPr/>
          </p:nvSpPr>
          <p:spPr>
            <a:xfrm>
              <a:off x="6298876" y="286078"/>
              <a:ext cx="11259" cy="11259"/>
            </a:xfrm>
            <a:custGeom>
              <a:avLst/>
              <a:gdLst>
                <a:gd name="connsiteX0" fmla="*/ 18 w 0"/>
                <a:gd name="connsiteY0" fmla="*/ 4977 h 0"/>
                <a:gd name="connsiteX1" fmla="*/ 8463 w 0"/>
                <a:gd name="connsiteY1" fmla="*/ 23 h 0"/>
                <a:gd name="connsiteX2" fmla="*/ 18 w 0"/>
                <a:gd name="connsiteY2" fmla="*/ 49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4977"/>
                  </a:moveTo>
                  <a:cubicBezTo>
                    <a:pt x="-544" y="13084"/>
                    <a:pt x="12066" y="12634"/>
                    <a:pt x="8463" y="23"/>
                  </a:cubicBezTo>
                  <a:cubicBezTo>
                    <a:pt x="4635" y="-427"/>
                    <a:pt x="4072" y="5878"/>
                    <a:pt x="18" y="49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2FCB0D0-9109-49BD-86BB-49F92CDFD319}"/>
                </a:ext>
              </a:extLst>
            </p:cNvPr>
            <p:cNvSpPr/>
            <p:nvPr/>
          </p:nvSpPr>
          <p:spPr>
            <a:xfrm>
              <a:off x="6265616" y="201785"/>
              <a:ext cx="11259" cy="11259"/>
            </a:xfrm>
            <a:custGeom>
              <a:avLst/>
              <a:gdLst>
                <a:gd name="connsiteX0" fmla="*/ 289 w 0"/>
                <a:gd name="connsiteY0" fmla="*/ 17097 h 11259"/>
                <a:gd name="connsiteX1" fmla="*/ 8621 w 0"/>
                <a:gd name="connsiteY1" fmla="*/ 2910 h 11259"/>
                <a:gd name="connsiteX2" fmla="*/ 289 w 0"/>
                <a:gd name="connsiteY2" fmla="*/ 1709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89" y="17097"/>
                  </a:moveTo>
                  <a:cubicBezTo>
                    <a:pt x="4342" y="14958"/>
                    <a:pt x="9409" y="15071"/>
                    <a:pt x="8621" y="2910"/>
                  </a:cubicBezTo>
                  <a:cubicBezTo>
                    <a:pt x="5581" y="-3733"/>
                    <a:pt x="-1513" y="996"/>
                    <a:pt x="289" y="170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B4FC5656-9C58-425B-8C40-06FB16BF8328}"/>
                </a:ext>
              </a:extLst>
            </p:cNvPr>
            <p:cNvSpPr/>
            <p:nvPr/>
          </p:nvSpPr>
          <p:spPr>
            <a:xfrm>
              <a:off x="6269395" y="158499"/>
              <a:ext cx="11259" cy="11259"/>
            </a:xfrm>
            <a:custGeom>
              <a:avLst/>
              <a:gdLst>
                <a:gd name="connsiteX0" fmla="*/ 10809 w 0"/>
                <a:gd name="connsiteY0" fmla="*/ 13770 h 11259"/>
                <a:gd name="connsiteX1" fmla="*/ 0 w 0"/>
                <a:gd name="connsiteY1" fmla="*/ 483 h 11259"/>
                <a:gd name="connsiteX2" fmla="*/ 2364 w 0"/>
                <a:gd name="connsiteY2" fmla="*/ 14220 h 11259"/>
                <a:gd name="connsiteX3" fmla="*/ 10809 w 0"/>
                <a:gd name="connsiteY3" fmla="*/ 13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0809" y="13770"/>
                  </a:moveTo>
                  <a:cubicBezTo>
                    <a:pt x="11597" y="-643"/>
                    <a:pt x="6080" y="-755"/>
                    <a:pt x="0" y="483"/>
                  </a:cubicBezTo>
                  <a:cubicBezTo>
                    <a:pt x="1126" y="4086"/>
                    <a:pt x="2364" y="7802"/>
                    <a:pt x="2364" y="14220"/>
                  </a:cubicBezTo>
                  <a:cubicBezTo>
                    <a:pt x="5179" y="13995"/>
                    <a:pt x="7994" y="13882"/>
                    <a:pt x="10809" y="13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CFED946-DC1E-4A29-86F4-1AB4D140BDB1}"/>
                </a:ext>
              </a:extLst>
            </p:cNvPr>
            <p:cNvSpPr/>
            <p:nvPr/>
          </p:nvSpPr>
          <p:spPr>
            <a:xfrm>
              <a:off x="6250228" y="182627"/>
              <a:ext cx="11259" cy="11259"/>
            </a:xfrm>
            <a:custGeom>
              <a:avLst/>
              <a:gdLst>
                <a:gd name="connsiteX0" fmla="*/ 13312 w 11259"/>
                <a:gd name="connsiteY0" fmla="*/ 17902 h 11259"/>
                <a:gd name="connsiteX1" fmla="*/ 251 w 11259"/>
                <a:gd name="connsiteY1" fmla="*/ 0 h 11259"/>
                <a:gd name="connsiteX2" fmla="*/ 13312 w 11259"/>
                <a:gd name="connsiteY2" fmla="*/ 1790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312" y="17902"/>
                  </a:moveTo>
                  <a:cubicBezTo>
                    <a:pt x="12074" y="4842"/>
                    <a:pt x="6444" y="1914"/>
                    <a:pt x="251" y="0"/>
                  </a:cubicBezTo>
                  <a:cubicBezTo>
                    <a:pt x="-1437" y="19704"/>
                    <a:pt x="5656" y="19479"/>
                    <a:pt x="13312" y="179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4231ACFF-CA4A-48B8-B069-FF6AF120F521}"/>
                </a:ext>
              </a:extLst>
            </p:cNvPr>
            <p:cNvSpPr/>
            <p:nvPr/>
          </p:nvSpPr>
          <p:spPr>
            <a:xfrm>
              <a:off x="8434353" y="454767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139" y="10246"/>
                    <a:pt x="4054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4890AED-847C-4CD0-AABC-9A509110EAD0}"/>
                </a:ext>
              </a:extLst>
            </p:cNvPr>
            <p:cNvSpPr/>
            <p:nvPr/>
          </p:nvSpPr>
          <p:spPr>
            <a:xfrm>
              <a:off x="8882702" y="527245"/>
              <a:ext cx="11259" cy="11259"/>
            </a:xfrm>
            <a:custGeom>
              <a:avLst/>
              <a:gdLst>
                <a:gd name="connsiteX0" fmla="*/ 14074 w 11259"/>
                <a:gd name="connsiteY0" fmla="*/ 5212 h 0"/>
                <a:gd name="connsiteX1" fmla="*/ 0 w 11259"/>
                <a:gd name="connsiteY1" fmla="*/ 1721 h 0"/>
                <a:gd name="connsiteX2" fmla="*/ 5742 w 11259"/>
                <a:gd name="connsiteY2" fmla="*/ 6112 h 0"/>
                <a:gd name="connsiteX3" fmla="*/ 14074 w 11259"/>
                <a:gd name="connsiteY3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4074" y="5212"/>
                  </a:moveTo>
                  <a:cubicBezTo>
                    <a:pt x="14187" y="-5485"/>
                    <a:pt x="4053" y="3973"/>
                    <a:pt x="0" y="1721"/>
                  </a:cubicBezTo>
                  <a:cubicBezTo>
                    <a:pt x="225" y="6563"/>
                    <a:pt x="3490" y="5212"/>
                    <a:pt x="5742" y="6112"/>
                  </a:cubicBezTo>
                  <a:cubicBezTo>
                    <a:pt x="8445" y="5775"/>
                    <a:pt x="11259" y="5549"/>
                    <a:pt x="14074" y="52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2EFC8CE-26F8-436D-AA95-8C385750F898}"/>
                </a:ext>
              </a:extLst>
            </p:cNvPr>
            <p:cNvSpPr/>
            <p:nvPr/>
          </p:nvSpPr>
          <p:spPr>
            <a:xfrm>
              <a:off x="8808932" y="511060"/>
              <a:ext cx="11259" cy="11259"/>
            </a:xfrm>
            <a:custGeom>
              <a:avLst/>
              <a:gdLst>
                <a:gd name="connsiteX0" fmla="*/ 6439 w 0"/>
                <a:gd name="connsiteY0" fmla="*/ 19708 h 11259"/>
                <a:gd name="connsiteX1" fmla="*/ 246 w 0"/>
                <a:gd name="connsiteY1" fmla="*/ 567 h 11259"/>
                <a:gd name="connsiteX2" fmla="*/ 6439 w 0"/>
                <a:gd name="connsiteY2" fmla="*/ 197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439" y="19708"/>
                  </a:moveTo>
                  <a:cubicBezTo>
                    <a:pt x="12294" y="17568"/>
                    <a:pt x="6327" y="-3712"/>
                    <a:pt x="246" y="567"/>
                  </a:cubicBezTo>
                  <a:cubicBezTo>
                    <a:pt x="-1442" y="14191"/>
                    <a:pt x="6101" y="9912"/>
                    <a:pt x="6439" y="197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719A76-4824-4494-8FF5-5CE7517000D1}"/>
                </a:ext>
              </a:extLst>
            </p:cNvPr>
            <p:cNvSpPr/>
            <p:nvPr/>
          </p:nvSpPr>
          <p:spPr>
            <a:xfrm>
              <a:off x="8680145" y="509728"/>
              <a:ext cx="11259" cy="11259"/>
            </a:xfrm>
            <a:custGeom>
              <a:avLst/>
              <a:gdLst>
                <a:gd name="connsiteX0" fmla="*/ 0 w 0"/>
                <a:gd name="connsiteY0" fmla="*/ 97 h 0"/>
                <a:gd name="connsiteX1" fmla="*/ 3152 w 0"/>
                <a:gd name="connsiteY1" fmla="*/ 9668 h 0"/>
                <a:gd name="connsiteX2" fmla="*/ 8782 w 0"/>
                <a:gd name="connsiteY2" fmla="*/ 9105 h 0"/>
                <a:gd name="connsiteX3" fmla="*/ 0 w 0"/>
                <a:gd name="connsiteY3" fmla="*/ 9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7"/>
                  </a:moveTo>
                  <a:cubicBezTo>
                    <a:pt x="676" y="4038"/>
                    <a:pt x="2928" y="4714"/>
                    <a:pt x="3152" y="9668"/>
                  </a:cubicBezTo>
                  <a:cubicBezTo>
                    <a:pt x="5067" y="9443"/>
                    <a:pt x="6868" y="9330"/>
                    <a:pt x="8782" y="9105"/>
                  </a:cubicBezTo>
                  <a:cubicBezTo>
                    <a:pt x="9683" y="-1592"/>
                    <a:pt x="4391" y="97"/>
                    <a:pt x="0" y="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D029ADA-1D09-42AE-88FB-A6059003602D}"/>
                </a:ext>
              </a:extLst>
            </p:cNvPr>
            <p:cNvSpPr/>
            <p:nvPr/>
          </p:nvSpPr>
          <p:spPr>
            <a:xfrm>
              <a:off x="8905108" y="516469"/>
              <a:ext cx="11259" cy="11259"/>
            </a:xfrm>
            <a:custGeom>
              <a:avLst/>
              <a:gdLst>
                <a:gd name="connsiteX0" fmla="*/ 8445 w 0"/>
                <a:gd name="connsiteY0" fmla="*/ 14299 h 11259"/>
                <a:gd name="connsiteX1" fmla="*/ 2365 w 0"/>
                <a:gd name="connsiteY1" fmla="*/ 0 h 11259"/>
                <a:gd name="connsiteX2" fmla="*/ 0 w 0"/>
                <a:gd name="connsiteY2" fmla="*/ 15088 h 11259"/>
                <a:gd name="connsiteX3" fmla="*/ 8445 w 0"/>
                <a:gd name="connsiteY3" fmla="*/ 142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8445" y="14299"/>
                  </a:moveTo>
                  <a:cubicBezTo>
                    <a:pt x="7206" y="7882"/>
                    <a:pt x="3266" y="6981"/>
                    <a:pt x="2365" y="0"/>
                  </a:cubicBezTo>
                  <a:cubicBezTo>
                    <a:pt x="-901" y="1126"/>
                    <a:pt x="338" y="9233"/>
                    <a:pt x="0" y="15088"/>
                  </a:cubicBezTo>
                  <a:cubicBezTo>
                    <a:pt x="2815" y="14862"/>
                    <a:pt x="5630" y="14637"/>
                    <a:pt x="8445" y="142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DC5337F-514F-44B9-8E9D-587A14B551A1}"/>
                </a:ext>
              </a:extLst>
            </p:cNvPr>
            <p:cNvSpPr/>
            <p:nvPr/>
          </p:nvSpPr>
          <p:spPr>
            <a:xfrm>
              <a:off x="8628127" y="549684"/>
              <a:ext cx="11259" cy="11259"/>
            </a:xfrm>
            <a:custGeom>
              <a:avLst/>
              <a:gdLst>
                <a:gd name="connsiteX0" fmla="*/ 14299 w 11259"/>
                <a:gd name="connsiteY0" fmla="*/ 8445 h 11259"/>
                <a:gd name="connsiteX1" fmla="*/ 0 w 11259"/>
                <a:gd name="connsiteY1" fmla="*/ 0 h 11259"/>
                <a:gd name="connsiteX2" fmla="*/ 14299 w 11259"/>
                <a:gd name="connsiteY2" fmla="*/ 844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445"/>
                  </a:moveTo>
                  <a:cubicBezTo>
                    <a:pt x="11710" y="1351"/>
                    <a:pt x="5067" y="2252"/>
                    <a:pt x="0" y="0"/>
                  </a:cubicBezTo>
                  <a:cubicBezTo>
                    <a:pt x="2477" y="9570"/>
                    <a:pt x="10358" y="16777"/>
                    <a:pt x="14299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78889E0-F19E-490D-B8C2-5398AE212A7A}"/>
                </a:ext>
              </a:extLst>
            </p:cNvPr>
            <p:cNvSpPr/>
            <p:nvPr/>
          </p:nvSpPr>
          <p:spPr>
            <a:xfrm>
              <a:off x="7916277" y="540029"/>
              <a:ext cx="11259" cy="11259"/>
            </a:xfrm>
            <a:custGeom>
              <a:avLst/>
              <a:gdLst>
                <a:gd name="connsiteX0" fmla="*/ 2508 w 0"/>
                <a:gd name="connsiteY0" fmla="*/ 11907 h 11259"/>
                <a:gd name="connsiteX1" fmla="*/ 2508 w 0"/>
                <a:gd name="connsiteY1" fmla="*/ 11907 h 11259"/>
                <a:gd name="connsiteX2" fmla="*/ 2508 w 0"/>
                <a:gd name="connsiteY2" fmla="*/ 119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508" y="11907"/>
                  </a:moveTo>
                  <a:cubicBezTo>
                    <a:pt x="12416" y="-4081"/>
                    <a:pt x="-6499" y="-3856"/>
                    <a:pt x="2508" y="11907"/>
                  </a:cubicBezTo>
                  <a:lnTo>
                    <a:pt x="2508" y="1190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EC10E9BE-648A-4F10-920D-D3E85F971474}"/>
                </a:ext>
              </a:extLst>
            </p:cNvPr>
            <p:cNvSpPr/>
            <p:nvPr/>
          </p:nvSpPr>
          <p:spPr>
            <a:xfrm>
              <a:off x="8864546" y="279435"/>
              <a:ext cx="33778" cy="101335"/>
            </a:xfrm>
            <a:custGeom>
              <a:avLst/>
              <a:gdLst>
                <a:gd name="connsiteX0" fmla="*/ 2843 w 33778"/>
                <a:gd name="connsiteY0" fmla="*/ 38193 h 101334"/>
                <a:gd name="connsiteX1" fmla="*/ 3293 w 33778"/>
                <a:gd name="connsiteY1" fmla="*/ 52942 h 101334"/>
                <a:gd name="connsiteX2" fmla="*/ 4869 w 33778"/>
                <a:gd name="connsiteY2" fmla="*/ 102259 h 101334"/>
                <a:gd name="connsiteX3" fmla="*/ 21533 w 33778"/>
                <a:gd name="connsiteY3" fmla="*/ 95615 h 101334"/>
                <a:gd name="connsiteX4" fmla="*/ 12976 w 33778"/>
                <a:gd name="connsiteY4" fmla="*/ 91562 h 101334"/>
                <a:gd name="connsiteX5" fmla="*/ 24011 w 33778"/>
                <a:gd name="connsiteY5" fmla="*/ 85482 h 101334"/>
                <a:gd name="connsiteX6" fmla="*/ 26487 w 33778"/>
                <a:gd name="connsiteY6" fmla="*/ 75349 h 101334"/>
                <a:gd name="connsiteX7" fmla="*/ 40336 w 33778"/>
                <a:gd name="connsiteY7" fmla="*/ 69043 h 101334"/>
                <a:gd name="connsiteX8" fmla="*/ 30879 w 33778"/>
                <a:gd name="connsiteY8" fmla="*/ 35378 h 101334"/>
                <a:gd name="connsiteX9" fmla="*/ 39098 w 33778"/>
                <a:gd name="connsiteY9" fmla="*/ 29635 h 101334"/>
                <a:gd name="connsiteX10" fmla="*/ 35495 w 33778"/>
                <a:gd name="connsiteY10" fmla="*/ 5202 h 101334"/>
                <a:gd name="connsiteX11" fmla="*/ 29753 w 33778"/>
                <a:gd name="connsiteY11" fmla="*/ 811 h 101334"/>
                <a:gd name="connsiteX12" fmla="*/ 24348 w 33778"/>
                <a:gd name="connsiteY12" fmla="*/ 6328 h 101334"/>
                <a:gd name="connsiteX13" fmla="*/ 21420 w 33778"/>
                <a:gd name="connsiteY13" fmla="*/ 1712 h 101334"/>
                <a:gd name="connsiteX14" fmla="*/ 13201 w 33778"/>
                <a:gd name="connsiteY14" fmla="*/ 7454 h 101334"/>
                <a:gd name="connsiteX15" fmla="*/ 8473 w 33778"/>
                <a:gd name="connsiteY15" fmla="*/ 32675 h 101334"/>
                <a:gd name="connsiteX16" fmla="*/ 2843 w 33778"/>
                <a:gd name="connsiteY16" fmla="*/ 3819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8" h="101334">
                  <a:moveTo>
                    <a:pt x="2843" y="38193"/>
                  </a:moveTo>
                  <a:cubicBezTo>
                    <a:pt x="2055" y="42584"/>
                    <a:pt x="3969" y="48439"/>
                    <a:pt x="3293" y="52942"/>
                  </a:cubicBezTo>
                  <a:cubicBezTo>
                    <a:pt x="2505" y="58797"/>
                    <a:pt x="-4589" y="93364"/>
                    <a:pt x="4869" y="102259"/>
                  </a:cubicBezTo>
                  <a:cubicBezTo>
                    <a:pt x="13089" y="94039"/>
                    <a:pt x="15791" y="102821"/>
                    <a:pt x="21533" y="95615"/>
                  </a:cubicBezTo>
                  <a:cubicBezTo>
                    <a:pt x="20858" y="89873"/>
                    <a:pt x="16354" y="92012"/>
                    <a:pt x="12976" y="91562"/>
                  </a:cubicBezTo>
                  <a:cubicBezTo>
                    <a:pt x="13089" y="83005"/>
                    <a:pt x="20632" y="89085"/>
                    <a:pt x="24011" y="85482"/>
                  </a:cubicBezTo>
                  <a:cubicBezTo>
                    <a:pt x="25024" y="84469"/>
                    <a:pt x="25699" y="75912"/>
                    <a:pt x="26487" y="75349"/>
                  </a:cubicBezTo>
                  <a:cubicBezTo>
                    <a:pt x="30316" y="72421"/>
                    <a:pt x="37409" y="76587"/>
                    <a:pt x="40336" y="69043"/>
                  </a:cubicBezTo>
                  <a:cubicBezTo>
                    <a:pt x="41350" y="49452"/>
                    <a:pt x="35383" y="43822"/>
                    <a:pt x="30879" y="35378"/>
                  </a:cubicBezTo>
                  <a:cubicBezTo>
                    <a:pt x="31104" y="29523"/>
                    <a:pt x="35833" y="30649"/>
                    <a:pt x="39098" y="29635"/>
                  </a:cubicBezTo>
                  <a:cubicBezTo>
                    <a:pt x="39886" y="17588"/>
                    <a:pt x="33694" y="19389"/>
                    <a:pt x="35495" y="5202"/>
                  </a:cubicBezTo>
                  <a:cubicBezTo>
                    <a:pt x="32230" y="6328"/>
                    <a:pt x="30541" y="4640"/>
                    <a:pt x="29753" y="811"/>
                  </a:cubicBezTo>
                  <a:cubicBezTo>
                    <a:pt x="26262" y="-2679"/>
                    <a:pt x="25024" y="6216"/>
                    <a:pt x="24348" y="6328"/>
                  </a:cubicBezTo>
                  <a:cubicBezTo>
                    <a:pt x="22660" y="6666"/>
                    <a:pt x="20520" y="2162"/>
                    <a:pt x="21420" y="1712"/>
                  </a:cubicBezTo>
                  <a:cubicBezTo>
                    <a:pt x="16804" y="4414"/>
                    <a:pt x="16129" y="17025"/>
                    <a:pt x="13201" y="7454"/>
                  </a:cubicBezTo>
                  <a:cubicBezTo>
                    <a:pt x="8134" y="9481"/>
                    <a:pt x="12300" y="25132"/>
                    <a:pt x="8473" y="32675"/>
                  </a:cubicBezTo>
                  <a:cubicBezTo>
                    <a:pt x="7684" y="33689"/>
                    <a:pt x="2956" y="37292"/>
                    <a:pt x="2843" y="3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E524C84-E872-4C8A-BB35-ABC0F35536FC}"/>
                </a:ext>
              </a:extLst>
            </p:cNvPr>
            <p:cNvSpPr/>
            <p:nvPr/>
          </p:nvSpPr>
          <p:spPr>
            <a:xfrm>
              <a:off x="8823026" y="316277"/>
              <a:ext cx="11259" cy="22519"/>
            </a:xfrm>
            <a:custGeom>
              <a:avLst/>
              <a:gdLst>
                <a:gd name="connsiteX0" fmla="*/ 114 w 11259"/>
                <a:gd name="connsiteY0" fmla="*/ 20605 h 22518"/>
                <a:gd name="connsiteX1" fmla="*/ 16890 w 11259"/>
                <a:gd name="connsiteY1" fmla="*/ 18916 h 22518"/>
                <a:gd name="connsiteX2" fmla="*/ 7883 w 11259"/>
                <a:gd name="connsiteY2" fmla="*/ 0 h 22518"/>
                <a:gd name="connsiteX3" fmla="*/ 114 w 11259"/>
                <a:gd name="connsiteY3" fmla="*/ 206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4" y="20605"/>
                  </a:moveTo>
                  <a:cubicBezTo>
                    <a:pt x="9121" y="25221"/>
                    <a:pt x="6419" y="20380"/>
                    <a:pt x="16890" y="18916"/>
                  </a:cubicBezTo>
                  <a:cubicBezTo>
                    <a:pt x="25898" y="8895"/>
                    <a:pt x="902" y="23082"/>
                    <a:pt x="7883" y="0"/>
                  </a:cubicBezTo>
                  <a:cubicBezTo>
                    <a:pt x="3829" y="4729"/>
                    <a:pt x="-787" y="8332"/>
                    <a:pt x="114" y="206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D15FF23-E203-433D-A6C5-5EA7AB0A1B1F}"/>
                </a:ext>
              </a:extLst>
            </p:cNvPr>
            <p:cNvSpPr/>
            <p:nvPr/>
          </p:nvSpPr>
          <p:spPr>
            <a:xfrm>
              <a:off x="8874983" y="221247"/>
              <a:ext cx="11259" cy="11259"/>
            </a:xfrm>
            <a:custGeom>
              <a:avLst/>
              <a:gdLst>
                <a:gd name="connsiteX0" fmla="*/ 14474 w 11259"/>
                <a:gd name="connsiteY0" fmla="*/ 0 h 11259"/>
                <a:gd name="connsiteX1" fmla="*/ 963 w 11259"/>
                <a:gd name="connsiteY1" fmla="*/ 16214 h 11259"/>
                <a:gd name="connsiteX2" fmla="*/ 14474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474" y="0"/>
                  </a:moveTo>
                  <a:cubicBezTo>
                    <a:pt x="7043" y="901"/>
                    <a:pt x="-3203" y="-2815"/>
                    <a:pt x="963" y="16214"/>
                  </a:cubicBezTo>
                  <a:cubicBezTo>
                    <a:pt x="8057" y="14975"/>
                    <a:pt x="15375" y="13849"/>
                    <a:pt x="1447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5039C61-4893-4CF6-82AA-B282B704204E}"/>
                </a:ext>
              </a:extLst>
            </p:cNvPr>
            <p:cNvSpPr/>
            <p:nvPr/>
          </p:nvSpPr>
          <p:spPr>
            <a:xfrm>
              <a:off x="8914228" y="283399"/>
              <a:ext cx="45038" cy="101335"/>
            </a:xfrm>
            <a:custGeom>
              <a:avLst/>
              <a:gdLst>
                <a:gd name="connsiteX0" fmla="*/ 0 w 45037"/>
                <a:gd name="connsiteY0" fmla="*/ 9683 h 101334"/>
                <a:gd name="connsiteX1" fmla="*/ 9233 w 45037"/>
                <a:gd name="connsiteY1" fmla="*/ 33553 h 101334"/>
                <a:gd name="connsiteX2" fmla="*/ 6868 w 45037"/>
                <a:gd name="connsiteY2" fmla="*/ 48641 h 101334"/>
                <a:gd name="connsiteX3" fmla="*/ 12949 w 45037"/>
                <a:gd name="connsiteY3" fmla="*/ 62940 h 101334"/>
                <a:gd name="connsiteX4" fmla="*/ 19817 w 45037"/>
                <a:gd name="connsiteY4" fmla="*/ 101898 h 101334"/>
                <a:gd name="connsiteX5" fmla="*/ 24658 w 45037"/>
                <a:gd name="connsiteY5" fmla="*/ 76677 h 101334"/>
                <a:gd name="connsiteX6" fmla="*/ 41547 w 45037"/>
                <a:gd name="connsiteY6" fmla="*/ 79942 h 101334"/>
                <a:gd name="connsiteX7" fmla="*/ 52244 w 45037"/>
                <a:gd name="connsiteY7" fmla="*/ 63953 h 101334"/>
                <a:gd name="connsiteX8" fmla="*/ 48641 w 45037"/>
                <a:gd name="connsiteY8" fmla="*/ 39520 h 101334"/>
                <a:gd name="connsiteX9" fmla="*/ 29275 w 45037"/>
                <a:gd name="connsiteY9" fmla="*/ 46389 h 101334"/>
                <a:gd name="connsiteX10" fmla="*/ 39633 w 45037"/>
                <a:gd name="connsiteY10" fmla="*/ 20605 h 101334"/>
                <a:gd name="connsiteX11" fmla="*/ 50780 w 45037"/>
                <a:gd name="connsiteY11" fmla="*/ 19479 h 101334"/>
                <a:gd name="connsiteX12" fmla="*/ 47290 w 45037"/>
                <a:gd name="connsiteY12" fmla="*/ 0 h 101334"/>
                <a:gd name="connsiteX13" fmla="*/ 38958 w 45037"/>
                <a:gd name="connsiteY13" fmla="*/ 901 h 101334"/>
                <a:gd name="connsiteX14" fmla="*/ 33891 w 45037"/>
                <a:gd name="connsiteY14" fmla="*/ 16326 h 101334"/>
                <a:gd name="connsiteX15" fmla="*/ 30626 w 45037"/>
                <a:gd name="connsiteY15" fmla="*/ 1802 h 101334"/>
                <a:gd name="connsiteX16" fmla="*/ 17002 w 45037"/>
                <a:gd name="connsiteY16" fmla="*/ 13061 h 101334"/>
                <a:gd name="connsiteX17" fmla="*/ 0 w 45037"/>
                <a:gd name="connsiteY17" fmla="*/ 968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37" h="101334">
                  <a:moveTo>
                    <a:pt x="0" y="9683"/>
                  </a:moveTo>
                  <a:cubicBezTo>
                    <a:pt x="2590" y="20492"/>
                    <a:pt x="8332" y="20492"/>
                    <a:pt x="9233" y="33553"/>
                  </a:cubicBezTo>
                  <a:cubicBezTo>
                    <a:pt x="9683" y="40309"/>
                    <a:pt x="5968" y="44137"/>
                    <a:pt x="6868" y="48641"/>
                  </a:cubicBezTo>
                  <a:cubicBezTo>
                    <a:pt x="9120" y="58999"/>
                    <a:pt x="9345" y="56860"/>
                    <a:pt x="12949" y="62940"/>
                  </a:cubicBezTo>
                  <a:cubicBezTo>
                    <a:pt x="17115" y="69921"/>
                    <a:pt x="20492" y="77352"/>
                    <a:pt x="19817" y="101898"/>
                  </a:cubicBezTo>
                  <a:cubicBezTo>
                    <a:pt x="29387" y="106064"/>
                    <a:pt x="23645" y="86134"/>
                    <a:pt x="24658" y="76677"/>
                  </a:cubicBezTo>
                  <a:cubicBezTo>
                    <a:pt x="31526" y="72511"/>
                    <a:pt x="36030" y="70709"/>
                    <a:pt x="41547" y="79942"/>
                  </a:cubicBezTo>
                  <a:cubicBezTo>
                    <a:pt x="46839" y="77352"/>
                    <a:pt x="43124" y="60576"/>
                    <a:pt x="52244" y="63953"/>
                  </a:cubicBezTo>
                  <a:cubicBezTo>
                    <a:pt x="54158" y="49767"/>
                    <a:pt x="47852" y="51568"/>
                    <a:pt x="48641" y="39520"/>
                  </a:cubicBezTo>
                  <a:cubicBezTo>
                    <a:pt x="40872" y="47852"/>
                    <a:pt x="39859" y="40196"/>
                    <a:pt x="29275" y="46389"/>
                  </a:cubicBezTo>
                  <a:cubicBezTo>
                    <a:pt x="29387" y="32427"/>
                    <a:pt x="42335" y="38845"/>
                    <a:pt x="39633" y="20605"/>
                  </a:cubicBezTo>
                  <a:cubicBezTo>
                    <a:pt x="47290" y="19366"/>
                    <a:pt x="45488" y="28261"/>
                    <a:pt x="50780" y="19479"/>
                  </a:cubicBezTo>
                  <a:cubicBezTo>
                    <a:pt x="50893" y="10584"/>
                    <a:pt x="47064" y="9458"/>
                    <a:pt x="47290" y="0"/>
                  </a:cubicBezTo>
                  <a:cubicBezTo>
                    <a:pt x="45150" y="3603"/>
                    <a:pt x="39859" y="8445"/>
                    <a:pt x="38958" y="901"/>
                  </a:cubicBezTo>
                  <a:cubicBezTo>
                    <a:pt x="35017" y="2477"/>
                    <a:pt x="38507" y="15763"/>
                    <a:pt x="33891" y="16326"/>
                  </a:cubicBezTo>
                  <a:cubicBezTo>
                    <a:pt x="30626" y="15876"/>
                    <a:pt x="31189" y="7544"/>
                    <a:pt x="30626" y="1802"/>
                  </a:cubicBezTo>
                  <a:cubicBezTo>
                    <a:pt x="21618" y="-1576"/>
                    <a:pt x="22181" y="10471"/>
                    <a:pt x="17002" y="13061"/>
                  </a:cubicBezTo>
                  <a:cubicBezTo>
                    <a:pt x="8557" y="17339"/>
                    <a:pt x="6531" y="8895"/>
                    <a:pt x="0" y="9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175E38C7-A676-42E9-A3E8-968F0DFDC8FE}"/>
                </a:ext>
              </a:extLst>
            </p:cNvPr>
            <p:cNvSpPr/>
            <p:nvPr/>
          </p:nvSpPr>
          <p:spPr>
            <a:xfrm>
              <a:off x="8831134" y="236222"/>
              <a:ext cx="11259" cy="11259"/>
            </a:xfrm>
            <a:custGeom>
              <a:avLst/>
              <a:gdLst>
                <a:gd name="connsiteX0" fmla="*/ 8332 w 0"/>
                <a:gd name="connsiteY0" fmla="*/ 0 h 0"/>
                <a:gd name="connsiteX1" fmla="*/ 0 w 0"/>
                <a:gd name="connsiteY1" fmla="*/ 901 h 0"/>
                <a:gd name="connsiteX2" fmla="*/ 338 w 0"/>
                <a:gd name="connsiteY2" fmla="*/ 10809 h 0"/>
                <a:gd name="connsiteX3" fmla="*/ 8670 w 0"/>
                <a:gd name="connsiteY3" fmla="*/ 9908 h 0"/>
                <a:gd name="connsiteX4" fmla="*/ 833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332" y="0"/>
                  </a:moveTo>
                  <a:cubicBezTo>
                    <a:pt x="5517" y="225"/>
                    <a:pt x="2702" y="563"/>
                    <a:pt x="0" y="901"/>
                  </a:cubicBezTo>
                  <a:cubicBezTo>
                    <a:pt x="113" y="4166"/>
                    <a:pt x="225" y="7431"/>
                    <a:pt x="338" y="10809"/>
                  </a:cubicBezTo>
                  <a:cubicBezTo>
                    <a:pt x="3153" y="10471"/>
                    <a:pt x="5968" y="10246"/>
                    <a:pt x="8670" y="9908"/>
                  </a:cubicBezTo>
                  <a:cubicBezTo>
                    <a:pt x="8557" y="6530"/>
                    <a:pt x="8445" y="3265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B40A9B6-E8AE-4BDF-9ADF-6F4976E0650B}"/>
                </a:ext>
              </a:extLst>
            </p:cNvPr>
            <p:cNvSpPr/>
            <p:nvPr/>
          </p:nvSpPr>
          <p:spPr>
            <a:xfrm>
              <a:off x="8749787" y="234175"/>
              <a:ext cx="11259" cy="11259"/>
            </a:xfrm>
            <a:custGeom>
              <a:avLst/>
              <a:gdLst>
                <a:gd name="connsiteX0" fmla="*/ 617 w 0"/>
                <a:gd name="connsiteY0" fmla="*/ 20963 h 11259"/>
                <a:gd name="connsiteX1" fmla="*/ 5572 w 0"/>
                <a:gd name="connsiteY1" fmla="*/ 696 h 11259"/>
                <a:gd name="connsiteX2" fmla="*/ 617 w 0"/>
                <a:gd name="connsiteY2" fmla="*/ 209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17" y="20963"/>
                  </a:moveTo>
                  <a:cubicBezTo>
                    <a:pt x="5459" y="19274"/>
                    <a:pt x="6697" y="11842"/>
                    <a:pt x="5572" y="696"/>
                  </a:cubicBezTo>
                  <a:cubicBezTo>
                    <a:pt x="-2986" y="-3470"/>
                    <a:pt x="955" y="12068"/>
                    <a:pt x="617" y="209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E4B2D734-6015-449F-A68C-1D36CD218E95}"/>
                </a:ext>
              </a:extLst>
            </p:cNvPr>
            <p:cNvSpPr/>
            <p:nvPr/>
          </p:nvSpPr>
          <p:spPr>
            <a:xfrm>
              <a:off x="8728547" y="376209"/>
              <a:ext cx="11259" cy="22519"/>
            </a:xfrm>
            <a:custGeom>
              <a:avLst/>
              <a:gdLst>
                <a:gd name="connsiteX0" fmla="*/ 3504 w 0"/>
                <a:gd name="connsiteY0" fmla="*/ 4584 h 22518"/>
                <a:gd name="connsiteX1" fmla="*/ 1140 w 0"/>
                <a:gd name="connsiteY1" fmla="*/ 19671 h 22518"/>
                <a:gd name="connsiteX2" fmla="*/ 3504 w 0"/>
                <a:gd name="connsiteY2" fmla="*/ 458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504" y="4584"/>
                  </a:moveTo>
                  <a:cubicBezTo>
                    <a:pt x="1928" y="-5212"/>
                    <a:pt x="-1900" y="1093"/>
                    <a:pt x="1140" y="19671"/>
                  </a:cubicBezTo>
                  <a:cubicBezTo>
                    <a:pt x="3392" y="33408"/>
                    <a:pt x="4067" y="7962"/>
                    <a:pt x="3504" y="45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D4892E08-C650-4993-866F-9F836C627E29}"/>
                </a:ext>
              </a:extLst>
            </p:cNvPr>
            <p:cNvSpPr/>
            <p:nvPr/>
          </p:nvSpPr>
          <p:spPr>
            <a:xfrm>
              <a:off x="8733723" y="430784"/>
              <a:ext cx="11259" cy="11259"/>
            </a:xfrm>
            <a:custGeom>
              <a:avLst/>
              <a:gdLst>
                <a:gd name="connsiteX0" fmla="*/ 17 w 11259"/>
                <a:gd name="connsiteY0" fmla="*/ 4279 h 11259"/>
                <a:gd name="connsiteX1" fmla="*/ 8912 w 11259"/>
                <a:gd name="connsiteY1" fmla="*/ 18241 h 11259"/>
                <a:gd name="connsiteX2" fmla="*/ 17 w 11259"/>
                <a:gd name="connsiteY2" fmla="*/ 42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7" y="4279"/>
                  </a:moveTo>
                  <a:cubicBezTo>
                    <a:pt x="-434" y="15763"/>
                    <a:pt x="8236" y="8895"/>
                    <a:pt x="8912" y="18241"/>
                  </a:cubicBezTo>
                  <a:cubicBezTo>
                    <a:pt x="17806" y="9120"/>
                    <a:pt x="2945" y="-7994"/>
                    <a:pt x="17" y="42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D967A3A-199E-4331-A905-86D6932A3364}"/>
                </a:ext>
              </a:extLst>
            </p:cNvPr>
            <p:cNvSpPr/>
            <p:nvPr/>
          </p:nvSpPr>
          <p:spPr>
            <a:xfrm>
              <a:off x="8719511" y="347015"/>
              <a:ext cx="11259" cy="22519"/>
            </a:xfrm>
            <a:custGeom>
              <a:avLst/>
              <a:gdLst>
                <a:gd name="connsiteX0" fmla="*/ 1055 w 0"/>
                <a:gd name="connsiteY0" fmla="*/ 24996 h 22518"/>
                <a:gd name="connsiteX1" fmla="*/ 6347 w 0"/>
                <a:gd name="connsiteY1" fmla="*/ 14525 h 22518"/>
                <a:gd name="connsiteX2" fmla="*/ 3082 w 0"/>
                <a:gd name="connsiteY2" fmla="*/ 0 h 22518"/>
                <a:gd name="connsiteX3" fmla="*/ 1055 w 0"/>
                <a:gd name="connsiteY3" fmla="*/ 2499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55" y="24996"/>
                  </a:moveTo>
                  <a:cubicBezTo>
                    <a:pt x="1280" y="23082"/>
                    <a:pt x="6234" y="15538"/>
                    <a:pt x="6347" y="14525"/>
                  </a:cubicBezTo>
                  <a:cubicBezTo>
                    <a:pt x="6347" y="15200"/>
                    <a:pt x="1506" y="1013"/>
                    <a:pt x="3082" y="0"/>
                  </a:cubicBezTo>
                  <a:cubicBezTo>
                    <a:pt x="-2773" y="3603"/>
                    <a:pt x="1618" y="7319"/>
                    <a:pt x="1055" y="249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A71F5AD-F137-418F-B2AE-AFBCF7122B2E}"/>
                </a:ext>
              </a:extLst>
            </p:cNvPr>
            <p:cNvSpPr/>
            <p:nvPr/>
          </p:nvSpPr>
          <p:spPr>
            <a:xfrm>
              <a:off x="8725005" y="459384"/>
              <a:ext cx="11259" cy="11259"/>
            </a:xfrm>
            <a:custGeom>
              <a:avLst/>
              <a:gdLst>
                <a:gd name="connsiteX0" fmla="*/ 1642 w 11259"/>
                <a:gd name="connsiteY0" fmla="*/ 15988 h 11259"/>
                <a:gd name="connsiteX1" fmla="*/ 12338 w 11259"/>
                <a:gd name="connsiteY1" fmla="*/ 0 h 11259"/>
                <a:gd name="connsiteX2" fmla="*/ 4006 w 11259"/>
                <a:gd name="connsiteY2" fmla="*/ 901 h 11259"/>
                <a:gd name="connsiteX3" fmla="*/ 1642 w 11259"/>
                <a:gd name="connsiteY3" fmla="*/ 15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642" y="15988"/>
                  </a:moveTo>
                  <a:cubicBezTo>
                    <a:pt x="-6578" y="23757"/>
                    <a:pt x="19093" y="19366"/>
                    <a:pt x="12338" y="0"/>
                  </a:cubicBezTo>
                  <a:cubicBezTo>
                    <a:pt x="9523" y="225"/>
                    <a:pt x="6708" y="563"/>
                    <a:pt x="4006" y="901"/>
                  </a:cubicBezTo>
                  <a:cubicBezTo>
                    <a:pt x="4456" y="7882"/>
                    <a:pt x="4906" y="14862"/>
                    <a:pt x="1642" y="15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31FD3CD-8AC2-4747-BFB9-330CA6C4B2F8}"/>
                </a:ext>
              </a:extLst>
            </p:cNvPr>
            <p:cNvSpPr/>
            <p:nvPr/>
          </p:nvSpPr>
          <p:spPr>
            <a:xfrm>
              <a:off x="8733772" y="583350"/>
              <a:ext cx="11259" cy="33778"/>
            </a:xfrm>
            <a:custGeom>
              <a:avLst/>
              <a:gdLst>
                <a:gd name="connsiteX0" fmla="*/ 1995 w 11259"/>
                <a:gd name="connsiteY0" fmla="*/ 0 h 33778"/>
                <a:gd name="connsiteX1" fmla="*/ 8637 w 11259"/>
                <a:gd name="connsiteY1" fmla="*/ 34003 h 33778"/>
                <a:gd name="connsiteX2" fmla="*/ 1995 w 11259"/>
                <a:gd name="connsiteY2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33778">
                  <a:moveTo>
                    <a:pt x="1995" y="0"/>
                  </a:moveTo>
                  <a:cubicBezTo>
                    <a:pt x="-4761" y="8670"/>
                    <a:pt x="7737" y="23307"/>
                    <a:pt x="8637" y="34003"/>
                  </a:cubicBezTo>
                  <a:cubicBezTo>
                    <a:pt x="21923" y="23194"/>
                    <a:pt x="4584" y="11259"/>
                    <a:pt x="199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185EC577-E201-4DE7-913A-B1EEF968A2D3}"/>
                </a:ext>
              </a:extLst>
            </p:cNvPr>
            <p:cNvSpPr/>
            <p:nvPr/>
          </p:nvSpPr>
          <p:spPr>
            <a:xfrm>
              <a:off x="8720438" y="386906"/>
              <a:ext cx="11259" cy="22519"/>
            </a:xfrm>
            <a:custGeom>
              <a:avLst/>
              <a:gdLst>
                <a:gd name="connsiteX0" fmla="*/ 1142 w 0"/>
                <a:gd name="connsiteY0" fmla="*/ 19671 h 22518"/>
                <a:gd name="connsiteX1" fmla="*/ 3394 w 0"/>
                <a:gd name="connsiteY1" fmla="*/ 4584 h 22518"/>
                <a:gd name="connsiteX2" fmla="*/ 1142 w 0"/>
                <a:gd name="connsiteY2" fmla="*/ 1967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1142" y="19671"/>
                  </a:moveTo>
                  <a:cubicBezTo>
                    <a:pt x="3394" y="33408"/>
                    <a:pt x="3957" y="7962"/>
                    <a:pt x="3394" y="4584"/>
                  </a:cubicBezTo>
                  <a:cubicBezTo>
                    <a:pt x="1930" y="-5212"/>
                    <a:pt x="-1898" y="1093"/>
                    <a:pt x="1142" y="196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45EF7E5-229A-4070-B731-794663044F9A}"/>
                </a:ext>
              </a:extLst>
            </p:cNvPr>
            <p:cNvSpPr/>
            <p:nvPr/>
          </p:nvSpPr>
          <p:spPr>
            <a:xfrm>
              <a:off x="8732952" y="311097"/>
              <a:ext cx="11259" cy="11259"/>
            </a:xfrm>
            <a:custGeom>
              <a:avLst/>
              <a:gdLst>
                <a:gd name="connsiteX0" fmla="*/ 2364 w 0"/>
                <a:gd name="connsiteY0" fmla="*/ 0 h 11259"/>
                <a:gd name="connsiteX1" fmla="*/ 0 w 0"/>
                <a:gd name="connsiteY1" fmla="*/ 15088 h 11259"/>
                <a:gd name="connsiteX2" fmla="*/ 5292 w 0"/>
                <a:gd name="connsiteY2" fmla="*/ 4616 h 11259"/>
                <a:gd name="connsiteX3" fmla="*/ 2364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2364" y="0"/>
                  </a:moveTo>
                  <a:cubicBezTo>
                    <a:pt x="-901" y="1126"/>
                    <a:pt x="337" y="9233"/>
                    <a:pt x="0" y="15088"/>
                  </a:cubicBezTo>
                  <a:cubicBezTo>
                    <a:pt x="4841" y="16439"/>
                    <a:pt x="5179" y="10696"/>
                    <a:pt x="5292" y="4616"/>
                  </a:cubicBezTo>
                  <a:cubicBezTo>
                    <a:pt x="3040" y="5742"/>
                    <a:pt x="2702" y="2927"/>
                    <a:pt x="236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9A7894EB-AC01-4EC0-BC4D-98101685B3EC}"/>
                </a:ext>
              </a:extLst>
            </p:cNvPr>
            <p:cNvSpPr/>
            <p:nvPr/>
          </p:nvSpPr>
          <p:spPr>
            <a:xfrm>
              <a:off x="8740286" y="354671"/>
              <a:ext cx="11259" cy="11259"/>
            </a:xfrm>
            <a:custGeom>
              <a:avLst/>
              <a:gdLst>
                <a:gd name="connsiteX0" fmla="*/ 4938 w 0"/>
                <a:gd name="connsiteY0" fmla="*/ 0 h 11259"/>
                <a:gd name="connsiteX1" fmla="*/ 2799 w 0"/>
                <a:gd name="connsiteY1" fmla="*/ 20042 h 11259"/>
                <a:gd name="connsiteX2" fmla="*/ 4938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938" y="0"/>
                  </a:moveTo>
                  <a:cubicBezTo>
                    <a:pt x="-1480" y="2027"/>
                    <a:pt x="-1029" y="13849"/>
                    <a:pt x="2799" y="20042"/>
                  </a:cubicBezTo>
                  <a:cubicBezTo>
                    <a:pt x="9217" y="18015"/>
                    <a:pt x="8767" y="6193"/>
                    <a:pt x="493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D2430B4-B7D6-49D6-B395-AEF12E7461D1}"/>
                </a:ext>
              </a:extLst>
            </p:cNvPr>
            <p:cNvSpPr/>
            <p:nvPr/>
          </p:nvSpPr>
          <p:spPr>
            <a:xfrm>
              <a:off x="9309433" y="371448"/>
              <a:ext cx="11259" cy="11259"/>
            </a:xfrm>
            <a:custGeom>
              <a:avLst/>
              <a:gdLst>
                <a:gd name="connsiteX0" fmla="*/ 3152 w 0"/>
                <a:gd name="connsiteY0" fmla="*/ 15088 h 11259"/>
                <a:gd name="connsiteX1" fmla="*/ 8557 w 0"/>
                <a:gd name="connsiteY1" fmla="*/ 9570 h 11259"/>
                <a:gd name="connsiteX2" fmla="*/ 5404 w 0"/>
                <a:gd name="connsiteY2" fmla="*/ 0 h 11259"/>
                <a:gd name="connsiteX3" fmla="*/ 0 w 0"/>
                <a:gd name="connsiteY3" fmla="*/ 5517 h 11259"/>
                <a:gd name="connsiteX4" fmla="*/ 3152 w 0"/>
                <a:gd name="connsiteY4" fmla="*/ 150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152" y="15088"/>
                  </a:moveTo>
                  <a:cubicBezTo>
                    <a:pt x="5404" y="13962"/>
                    <a:pt x="5742" y="9908"/>
                    <a:pt x="8557" y="9570"/>
                  </a:cubicBezTo>
                  <a:cubicBezTo>
                    <a:pt x="7881" y="5630"/>
                    <a:pt x="5630" y="4954"/>
                    <a:pt x="5404" y="0"/>
                  </a:cubicBezTo>
                  <a:cubicBezTo>
                    <a:pt x="3152" y="1126"/>
                    <a:pt x="2815" y="5179"/>
                    <a:pt x="0" y="5517"/>
                  </a:cubicBezTo>
                  <a:cubicBezTo>
                    <a:pt x="676" y="9458"/>
                    <a:pt x="3040" y="10133"/>
                    <a:pt x="3152" y="150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3BF3337-DB3A-48FA-8F57-69D911284C85}"/>
                </a:ext>
              </a:extLst>
            </p:cNvPr>
            <p:cNvSpPr/>
            <p:nvPr/>
          </p:nvSpPr>
          <p:spPr>
            <a:xfrm>
              <a:off x="9033916" y="255865"/>
              <a:ext cx="11259" cy="22519"/>
            </a:xfrm>
            <a:custGeom>
              <a:avLst/>
              <a:gdLst>
                <a:gd name="connsiteX0" fmla="*/ 3265 w 11259"/>
                <a:gd name="connsiteY0" fmla="*/ 24719 h 22518"/>
                <a:gd name="connsiteX1" fmla="*/ 19591 w 11259"/>
                <a:gd name="connsiteY1" fmla="*/ 8168 h 22518"/>
                <a:gd name="connsiteX2" fmla="*/ 0 w 11259"/>
                <a:gd name="connsiteY2" fmla="*/ 10195 h 22518"/>
                <a:gd name="connsiteX3" fmla="*/ 676 w 11259"/>
                <a:gd name="connsiteY3" fmla="*/ 29899 h 22518"/>
                <a:gd name="connsiteX4" fmla="*/ 3265 w 11259"/>
                <a:gd name="connsiteY4" fmla="*/ 2471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3265" y="24719"/>
                  </a:moveTo>
                  <a:cubicBezTo>
                    <a:pt x="3828" y="11546"/>
                    <a:pt x="17339" y="18864"/>
                    <a:pt x="19591" y="8168"/>
                  </a:cubicBezTo>
                  <a:cubicBezTo>
                    <a:pt x="19141" y="-13450"/>
                    <a:pt x="8783" y="15261"/>
                    <a:pt x="0" y="10195"/>
                  </a:cubicBezTo>
                  <a:cubicBezTo>
                    <a:pt x="225" y="16725"/>
                    <a:pt x="450" y="23368"/>
                    <a:pt x="676" y="29899"/>
                  </a:cubicBezTo>
                  <a:cubicBezTo>
                    <a:pt x="3040" y="30687"/>
                    <a:pt x="3265" y="27759"/>
                    <a:pt x="3265" y="247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DA53E852-C040-4D62-8E82-B673BCA731EC}"/>
                </a:ext>
              </a:extLst>
            </p:cNvPr>
            <p:cNvSpPr/>
            <p:nvPr/>
          </p:nvSpPr>
          <p:spPr>
            <a:xfrm>
              <a:off x="8842020" y="226604"/>
              <a:ext cx="22519" cy="22519"/>
            </a:xfrm>
            <a:custGeom>
              <a:avLst/>
              <a:gdLst>
                <a:gd name="connsiteX0" fmla="*/ 8593 w 22518"/>
                <a:gd name="connsiteY0" fmla="*/ 8493 h 22518"/>
                <a:gd name="connsiteX1" fmla="*/ 149 w 22518"/>
                <a:gd name="connsiteY1" fmla="*/ 9393 h 22518"/>
                <a:gd name="connsiteX2" fmla="*/ 6116 w 22518"/>
                <a:gd name="connsiteY2" fmla="*/ 18739 h 22518"/>
                <a:gd name="connsiteX3" fmla="*/ 28522 w 22518"/>
                <a:gd name="connsiteY3" fmla="*/ 16487 h 22518"/>
                <a:gd name="connsiteX4" fmla="*/ 8593 w 22518"/>
                <a:gd name="connsiteY4" fmla="*/ 849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8593" y="8493"/>
                  </a:moveTo>
                  <a:cubicBezTo>
                    <a:pt x="4539" y="8943"/>
                    <a:pt x="-978" y="-11436"/>
                    <a:pt x="149" y="9393"/>
                  </a:cubicBezTo>
                  <a:cubicBezTo>
                    <a:pt x="4877" y="7142"/>
                    <a:pt x="5553" y="12659"/>
                    <a:pt x="6116" y="18739"/>
                  </a:cubicBezTo>
                  <a:cubicBezTo>
                    <a:pt x="10394" y="25607"/>
                    <a:pt x="24694" y="24143"/>
                    <a:pt x="28522" y="16487"/>
                  </a:cubicBezTo>
                  <a:cubicBezTo>
                    <a:pt x="24131" y="-2541"/>
                    <a:pt x="16024" y="16599"/>
                    <a:pt x="8593" y="84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EDA1A3-2E31-491C-AB67-727ABE1CCD07}"/>
                </a:ext>
              </a:extLst>
            </p:cNvPr>
            <p:cNvSpPr/>
            <p:nvPr/>
          </p:nvSpPr>
          <p:spPr>
            <a:xfrm>
              <a:off x="8914156" y="192874"/>
              <a:ext cx="11259" cy="11259"/>
            </a:xfrm>
            <a:custGeom>
              <a:avLst/>
              <a:gdLst>
                <a:gd name="connsiteX0" fmla="*/ 10882 w 11259"/>
                <a:gd name="connsiteY0" fmla="*/ 0 h 11259"/>
                <a:gd name="connsiteX1" fmla="*/ 72 w 11259"/>
                <a:gd name="connsiteY1" fmla="*/ 11034 h 11259"/>
                <a:gd name="connsiteX2" fmla="*/ 10882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0882" y="0"/>
                  </a:moveTo>
                  <a:cubicBezTo>
                    <a:pt x="6829" y="3040"/>
                    <a:pt x="4126" y="7994"/>
                    <a:pt x="72" y="11034"/>
                  </a:cubicBezTo>
                  <a:cubicBezTo>
                    <a:pt x="-1166" y="17677"/>
                    <a:pt x="13922" y="11822"/>
                    <a:pt x="1088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3A553DB-D2E9-4178-BB70-A7ECABBB0CD0}"/>
                </a:ext>
              </a:extLst>
            </p:cNvPr>
            <p:cNvSpPr/>
            <p:nvPr/>
          </p:nvSpPr>
          <p:spPr>
            <a:xfrm>
              <a:off x="9052156" y="309375"/>
              <a:ext cx="11259" cy="11259"/>
            </a:xfrm>
            <a:custGeom>
              <a:avLst/>
              <a:gdLst>
                <a:gd name="connsiteX0" fmla="*/ 451 w 0"/>
                <a:gd name="connsiteY0" fmla="*/ 14220 h 11259"/>
                <a:gd name="connsiteX1" fmla="*/ 451 w 0"/>
                <a:gd name="connsiteY1" fmla="*/ 14220 h 11259"/>
                <a:gd name="connsiteX2" fmla="*/ 451 w 0"/>
                <a:gd name="connsiteY2" fmla="*/ 142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51" y="14220"/>
                  </a:moveTo>
                  <a:cubicBezTo>
                    <a:pt x="13173" y="9716"/>
                    <a:pt x="-2815" y="-15392"/>
                    <a:pt x="451" y="14220"/>
                  </a:cubicBezTo>
                  <a:lnTo>
                    <a:pt x="451" y="14220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D623D01-2CF5-46B4-B108-88A62447B918}"/>
                </a:ext>
              </a:extLst>
            </p:cNvPr>
            <p:cNvSpPr/>
            <p:nvPr/>
          </p:nvSpPr>
          <p:spPr>
            <a:xfrm>
              <a:off x="8692530" y="547938"/>
              <a:ext cx="11259" cy="22519"/>
            </a:xfrm>
            <a:custGeom>
              <a:avLst/>
              <a:gdLst>
                <a:gd name="connsiteX0" fmla="*/ 0 w 11259"/>
                <a:gd name="connsiteY0" fmla="*/ 170 h 22518"/>
                <a:gd name="connsiteX1" fmla="*/ 3716 w 11259"/>
                <a:gd name="connsiteY1" fmla="*/ 29557 h 22518"/>
                <a:gd name="connsiteX2" fmla="*/ 14300 w 11259"/>
                <a:gd name="connsiteY2" fmla="*/ 8727 h 22518"/>
                <a:gd name="connsiteX3" fmla="*/ 0 w 11259"/>
                <a:gd name="connsiteY3" fmla="*/ 17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0" y="170"/>
                  </a:moveTo>
                  <a:cubicBezTo>
                    <a:pt x="3378" y="5687"/>
                    <a:pt x="3716" y="17284"/>
                    <a:pt x="3716" y="29557"/>
                  </a:cubicBezTo>
                  <a:cubicBezTo>
                    <a:pt x="10809" y="28206"/>
                    <a:pt x="14300" y="21337"/>
                    <a:pt x="14300" y="8727"/>
                  </a:cubicBezTo>
                  <a:cubicBezTo>
                    <a:pt x="8895" y="7150"/>
                    <a:pt x="6981" y="-1294"/>
                    <a:pt x="0" y="1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38FC125-7A4F-4959-A8C0-15E8961F5B67}"/>
                </a:ext>
              </a:extLst>
            </p:cNvPr>
            <p:cNvSpPr/>
            <p:nvPr/>
          </p:nvSpPr>
          <p:spPr>
            <a:xfrm>
              <a:off x="9313648" y="599338"/>
              <a:ext cx="11259" cy="11259"/>
            </a:xfrm>
            <a:custGeom>
              <a:avLst/>
              <a:gdLst>
                <a:gd name="connsiteX0" fmla="*/ 11999 w 11259"/>
                <a:gd name="connsiteY0" fmla="*/ 18578 h 11259"/>
                <a:gd name="connsiteX1" fmla="*/ 176 w 11259"/>
                <a:gd name="connsiteY1" fmla="*/ 0 h 11259"/>
                <a:gd name="connsiteX2" fmla="*/ 11999 w 11259"/>
                <a:gd name="connsiteY2" fmla="*/ 1857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1999" y="18578"/>
                  </a:moveTo>
                  <a:cubicBezTo>
                    <a:pt x="13350" y="1802"/>
                    <a:pt x="6707" y="1013"/>
                    <a:pt x="176" y="0"/>
                  </a:cubicBezTo>
                  <a:cubicBezTo>
                    <a:pt x="-1175" y="16777"/>
                    <a:pt x="5469" y="17565"/>
                    <a:pt x="11999" y="185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F1CD730-03FA-4CC2-ADA0-483558E08E55}"/>
                </a:ext>
              </a:extLst>
            </p:cNvPr>
            <p:cNvSpPr/>
            <p:nvPr/>
          </p:nvSpPr>
          <p:spPr>
            <a:xfrm>
              <a:off x="8895425" y="223560"/>
              <a:ext cx="22519" cy="22519"/>
            </a:xfrm>
            <a:custGeom>
              <a:avLst/>
              <a:gdLst>
                <a:gd name="connsiteX0" fmla="*/ 0 w 22518"/>
                <a:gd name="connsiteY0" fmla="*/ 7033 h 22518"/>
                <a:gd name="connsiteX1" fmla="*/ 676 w 22518"/>
                <a:gd name="connsiteY1" fmla="*/ 26737 h 22518"/>
                <a:gd name="connsiteX2" fmla="*/ 28261 w 22518"/>
                <a:gd name="connsiteY2" fmla="*/ 14013 h 22518"/>
                <a:gd name="connsiteX3" fmla="*/ 0 w 22518"/>
                <a:gd name="connsiteY3" fmla="*/ 703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7033"/>
                  </a:moveTo>
                  <a:cubicBezTo>
                    <a:pt x="225" y="13563"/>
                    <a:pt x="450" y="20206"/>
                    <a:pt x="676" y="26737"/>
                  </a:cubicBezTo>
                  <a:cubicBezTo>
                    <a:pt x="12385" y="26399"/>
                    <a:pt x="24095" y="26061"/>
                    <a:pt x="28261" y="14013"/>
                  </a:cubicBezTo>
                  <a:cubicBezTo>
                    <a:pt x="26910" y="-3664"/>
                    <a:pt x="6868" y="-2988"/>
                    <a:pt x="0" y="70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D50369A-8C02-496F-BE1B-58560EA36355}"/>
                </a:ext>
              </a:extLst>
            </p:cNvPr>
            <p:cNvSpPr/>
            <p:nvPr/>
          </p:nvSpPr>
          <p:spPr>
            <a:xfrm>
              <a:off x="9243059" y="219326"/>
              <a:ext cx="11259" cy="11259"/>
            </a:xfrm>
            <a:custGeom>
              <a:avLst/>
              <a:gdLst>
                <a:gd name="connsiteX0" fmla="*/ 169 w 0"/>
                <a:gd name="connsiteY0" fmla="*/ 15770 h 11259"/>
                <a:gd name="connsiteX1" fmla="*/ 8501 w 0"/>
                <a:gd name="connsiteY1" fmla="*/ 14869 h 11259"/>
                <a:gd name="connsiteX2" fmla="*/ 8050 w 0"/>
                <a:gd name="connsiteY2" fmla="*/ 7 h 11259"/>
                <a:gd name="connsiteX3" fmla="*/ 169 w 0"/>
                <a:gd name="connsiteY3" fmla="*/ 15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69" y="15770"/>
                  </a:moveTo>
                  <a:cubicBezTo>
                    <a:pt x="2984" y="15432"/>
                    <a:pt x="5799" y="15207"/>
                    <a:pt x="8501" y="14869"/>
                  </a:cubicBezTo>
                  <a:cubicBezTo>
                    <a:pt x="8389" y="9915"/>
                    <a:pt x="8163" y="4961"/>
                    <a:pt x="8050" y="7"/>
                  </a:cubicBezTo>
                  <a:cubicBezTo>
                    <a:pt x="1971" y="-218"/>
                    <a:pt x="-732" y="5074"/>
                    <a:pt x="169" y="15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49A23B9-1D28-4234-AFE3-54446CD7AD83}"/>
                </a:ext>
              </a:extLst>
            </p:cNvPr>
            <p:cNvSpPr/>
            <p:nvPr/>
          </p:nvSpPr>
          <p:spPr>
            <a:xfrm>
              <a:off x="9250434" y="187807"/>
              <a:ext cx="11259" cy="22519"/>
            </a:xfrm>
            <a:custGeom>
              <a:avLst/>
              <a:gdLst>
                <a:gd name="connsiteX0" fmla="*/ 19254 w 11259"/>
                <a:gd name="connsiteY0" fmla="*/ 0 h 22518"/>
                <a:gd name="connsiteX1" fmla="*/ 0 w 11259"/>
                <a:gd name="connsiteY1" fmla="*/ 11822 h 22518"/>
                <a:gd name="connsiteX2" fmla="*/ 14638 w 11259"/>
                <a:gd name="connsiteY2" fmla="*/ 30175 h 22518"/>
                <a:gd name="connsiteX3" fmla="*/ 11372 w 11259"/>
                <a:gd name="connsiteY3" fmla="*/ 15651 h 22518"/>
                <a:gd name="connsiteX4" fmla="*/ 19254 w 11259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9254" y="0"/>
                  </a:moveTo>
                  <a:cubicBezTo>
                    <a:pt x="13174" y="4504"/>
                    <a:pt x="8670" y="11485"/>
                    <a:pt x="0" y="11822"/>
                  </a:cubicBezTo>
                  <a:cubicBezTo>
                    <a:pt x="788" y="26009"/>
                    <a:pt x="4279" y="34904"/>
                    <a:pt x="14638" y="30175"/>
                  </a:cubicBezTo>
                  <a:cubicBezTo>
                    <a:pt x="13061" y="26347"/>
                    <a:pt x="11485" y="22406"/>
                    <a:pt x="11372" y="15651"/>
                  </a:cubicBezTo>
                  <a:cubicBezTo>
                    <a:pt x="9908" y="3941"/>
                    <a:pt x="24208" y="17114"/>
                    <a:pt x="1925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7529D0C-77E5-4BEC-A52E-4CF64E505EB9}"/>
                </a:ext>
              </a:extLst>
            </p:cNvPr>
            <p:cNvSpPr/>
            <p:nvPr/>
          </p:nvSpPr>
          <p:spPr>
            <a:xfrm>
              <a:off x="8951071" y="382201"/>
              <a:ext cx="11259" cy="11259"/>
            </a:xfrm>
            <a:custGeom>
              <a:avLst/>
              <a:gdLst>
                <a:gd name="connsiteX0" fmla="*/ 201 w 0"/>
                <a:gd name="connsiteY0" fmla="*/ 16044 h 11259"/>
                <a:gd name="connsiteX1" fmla="*/ 10896 w 0"/>
                <a:gd name="connsiteY1" fmla="*/ 56 h 11259"/>
                <a:gd name="connsiteX2" fmla="*/ 201 w 0"/>
                <a:gd name="connsiteY2" fmla="*/ 160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1" y="16044"/>
                  </a:moveTo>
                  <a:cubicBezTo>
                    <a:pt x="5492" y="13454"/>
                    <a:pt x="12135" y="13004"/>
                    <a:pt x="10896" y="56"/>
                  </a:cubicBezTo>
                  <a:cubicBezTo>
                    <a:pt x="3578" y="-507"/>
                    <a:pt x="-1039" y="3096"/>
                    <a:pt x="201" y="160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946D1E0-2C92-49F2-A45F-B8791F724060}"/>
                </a:ext>
              </a:extLst>
            </p:cNvPr>
            <p:cNvSpPr/>
            <p:nvPr/>
          </p:nvSpPr>
          <p:spPr>
            <a:xfrm>
              <a:off x="8996075" y="262907"/>
              <a:ext cx="11259" cy="33778"/>
            </a:xfrm>
            <a:custGeom>
              <a:avLst/>
              <a:gdLst>
                <a:gd name="connsiteX0" fmla="*/ 20952 w 11259"/>
                <a:gd name="connsiteY0" fmla="*/ 0 h 33778"/>
                <a:gd name="connsiteX1" fmla="*/ 1361 w 11259"/>
                <a:gd name="connsiteY1" fmla="*/ 2027 h 33778"/>
                <a:gd name="connsiteX2" fmla="*/ 8116 w 11259"/>
                <a:gd name="connsiteY2" fmla="*/ 36030 h 33778"/>
                <a:gd name="connsiteX3" fmla="*/ 12733 w 11259"/>
                <a:gd name="connsiteY3" fmla="*/ 5855 h 33778"/>
                <a:gd name="connsiteX4" fmla="*/ 20952 w 11259"/>
                <a:gd name="connsiteY4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20952" y="0"/>
                  </a:moveTo>
                  <a:cubicBezTo>
                    <a:pt x="14421" y="676"/>
                    <a:pt x="7891" y="1351"/>
                    <a:pt x="1361" y="2027"/>
                  </a:cubicBezTo>
                  <a:cubicBezTo>
                    <a:pt x="-2805" y="18691"/>
                    <a:pt x="3500" y="23645"/>
                    <a:pt x="8116" y="36030"/>
                  </a:cubicBezTo>
                  <a:cubicBezTo>
                    <a:pt x="18362" y="39633"/>
                    <a:pt x="11382" y="16214"/>
                    <a:pt x="12733" y="5855"/>
                  </a:cubicBezTo>
                  <a:cubicBezTo>
                    <a:pt x="18700" y="1914"/>
                    <a:pt x="22078" y="18803"/>
                    <a:pt x="209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31872C6-52F3-4915-80E5-2F6691E4E306}"/>
                </a:ext>
              </a:extLst>
            </p:cNvPr>
            <p:cNvSpPr/>
            <p:nvPr/>
          </p:nvSpPr>
          <p:spPr>
            <a:xfrm>
              <a:off x="9021153" y="260995"/>
              <a:ext cx="11259" cy="11259"/>
            </a:xfrm>
            <a:custGeom>
              <a:avLst/>
              <a:gdLst>
                <a:gd name="connsiteX0" fmla="*/ 9948 w 0"/>
                <a:gd name="connsiteY0" fmla="*/ 5402 h 0"/>
                <a:gd name="connsiteX1" fmla="*/ 9948 w 0"/>
                <a:gd name="connsiteY1" fmla="*/ 5402 h 0"/>
                <a:gd name="connsiteX2" fmla="*/ 9948 w 0"/>
                <a:gd name="connsiteY2" fmla="*/ 54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948" y="5402"/>
                  </a:moveTo>
                  <a:cubicBezTo>
                    <a:pt x="1954" y="-11600"/>
                    <a:pt x="-7729" y="18125"/>
                    <a:pt x="9948" y="5402"/>
                  </a:cubicBezTo>
                  <a:lnTo>
                    <a:pt x="9948" y="540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386481FE-D8B9-4477-8F2D-3F527412BE89}"/>
                </a:ext>
              </a:extLst>
            </p:cNvPr>
            <p:cNvSpPr/>
            <p:nvPr/>
          </p:nvSpPr>
          <p:spPr>
            <a:xfrm>
              <a:off x="9025921" y="281147"/>
              <a:ext cx="11259" cy="11259"/>
            </a:xfrm>
            <a:custGeom>
              <a:avLst/>
              <a:gdLst>
                <a:gd name="connsiteX0" fmla="*/ 5968 w 0"/>
                <a:gd name="connsiteY0" fmla="*/ 9908 h 0"/>
                <a:gd name="connsiteX1" fmla="*/ 5630 w 0"/>
                <a:gd name="connsiteY1" fmla="*/ 0 h 0"/>
                <a:gd name="connsiteX2" fmla="*/ 0 w 0"/>
                <a:gd name="connsiteY2" fmla="*/ 563 h 0"/>
                <a:gd name="connsiteX3" fmla="*/ 338 w 0"/>
                <a:gd name="connsiteY3" fmla="*/ 10471 h 0"/>
                <a:gd name="connsiteX4" fmla="*/ 5968 w 0"/>
                <a:gd name="connsiteY4" fmla="*/ 99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968" y="9908"/>
                  </a:move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5" y="338"/>
                    <a:pt x="0" y="563"/>
                  </a:cubicBezTo>
                  <a:cubicBezTo>
                    <a:pt x="113" y="3828"/>
                    <a:pt x="225" y="7093"/>
                    <a:pt x="338" y="10471"/>
                  </a:cubicBezTo>
                  <a:cubicBezTo>
                    <a:pt x="2252" y="10246"/>
                    <a:pt x="4167" y="10133"/>
                    <a:pt x="5968" y="99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4293B99-8A58-4724-9749-E1105745E4AD}"/>
                </a:ext>
              </a:extLst>
            </p:cNvPr>
            <p:cNvSpPr/>
            <p:nvPr/>
          </p:nvSpPr>
          <p:spPr>
            <a:xfrm>
              <a:off x="8953411" y="178704"/>
              <a:ext cx="67556" cy="56297"/>
            </a:xfrm>
            <a:custGeom>
              <a:avLst/>
              <a:gdLst>
                <a:gd name="connsiteX0" fmla="*/ 0 w 67556"/>
                <a:gd name="connsiteY0" fmla="*/ 26217 h 56297"/>
                <a:gd name="connsiteX1" fmla="*/ 6080 w 67556"/>
                <a:gd name="connsiteY1" fmla="*/ 40516 h 56297"/>
                <a:gd name="connsiteX2" fmla="*/ 12160 w 67556"/>
                <a:gd name="connsiteY2" fmla="*/ 54816 h 56297"/>
                <a:gd name="connsiteX3" fmla="*/ 26121 w 67556"/>
                <a:gd name="connsiteY3" fmla="*/ 53352 h 56297"/>
                <a:gd name="connsiteX4" fmla="*/ 22856 w 67556"/>
                <a:gd name="connsiteY4" fmla="*/ 38827 h 56297"/>
                <a:gd name="connsiteX5" fmla="*/ 34003 w 67556"/>
                <a:gd name="connsiteY5" fmla="*/ 37701 h 56297"/>
                <a:gd name="connsiteX6" fmla="*/ 34678 w 67556"/>
                <a:gd name="connsiteY6" fmla="*/ 57405 h 56297"/>
                <a:gd name="connsiteX7" fmla="*/ 51117 w 67556"/>
                <a:gd name="connsiteY7" fmla="*/ 45808 h 56297"/>
                <a:gd name="connsiteX8" fmla="*/ 53257 w 67556"/>
                <a:gd name="connsiteY8" fmla="*/ 25766 h 56297"/>
                <a:gd name="connsiteX9" fmla="*/ 70146 w 67556"/>
                <a:gd name="connsiteY9" fmla="*/ 29032 h 56297"/>
                <a:gd name="connsiteX10" fmla="*/ 47514 w 67556"/>
                <a:gd name="connsiteY10" fmla="*/ 21375 h 56297"/>
                <a:gd name="connsiteX11" fmla="*/ 47627 w 67556"/>
                <a:gd name="connsiteY11" fmla="*/ 26329 h 56297"/>
                <a:gd name="connsiteX12" fmla="*/ 27923 w 67556"/>
                <a:gd name="connsiteY12" fmla="*/ 23402 h 56297"/>
                <a:gd name="connsiteX13" fmla="*/ 24433 w 67556"/>
                <a:gd name="connsiteY13" fmla="*/ 3923 h 56297"/>
                <a:gd name="connsiteX14" fmla="*/ 10246 w 67556"/>
                <a:gd name="connsiteY14" fmla="*/ 433 h 56297"/>
                <a:gd name="connsiteX15" fmla="*/ 10921 w 67556"/>
                <a:gd name="connsiteY15" fmla="*/ 20137 h 56297"/>
                <a:gd name="connsiteX16" fmla="*/ 0 w 67556"/>
                <a:gd name="connsiteY16" fmla="*/ 26217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56297">
                  <a:moveTo>
                    <a:pt x="0" y="26217"/>
                  </a:moveTo>
                  <a:cubicBezTo>
                    <a:pt x="900" y="32635"/>
                    <a:pt x="5630" y="33423"/>
                    <a:pt x="6080" y="40516"/>
                  </a:cubicBezTo>
                  <a:cubicBezTo>
                    <a:pt x="6417" y="45695"/>
                    <a:pt x="13962" y="44682"/>
                    <a:pt x="12160" y="54816"/>
                  </a:cubicBezTo>
                  <a:cubicBezTo>
                    <a:pt x="16776" y="54365"/>
                    <a:pt x="21505" y="53915"/>
                    <a:pt x="26121" y="53352"/>
                  </a:cubicBezTo>
                  <a:cubicBezTo>
                    <a:pt x="24545" y="49524"/>
                    <a:pt x="22969" y="45583"/>
                    <a:pt x="22856" y="38827"/>
                  </a:cubicBezTo>
                  <a:cubicBezTo>
                    <a:pt x="26572" y="38489"/>
                    <a:pt x="30287" y="38039"/>
                    <a:pt x="34003" y="37701"/>
                  </a:cubicBezTo>
                  <a:cubicBezTo>
                    <a:pt x="34678" y="51100"/>
                    <a:pt x="29612" y="48060"/>
                    <a:pt x="34678" y="57405"/>
                  </a:cubicBezTo>
                  <a:cubicBezTo>
                    <a:pt x="42898" y="57856"/>
                    <a:pt x="42898" y="45358"/>
                    <a:pt x="51117" y="45808"/>
                  </a:cubicBezTo>
                  <a:cubicBezTo>
                    <a:pt x="49654" y="35675"/>
                    <a:pt x="52581" y="32522"/>
                    <a:pt x="53257" y="25766"/>
                  </a:cubicBezTo>
                  <a:cubicBezTo>
                    <a:pt x="61701" y="23514"/>
                    <a:pt x="64629" y="40516"/>
                    <a:pt x="70146" y="29032"/>
                  </a:cubicBezTo>
                  <a:cubicBezTo>
                    <a:pt x="72510" y="20474"/>
                    <a:pt x="51906" y="12705"/>
                    <a:pt x="47514" y="21375"/>
                  </a:cubicBezTo>
                  <a:cubicBezTo>
                    <a:pt x="47402" y="21600"/>
                    <a:pt x="47740" y="26329"/>
                    <a:pt x="47627" y="26329"/>
                  </a:cubicBezTo>
                  <a:cubicBezTo>
                    <a:pt x="41209" y="25766"/>
                    <a:pt x="31864" y="6850"/>
                    <a:pt x="27923" y="23402"/>
                  </a:cubicBezTo>
                  <a:cubicBezTo>
                    <a:pt x="24095" y="22276"/>
                    <a:pt x="25221" y="11242"/>
                    <a:pt x="24433" y="3923"/>
                  </a:cubicBezTo>
                  <a:cubicBezTo>
                    <a:pt x="16664" y="8765"/>
                    <a:pt x="17001" y="-2270"/>
                    <a:pt x="10246" y="433"/>
                  </a:cubicBezTo>
                  <a:cubicBezTo>
                    <a:pt x="11484" y="21263"/>
                    <a:pt x="-12048" y="20137"/>
                    <a:pt x="10921" y="20137"/>
                  </a:cubicBezTo>
                  <a:cubicBezTo>
                    <a:pt x="10358" y="26892"/>
                    <a:pt x="4166" y="24866"/>
                    <a:pt x="0" y="2621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5D17485-4967-4A2C-83FB-393B5BE4B190}"/>
                </a:ext>
              </a:extLst>
            </p:cNvPr>
            <p:cNvSpPr/>
            <p:nvPr/>
          </p:nvSpPr>
          <p:spPr>
            <a:xfrm>
              <a:off x="8927037" y="217081"/>
              <a:ext cx="11259" cy="11259"/>
            </a:xfrm>
            <a:custGeom>
              <a:avLst/>
              <a:gdLst>
                <a:gd name="connsiteX0" fmla="*/ 4306 w 0"/>
                <a:gd name="connsiteY0" fmla="*/ 0 h 11259"/>
                <a:gd name="connsiteX1" fmla="*/ 2167 w 0"/>
                <a:gd name="connsiteY1" fmla="*/ 20042 h 11259"/>
                <a:gd name="connsiteX2" fmla="*/ 4306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306" y="0"/>
                  </a:moveTo>
                  <a:cubicBezTo>
                    <a:pt x="-85" y="5292"/>
                    <a:pt x="-1662" y="13849"/>
                    <a:pt x="2167" y="20042"/>
                  </a:cubicBezTo>
                  <a:cubicBezTo>
                    <a:pt x="8585" y="17902"/>
                    <a:pt x="8247" y="6080"/>
                    <a:pt x="430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B77652D-F75C-422A-B915-3BB8F3CF658E}"/>
                </a:ext>
              </a:extLst>
            </p:cNvPr>
            <p:cNvSpPr/>
            <p:nvPr/>
          </p:nvSpPr>
          <p:spPr>
            <a:xfrm>
              <a:off x="8948107" y="219446"/>
              <a:ext cx="11259" cy="11259"/>
            </a:xfrm>
            <a:custGeom>
              <a:avLst/>
              <a:gdLst>
                <a:gd name="connsiteX0" fmla="*/ 3615 w 0"/>
                <a:gd name="connsiteY0" fmla="*/ 20267 h 11259"/>
                <a:gd name="connsiteX1" fmla="*/ 8570 w 0"/>
                <a:gd name="connsiteY1" fmla="*/ 0 h 11259"/>
                <a:gd name="connsiteX2" fmla="*/ 125 w 0"/>
                <a:gd name="connsiteY2" fmla="*/ 901 h 11259"/>
                <a:gd name="connsiteX3" fmla="*/ 3615 w 0"/>
                <a:gd name="connsiteY3" fmla="*/ 2026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615" y="20267"/>
                  </a:moveTo>
                  <a:cubicBezTo>
                    <a:pt x="12173" y="24433"/>
                    <a:pt x="8231" y="8782"/>
                    <a:pt x="8570" y="0"/>
                  </a:cubicBezTo>
                  <a:cubicBezTo>
                    <a:pt x="5755" y="338"/>
                    <a:pt x="2940" y="563"/>
                    <a:pt x="125" y="901"/>
                  </a:cubicBezTo>
                  <a:cubicBezTo>
                    <a:pt x="-663" y="11259"/>
                    <a:pt x="2490" y="13736"/>
                    <a:pt x="3615" y="2026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861A3F13-745E-486E-A1A6-1FE08C48ACF1}"/>
                </a:ext>
              </a:extLst>
            </p:cNvPr>
            <p:cNvSpPr/>
            <p:nvPr/>
          </p:nvSpPr>
          <p:spPr>
            <a:xfrm>
              <a:off x="8449778" y="928911"/>
              <a:ext cx="11259" cy="11259"/>
            </a:xfrm>
            <a:custGeom>
              <a:avLst/>
              <a:gdLst>
                <a:gd name="connsiteX0" fmla="*/ 0 w 0"/>
                <a:gd name="connsiteY0" fmla="*/ 327 h 11259"/>
                <a:gd name="connsiteX1" fmla="*/ 6080 w 0"/>
                <a:gd name="connsiteY1" fmla="*/ 14627 h 11259"/>
                <a:gd name="connsiteX2" fmla="*/ 0 w 0"/>
                <a:gd name="connsiteY2" fmla="*/ 32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327"/>
                  </a:moveTo>
                  <a:cubicBezTo>
                    <a:pt x="1464" y="1566"/>
                    <a:pt x="4842" y="14402"/>
                    <a:pt x="6080" y="14627"/>
                  </a:cubicBezTo>
                  <a:cubicBezTo>
                    <a:pt x="9345" y="15077"/>
                    <a:pt x="8670" y="-2600"/>
                    <a:pt x="0" y="3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BE1EDBA-5D39-438C-9A22-1765CC06EB16}"/>
                </a:ext>
              </a:extLst>
            </p:cNvPr>
            <p:cNvSpPr/>
            <p:nvPr/>
          </p:nvSpPr>
          <p:spPr>
            <a:xfrm>
              <a:off x="8969737" y="266081"/>
              <a:ext cx="11259" cy="22519"/>
            </a:xfrm>
            <a:custGeom>
              <a:avLst/>
              <a:gdLst>
                <a:gd name="connsiteX0" fmla="*/ 13850 w 11259"/>
                <a:gd name="connsiteY0" fmla="*/ 5045 h 22518"/>
                <a:gd name="connsiteX1" fmla="*/ 0 w 11259"/>
                <a:gd name="connsiteY1" fmla="*/ 11350 h 22518"/>
                <a:gd name="connsiteX2" fmla="*/ 3490 w 11259"/>
                <a:gd name="connsiteY2" fmla="*/ 30829 h 22518"/>
                <a:gd name="connsiteX3" fmla="*/ 11935 w 11259"/>
                <a:gd name="connsiteY3" fmla="*/ 29928 h 22518"/>
                <a:gd name="connsiteX4" fmla="*/ 13850 w 11259"/>
                <a:gd name="connsiteY4" fmla="*/ 504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3850" y="5045"/>
                  </a:moveTo>
                  <a:cubicBezTo>
                    <a:pt x="8445" y="-11844"/>
                    <a:pt x="9684" y="19795"/>
                    <a:pt x="0" y="11350"/>
                  </a:cubicBezTo>
                  <a:cubicBezTo>
                    <a:pt x="2365" y="15516"/>
                    <a:pt x="3378" y="22159"/>
                    <a:pt x="3490" y="30829"/>
                  </a:cubicBezTo>
                  <a:cubicBezTo>
                    <a:pt x="6305" y="30491"/>
                    <a:pt x="9120" y="30266"/>
                    <a:pt x="11935" y="29928"/>
                  </a:cubicBezTo>
                  <a:cubicBezTo>
                    <a:pt x="10021" y="17543"/>
                    <a:pt x="7656" y="13152"/>
                    <a:pt x="13850" y="50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223186-D061-4ECE-BF21-B4C2539FC5D8}"/>
                </a:ext>
              </a:extLst>
            </p:cNvPr>
            <p:cNvSpPr/>
            <p:nvPr/>
          </p:nvSpPr>
          <p:spPr>
            <a:xfrm>
              <a:off x="8990841" y="323820"/>
              <a:ext cx="11259" cy="22519"/>
            </a:xfrm>
            <a:custGeom>
              <a:avLst/>
              <a:gdLst>
                <a:gd name="connsiteX0" fmla="*/ 11323 w 11259"/>
                <a:gd name="connsiteY0" fmla="*/ 0 h 22518"/>
                <a:gd name="connsiteX1" fmla="*/ 176 w 11259"/>
                <a:gd name="connsiteY1" fmla="*/ 1126 h 22518"/>
                <a:gd name="connsiteX2" fmla="*/ 6594 w 11259"/>
                <a:gd name="connsiteY2" fmla="*/ 25221 h 22518"/>
                <a:gd name="connsiteX3" fmla="*/ 11323 w 11259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323" y="0"/>
                  </a:moveTo>
                  <a:cubicBezTo>
                    <a:pt x="7608" y="338"/>
                    <a:pt x="3892" y="788"/>
                    <a:pt x="176" y="1126"/>
                  </a:cubicBezTo>
                  <a:cubicBezTo>
                    <a:pt x="-1400" y="16551"/>
                    <a:pt x="8170" y="9796"/>
                    <a:pt x="6594" y="25221"/>
                  </a:cubicBezTo>
                  <a:cubicBezTo>
                    <a:pt x="12561" y="23870"/>
                    <a:pt x="12111" y="12160"/>
                    <a:pt x="11323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4911311-B84B-45E2-B475-713FFF3B26D3}"/>
                </a:ext>
              </a:extLst>
            </p:cNvPr>
            <p:cNvSpPr/>
            <p:nvPr/>
          </p:nvSpPr>
          <p:spPr>
            <a:xfrm>
              <a:off x="8728329" y="244907"/>
              <a:ext cx="11259" cy="11259"/>
            </a:xfrm>
            <a:custGeom>
              <a:avLst/>
              <a:gdLst>
                <a:gd name="connsiteX0" fmla="*/ 5411 w 11259"/>
                <a:gd name="connsiteY0" fmla="*/ 16874 h 11259"/>
                <a:gd name="connsiteX1" fmla="*/ 16783 w 11259"/>
                <a:gd name="connsiteY1" fmla="*/ 20702 h 11259"/>
                <a:gd name="connsiteX2" fmla="*/ 16107 w 11259"/>
                <a:gd name="connsiteY2" fmla="*/ 999 h 11259"/>
                <a:gd name="connsiteX3" fmla="*/ 10815 w 11259"/>
                <a:gd name="connsiteY3" fmla="*/ 11470 h 11259"/>
                <a:gd name="connsiteX4" fmla="*/ 5411 w 11259"/>
                <a:gd name="connsiteY4" fmla="*/ 1687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5411" y="16874"/>
                  </a:moveTo>
                  <a:cubicBezTo>
                    <a:pt x="9802" y="19239"/>
                    <a:pt x="11941" y="19689"/>
                    <a:pt x="16783" y="20702"/>
                  </a:cubicBezTo>
                  <a:cubicBezTo>
                    <a:pt x="16558" y="14172"/>
                    <a:pt x="16332" y="7529"/>
                    <a:pt x="16107" y="999"/>
                  </a:cubicBezTo>
                  <a:cubicBezTo>
                    <a:pt x="10140" y="-3730"/>
                    <a:pt x="12392" y="9781"/>
                    <a:pt x="10815" y="11470"/>
                  </a:cubicBezTo>
                  <a:cubicBezTo>
                    <a:pt x="7550" y="14735"/>
                    <a:pt x="-8100" y="9443"/>
                    <a:pt x="5411" y="168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8D53966-8C46-4F6E-8692-C094B03BC7DB}"/>
                </a:ext>
              </a:extLst>
            </p:cNvPr>
            <p:cNvSpPr/>
            <p:nvPr/>
          </p:nvSpPr>
          <p:spPr>
            <a:xfrm>
              <a:off x="8602681" y="367653"/>
              <a:ext cx="11259" cy="11259"/>
            </a:xfrm>
            <a:custGeom>
              <a:avLst/>
              <a:gdLst>
                <a:gd name="connsiteX0" fmla="*/ 0 w 0"/>
                <a:gd name="connsiteY0" fmla="*/ 1431 h 11259"/>
                <a:gd name="connsiteX1" fmla="*/ 450 w 0"/>
                <a:gd name="connsiteY1" fmla="*/ 16293 h 11259"/>
                <a:gd name="connsiteX2" fmla="*/ 0 w 0"/>
                <a:gd name="connsiteY2" fmla="*/ 14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431"/>
                  </a:moveTo>
                  <a:cubicBezTo>
                    <a:pt x="113" y="6385"/>
                    <a:pt x="337" y="11339"/>
                    <a:pt x="450" y="16293"/>
                  </a:cubicBezTo>
                  <a:cubicBezTo>
                    <a:pt x="8782" y="22598"/>
                    <a:pt x="7882" y="-6676"/>
                    <a:pt x="0" y="14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3B9243B-9650-4013-8200-8B05E8EC729E}"/>
                </a:ext>
              </a:extLst>
            </p:cNvPr>
            <p:cNvSpPr/>
            <p:nvPr/>
          </p:nvSpPr>
          <p:spPr>
            <a:xfrm>
              <a:off x="8575722" y="222598"/>
              <a:ext cx="11259" cy="11259"/>
            </a:xfrm>
            <a:custGeom>
              <a:avLst/>
              <a:gdLst>
                <a:gd name="connsiteX0" fmla="*/ 5341 w 0"/>
                <a:gd name="connsiteY0" fmla="*/ 0 h 11259"/>
                <a:gd name="connsiteX1" fmla="*/ 387 w 0"/>
                <a:gd name="connsiteY1" fmla="*/ 20267 h 11259"/>
                <a:gd name="connsiteX2" fmla="*/ 11083 w 0"/>
                <a:gd name="connsiteY2" fmla="*/ 4279 h 11259"/>
                <a:gd name="connsiteX3" fmla="*/ 5341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41" y="0"/>
                  </a:moveTo>
                  <a:cubicBezTo>
                    <a:pt x="500" y="1689"/>
                    <a:pt x="-739" y="9120"/>
                    <a:pt x="387" y="20267"/>
                  </a:cubicBezTo>
                  <a:cubicBezTo>
                    <a:pt x="5679" y="17677"/>
                    <a:pt x="12322" y="17227"/>
                    <a:pt x="11083" y="4279"/>
                  </a:cubicBezTo>
                  <a:cubicBezTo>
                    <a:pt x="7931" y="5517"/>
                    <a:pt x="6129" y="3828"/>
                    <a:pt x="534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DDCC568-F32F-4B9B-B2D3-2EBF5ECA097D}"/>
                </a:ext>
              </a:extLst>
            </p:cNvPr>
            <p:cNvSpPr/>
            <p:nvPr/>
          </p:nvSpPr>
          <p:spPr>
            <a:xfrm>
              <a:off x="8562710" y="517432"/>
              <a:ext cx="11259" cy="11259"/>
            </a:xfrm>
            <a:custGeom>
              <a:avLst/>
              <a:gdLst>
                <a:gd name="connsiteX0" fmla="*/ 5630 w 0"/>
                <a:gd name="connsiteY0" fmla="*/ 3653 h 11259"/>
                <a:gd name="connsiteX1" fmla="*/ 0 w 0"/>
                <a:gd name="connsiteY1" fmla="*/ 4216 h 11259"/>
                <a:gd name="connsiteX2" fmla="*/ 3152 w 0"/>
                <a:gd name="connsiteY2" fmla="*/ 13787 h 11259"/>
                <a:gd name="connsiteX3" fmla="*/ 8445 w 0"/>
                <a:gd name="connsiteY3" fmla="*/ 3315 h 11259"/>
                <a:gd name="connsiteX4" fmla="*/ 5630 w 0"/>
                <a:gd name="connsiteY4" fmla="*/ 365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5630" y="3653"/>
                  </a:moveTo>
                  <a:cubicBezTo>
                    <a:pt x="4729" y="4779"/>
                    <a:pt x="676" y="2640"/>
                    <a:pt x="0" y="4216"/>
                  </a:cubicBezTo>
                  <a:cubicBezTo>
                    <a:pt x="113" y="3878"/>
                    <a:pt x="3265" y="13787"/>
                    <a:pt x="3152" y="13787"/>
                  </a:cubicBezTo>
                  <a:cubicBezTo>
                    <a:pt x="3378" y="13899"/>
                    <a:pt x="8219" y="1964"/>
                    <a:pt x="8445" y="3315"/>
                  </a:cubicBezTo>
                  <a:cubicBezTo>
                    <a:pt x="7431" y="-4116"/>
                    <a:pt x="5967" y="3203"/>
                    <a:pt x="5630" y="36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D787A4D-0139-4FB0-881D-C5EBEE43B6F8}"/>
                </a:ext>
              </a:extLst>
            </p:cNvPr>
            <p:cNvSpPr/>
            <p:nvPr/>
          </p:nvSpPr>
          <p:spPr>
            <a:xfrm>
              <a:off x="8554478" y="536805"/>
              <a:ext cx="11259" cy="11259"/>
            </a:xfrm>
            <a:custGeom>
              <a:avLst/>
              <a:gdLst>
                <a:gd name="connsiteX0" fmla="*/ 801 w 11259"/>
                <a:gd name="connsiteY0" fmla="*/ 15243 h 11259"/>
                <a:gd name="connsiteX1" fmla="*/ 14650 w 11259"/>
                <a:gd name="connsiteY1" fmla="*/ 8938 h 11259"/>
                <a:gd name="connsiteX2" fmla="*/ 801 w 11259"/>
                <a:gd name="connsiteY2" fmla="*/ 1524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801" y="15243"/>
                  </a:moveTo>
                  <a:cubicBezTo>
                    <a:pt x="7331" y="16144"/>
                    <a:pt x="11497" y="13329"/>
                    <a:pt x="14650" y="8938"/>
                  </a:cubicBezTo>
                  <a:cubicBezTo>
                    <a:pt x="12961" y="268"/>
                    <a:pt x="-3815" y="-8289"/>
                    <a:pt x="801" y="15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42D7039-8693-44A5-B7B1-C815FD558FE2}"/>
                </a:ext>
              </a:extLst>
            </p:cNvPr>
            <p:cNvSpPr/>
            <p:nvPr/>
          </p:nvSpPr>
          <p:spPr>
            <a:xfrm>
              <a:off x="8573294" y="485075"/>
              <a:ext cx="112594" cy="56297"/>
            </a:xfrm>
            <a:custGeom>
              <a:avLst/>
              <a:gdLst>
                <a:gd name="connsiteX0" fmla="*/ 6981 w 112593"/>
                <a:gd name="connsiteY0" fmla="*/ 59542 h 56297"/>
                <a:gd name="connsiteX1" fmla="*/ 20604 w 112593"/>
                <a:gd name="connsiteY1" fmla="*/ 48283 h 56297"/>
                <a:gd name="connsiteX2" fmla="*/ 43574 w 112593"/>
                <a:gd name="connsiteY2" fmla="*/ 65735 h 56297"/>
                <a:gd name="connsiteX3" fmla="*/ 51456 w 112593"/>
                <a:gd name="connsiteY3" fmla="*/ 50084 h 56297"/>
                <a:gd name="connsiteX4" fmla="*/ 59562 w 112593"/>
                <a:gd name="connsiteY4" fmla="*/ 39388 h 56297"/>
                <a:gd name="connsiteX5" fmla="*/ 76676 w 112593"/>
                <a:gd name="connsiteY5" fmla="*/ 47607 h 56297"/>
                <a:gd name="connsiteX6" fmla="*/ 101672 w 112593"/>
                <a:gd name="connsiteY6" fmla="*/ 40176 h 56297"/>
                <a:gd name="connsiteX7" fmla="*/ 104600 w 112593"/>
                <a:gd name="connsiteY7" fmla="*/ 44792 h 56297"/>
                <a:gd name="connsiteX8" fmla="*/ 98744 w 112593"/>
                <a:gd name="connsiteY8" fmla="*/ 35447 h 56297"/>
                <a:gd name="connsiteX9" fmla="*/ 123290 w 112593"/>
                <a:gd name="connsiteY9" fmla="*/ 13153 h 56297"/>
                <a:gd name="connsiteX10" fmla="*/ 103249 w 112593"/>
                <a:gd name="connsiteY10" fmla="*/ 318 h 56297"/>
                <a:gd name="connsiteX11" fmla="*/ 89624 w 112593"/>
                <a:gd name="connsiteY11" fmla="*/ 11577 h 56297"/>
                <a:gd name="connsiteX12" fmla="*/ 80955 w 112593"/>
                <a:gd name="connsiteY12" fmla="*/ 2570 h 56297"/>
                <a:gd name="connsiteX13" fmla="*/ 67444 w 112593"/>
                <a:gd name="connsiteY13" fmla="*/ 18783 h 56297"/>
                <a:gd name="connsiteX14" fmla="*/ 56072 w 112593"/>
                <a:gd name="connsiteY14" fmla="*/ 14955 h 56297"/>
                <a:gd name="connsiteX15" fmla="*/ 34003 w 112593"/>
                <a:gd name="connsiteY15" fmla="*/ 27115 h 56297"/>
                <a:gd name="connsiteX16" fmla="*/ 31639 w 112593"/>
                <a:gd name="connsiteY16" fmla="*/ 42203 h 56297"/>
                <a:gd name="connsiteX17" fmla="*/ 22632 w 112593"/>
                <a:gd name="connsiteY17" fmla="*/ 23287 h 56297"/>
                <a:gd name="connsiteX18" fmla="*/ 11484 w 112593"/>
                <a:gd name="connsiteY18" fmla="*/ 24413 h 56297"/>
                <a:gd name="connsiteX19" fmla="*/ 0 w 112593"/>
                <a:gd name="connsiteY19" fmla="*/ 15631 h 56297"/>
                <a:gd name="connsiteX20" fmla="*/ 6981 w 112593"/>
                <a:gd name="connsiteY20" fmla="*/ 59542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593" h="56297">
                  <a:moveTo>
                    <a:pt x="6981" y="59542"/>
                  </a:moveTo>
                  <a:cubicBezTo>
                    <a:pt x="13849" y="70802"/>
                    <a:pt x="14187" y="51098"/>
                    <a:pt x="20604" y="48283"/>
                  </a:cubicBezTo>
                  <a:cubicBezTo>
                    <a:pt x="27473" y="55714"/>
                    <a:pt x="42110" y="47720"/>
                    <a:pt x="43574" y="65735"/>
                  </a:cubicBezTo>
                  <a:cubicBezTo>
                    <a:pt x="49766" y="70914"/>
                    <a:pt x="48865" y="54025"/>
                    <a:pt x="51456" y="50084"/>
                  </a:cubicBezTo>
                  <a:cubicBezTo>
                    <a:pt x="54382" y="45581"/>
                    <a:pt x="62264" y="52449"/>
                    <a:pt x="59562" y="39388"/>
                  </a:cubicBezTo>
                  <a:cubicBezTo>
                    <a:pt x="67556" y="37586"/>
                    <a:pt x="73749" y="39163"/>
                    <a:pt x="76676" y="47607"/>
                  </a:cubicBezTo>
                  <a:cubicBezTo>
                    <a:pt x="85346" y="45693"/>
                    <a:pt x="97281" y="48846"/>
                    <a:pt x="101672" y="40176"/>
                  </a:cubicBezTo>
                  <a:cubicBezTo>
                    <a:pt x="104037" y="39050"/>
                    <a:pt x="104374" y="41865"/>
                    <a:pt x="104600" y="44792"/>
                  </a:cubicBezTo>
                  <a:cubicBezTo>
                    <a:pt x="112256" y="41865"/>
                    <a:pt x="104262" y="29254"/>
                    <a:pt x="98744" y="35447"/>
                  </a:cubicBezTo>
                  <a:cubicBezTo>
                    <a:pt x="95254" y="9776"/>
                    <a:pt x="118561" y="26214"/>
                    <a:pt x="123290" y="13153"/>
                  </a:cubicBezTo>
                  <a:cubicBezTo>
                    <a:pt x="119799" y="2570"/>
                    <a:pt x="104825" y="14730"/>
                    <a:pt x="103249" y="318"/>
                  </a:cubicBezTo>
                  <a:cubicBezTo>
                    <a:pt x="94579" y="-2497"/>
                    <a:pt x="98294" y="14392"/>
                    <a:pt x="89624" y="11577"/>
                  </a:cubicBezTo>
                  <a:cubicBezTo>
                    <a:pt x="83545" y="14955"/>
                    <a:pt x="85346" y="2570"/>
                    <a:pt x="80955" y="2570"/>
                  </a:cubicBezTo>
                  <a:cubicBezTo>
                    <a:pt x="72060" y="1106"/>
                    <a:pt x="69696" y="9888"/>
                    <a:pt x="67444" y="18783"/>
                  </a:cubicBezTo>
                  <a:cubicBezTo>
                    <a:pt x="62377" y="19346"/>
                    <a:pt x="61363" y="14054"/>
                    <a:pt x="56072" y="14955"/>
                  </a:cubicBezTo>
                  <a:cubicBezTo>
                    <a:pt x="48978" y="16194"/>
                    <a:pt x="45375" y="31957"/>
                    <a:pt x="34003" y="27115"/>
                  </a:cubicBezTo>
                  <a:cubicBezTo>
                    <a:pt x="32652" y="31281"/>
                    <a:pt x="31301" y="35447"/>
                    <a:pt x="31639" y="42203"/>
                  </a:cubicBezTo>
                  <a:cubicBezTo>
                    <a:pt x="25896" y="41415"/>
                    <a:pt x="25671" y="29592"/>
                    <a:pt x="22632" y="23287"/>
                  </a:cubicBezTo>
                  <a:cubicBezTo>
                    <a:pt x="14637" y="27678"/>
                    <a:pt x="16664" y="27453"/>
                    <a:pt x="11484" y="24413"/>
                  </a:cubicBezTo>
                  <a:cubicBezTo>
                    <a:pt x="7205" y="21936"/>
                    <a:pt x="8445" y="9776"/>
                    <a:pt x="0" y="15631"/>
                  </a:cubicBezTo>
                  <a:cubicBezTo>
                    <a:pt x="1464" y="32069"/>
                    <a:pt x="8782" y="36798"/>
                    <a:pt x="6981" y="595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0FDDFB6-BB9B-4BAD-9304-90D21E0DE40E}"/>
                </a:ext>
              </a:extLst>
            </p:cNvPr>
            <p:cNvSpPr/>
            <p:nvPr/>
          </p:nvSpPr>
          <p:spPr>
            <a:xfrm>
              <a:off x="8578248" y="384283"/>
              <a:ext cx="22519" cy="45038"/>
            </a:xfrm>
            <a:custGeom>
              <a:avLst/>
              <a:gdLst>
                <a:gd name="connsiteX0" fmla="*/ 0 w 22518"/>
                <a:gd name="connsiteY0" fmla="*/ 11935 h 45037"/>
                <a:gd name="connsiteX1" fmla="*/ 676 w 22518"/>
                <a:gd name="connsiteY1" fmla="*/ 31639 h 45037"/>
                <a:gd name="connsiteX2" fmla="*/ 9120 w 22518"/>
                <a:gd name="connsiteY2" fmla="*/ 30738 h 45037"/>
                <a:gd name="connsiteX3" fmla="*/ 12272 w 22518"/>
                <a:gd name="connsiteY3" fmla="*/ 40309 h 45037"/>
                <a:gd name="connsiteX4" fmla="*/ 18127 w 22518"/>
                <a:gd name="connsiteY4" fmla="*/ 49654 h 45037"/>
                <a:gd name="connsiteX5" fmla="*/ 30963 w 22518"/>
                <a:gd name="connsiteY5" fmla="*/ 13736 h 45037"/>
                <a:gd name="connsiteX6" fmla="*/ 19253 w 22518"/>
                <a:gd name="connsiteY6" fmla="*/ 0 h 45037"/>
                <a:gd name="connsiteX7" fmla="*/ 0 w 22518"/>
                <a:gd name="connsiteY7" fmla="*/ 1193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18" h="45037">
                  <a:moveTo>
                    <a:pt x="0" y="11935"/>
                  </a:moveTo>
                  <a:cubicBezTo>
                    <a:pt x="225" y="18578"/>
                    <a:pt x="450" y="25108"/>
                    <a:pt x="676" y="31639"/>
                  </a:cubicBezTo>
                  <a:cubicBezTo>
                    <a:pt x="3490" y="31301"/>
                    <a:pt x="6305" y="31076"/>
                    <a:pt x="9120" y="30738"/>
                  </a:cubicBezTo>
                  <a:cubicBezTo>
                    <a:pt x="14862" y="29162"/>
                    <a:pt x="13173" y="42673"/>
                    <a:pt x="12272" y="40309"/>
                  </a:cubicBezTo>
                  <a:cubicBezTo>
                    <a:pt x="13962" y="44587"/>
                    <a:pt x="17339" y="43799"/>
                    <a:pt x="18127" y="49654"/>
                  </a:cubicBezTo>
                  <a:cubicBezTo>
                    <a:pt x="28599" y="47402"/>
                    <a:pt x="28373" y="28374"/>
                    <a:pt x="30963" y="13736"/>
                  </a:cubicBezTo>
                  <a:cubicBezTo>
                    <a:pt x="23757" y="15876"/>
                    <a:pt x="17001" y="16776"/>
                    <a:pt x="19253" y="0"/>
                  </a:cubicBezTo>
                  <a:cubicBezTo>
                    <a:pt x="10921" y="1914"/>
                    <a:pt x="12835" y="21055"/>
                    <a:pt x="0" y="119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A7C070A2-A4D2-49AA-9AE7-B6C3EF32820D}"/>
                </a:ext>
              </a:extLst>
            </p:cNvPr>
            <p:cNvSpPr/>
            <p:nvPr/>
          </p:nvSpPr>
          <p:spPr>
            <a:xfrm>
              <a:off x="8663099" y="218207"/>
              <a:ext cx="11259" cy="22519"/>
            </a:xfrm>
            <a:custGeom>
              <a:avLst/>
              <a:gdLst>
                <a:gd name="connsiteX0" fmla="*/ 45 w 11259"/>
                <a:gd name="connsiteY0" fmla="*/ 25897 h 22518"/>
                <a:gd name="connsiteX1" fmla="*/ 14006 w 11259"/>
                <a:gd name="connsiteY1" fmla="*/ 24433 h 22518"/>
                <a:gd name="connsiteX2" fmla="*/ 10403 w 11259"/>
                <a:gd name="connsiteY2" fmla="*/ 0 h 22518"/>
                <a:gd name="connsiteX3" fmla="*/ 45 w 11259"/>
                <a:gd name="connsiteY3" fmla="*/ 2589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45" y="25897"/>
                  </a:moveTo>
                  <a:cubicBezTo>
                    <a:pt x="8489" y="21505"/>
                    <a:pt x="5336" y="21843"/>
                    <a:pt x="14006" y="24433"/>
                  </a:cubicBezTo>
                  <a:cubicBezTo>
                    <a:pt x="14569" y="12948"/>
                    <a:pt x="12993" y="5517"/>
                    <a:pt x="10403" y="0"/>
                  </a:cubicBezTo>
                  <a:cubicBezTo>
                    <a:pt x="4323" y="4616"/>
                    <a:pt x="-518" y="11147"/>
                    <a:pt x="45" y="258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D3521B8-21E6-4488-BDD3-E3681BEA4817}"/>
                </a:ext>
              </a:extLst>
            </p:cNvPr>
            <p:cNvSpPr/>
            <p:nvPr/>
          </p:nvSpPr>
          <p:spPr>
            <a:xfrm>
              <a:off x="8611801" y="372799"/>
              <a:ext cx="56297" cy="56297"/>
            </a:xfrm>
            <a:custGeom>
              <a:avLst/>
              <a:gdLst>
                <a:gd name="connsiteX0" fmla="*/ 16326 w 56296"/>
                <a:gd name="connsiteY0" fmla="*/ 3603 h 56297"/>
                <a:gd name="connsiteX1" fmla="*/ 0 w 56296"/>
                <a:gd name="connsiteY1" fmla="*/ 20154 h 56297"/>
                <a:gd name="connsiteX2" fmla="*/ 8670 w 56296"/>
                <a:gd name="connsiteY2" fmla="*/ 29162 h 56297"/>
                <a:gd name="connsiteX3" fmla="*/ 20041 w 56296"/>
                <a:gd name="connsiteY3" fmla="*/ 32990 h 56297"/>
                <a:gd name="connsiteX4" fmla="*/ 22519 w 56296"/>
                <a:gd name="connsiteY4" fmla="*/ 22857 h 56297"/>
                <a:gd name="connsiteX5" fmla="*/ 34341 w 56296"/>
                <a:gd name="connsiteY5" fmla="*/ 41435 h 56297"/>
                <a:gd name="connsiteX6" fmla="*/ 41885 w 56296"/>
                <a:gd name="connsiteY6" fmla="*/ 15876 h 56297"/>
                <a:gd name="connsiteX7" fmla="*/ 48528 w 56296"/>
                <a:gd name="connsiteY7" fmla="*/ 49879 h 56297"/>
                <a:gd name="connsiteX8" fmla="*/ 54496 w 56296"/>
                <a:gd name="connsiteY8" fmla="*/ 59224 h 56297"/>
                <a:gd name="connsiteX9" fmla="*/ 51005 w 56296"/>
                <a:gd name="connsiteY9" fmla="*/ 39746 h 56297"/>
                <a:gd name="connsiteX10" fmla="*/ 53144 w 56296"/>
                <a:gd name="connsiteY10" fmla="*/ 19704 h 56297"/>
                <a:gd name="connsiteX11" fmla="*/ 59225 w 56296"/>
                <a:gd name="connsiteY11" fmla="*/ 34003 h 56297"/>
                <a:gd name="connsiteX12" fmla="*/ 63841 w 56296"/>
                <a:gd name="connsiteY12" fmla="*/ 3828 h 56297"/>
                <a:gd name="connsiteX13" fmla="*/ 52469 w 56296"/>
                <a:gd name="connsiteY13" fmla="*/ 0 h 56297"/>
                <a:gd name="connsiteX14" fmla="*/ 30625 w 56296"/>
                <a:gd name="connsiteY14" fmla="*/ 17114 h 56297"/>
                <a:gd name="connsiteX15" fmla="*/ 16326 w 56296"/>
                <a:gd name="connsiteY15" fmla="*/ 3603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296" h="56297">
                  <a:moveTo>
                    <a:pt x="16326" y="3603"/>
                  </a:moveTo>
                  <a:cubicBezTo>
                    <a:pt x="7769" y="4279"/>
                    <a:pt x="5742" y="15088"/>
                    <a:pt x="0" y="20154"/>
                  </a:cubicBezTo>
                  <a:cubicBezTo>
                    <a:pt x="2252" y="24545"/>
                    <a:pt x="5292" y="27248"/>
                    <a:pt x="8670" y="29162"/>
                  </a:cubicBezTo>
                  <a:cubicBezTo>
                    <a:pt x="11147" y="30626"/>
                    <a:pt x="17339" y="35242"/>
                    <a:pt x="20041" y="32990"/>
                  </a:cubicBezTo>
                  <a:cubicBezTo>
                    <a:pt x="20718" y="32427"/>
                    <a:pt x="19254" y="20042"/>
                    <a:pt x="22519" y="22857"/>
                  </a:cubicBezTo>
                  <a:cubicBezTo>
                    <a:pt x="31864" y="18240"/>
                    <a:pt x="27698" y="40534"/>
                    <a:pt x="34341" y="41435"/>
                  </a:cubicBezTo>
                  <a:cubicBezTo>
                    <a:pt x="43124" y="42786"/>
                    <a:pt x="42898" y="29950"/>
                    <a:pt x="41885" y="15876"/>
                  </a:cubicBezTo>
                  <a:cubicBezTo>
                    <a:pt x="49879" y="15763"/>
                    <a:pt x="47627" y="35917"/>
                    <a:pt x="48528" y="49879"/>
                  </a:cubicBezTo>
                  <a:cubicBezTo>
                    <a:pt x="53257" y="42335"/>
                    <a:pt x="54721" y="44700"/>
                    <a:pt x="54496" y="59224"/>
                  </a:cubicBezTo>
                  <a:cubicBezTo>
                    <a:pt x="65304" y="61927"/>
                    <a:pt x="58886" y="32540"/>
                    <a:pt x="51005" y="39746"/>
                  </a:cubicBezTo>
                  <a:cubicBezTo>
                    <a:pt x="50329" y="30963"/>
                    <a:pt x="54045" y="29049"/>
                    <a:pt x="53144" y="19704"/>
                  </a:cubicBezTo>
                  <a:cubicBezTo>
                    <a:pt x="56634" y="21505"/>
                    <a:pt x="59112" y="25446"/>
                    <a:pt x="59225" y="34003"/>
                  </a:cubicBezTo>
                  <a:cubicBezTo>
                    <a:pt x="63052" y="27473"/>
                    <a:pt x="63953" y="16439"/>
                    <a:pt x="63841" y="3828"/>
                  </a:cubicBezTo>
                  <a:cubicBezTo>
                    <a:pt x="60913" y="14975"/>
                    <a:pt x="57311" y="0"/>
                    <a:pt x="52469" y="0"/>
                  </a:cubicBezTo>
                  <a:cubicBezTo>
                    <a:pt x="44362" y="0"/>
                    <a:pt x="35355" y="7431"/>
                    <a:pt x="30625" y="17114"/>
                  </a:cubicBezTo>
                  <a:cubicBezTo>
                    <a:pt x="26459" y="11597"/>
                    <a:pt x="19141" y="12048"/>
                    <a:pt x="16326" y="36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5E9BD55-63EF-48D5-B50E-0FA5188E142D}"/>
                </a:ext>
              </a:extLst>
            </p:cNvPr>
            <p:cNvSpPr/>
            <p:nvPr/>
          </p:nvSpPr>
          <p:spPr>
            <a:xfrm>
              <a:off x="8664366" y="263583"/>
              <a:ext cx="11259" cy="11259"/>
            </a:xfrm>
            <a:custGeom>
              <a:avLst/>
              <a:gdLst>
                <a:gd name="connsiteX0" fmla="*/ 16567 w 11259"/>
                <a:gd name="connsiteY0" fmla="*/ 13399 h 11259"/>
                <a:gd name="connsiteX1" fmla="*/ 2155 w 11259"/>
                <a:gd name="connsiteY1" fmla="*/ 0 h 11259"/>
                <a:gd name="connsiteX2" fmla="*/ 16567 w 11259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6567" y="13399"/>
                  </a:moveTo>
                  <a:cubicBezTo>
                    <a:pt x="16567" y="-676"/>
                    <a:pt x="-1561" y="21168"/>
                    <a:pt x="2155" y="0"/>
                  </a:cubicBezTo>
                  <a:cubicBezTo>
                    <a:pt x="-5276" y="16889"/>
                    <a:pt x="8235" y="20717"/>
                    <a:pt x="16567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5C25EF6-B000-4524-8653-BBBBA9BB62A4}"/>
                </a:ext>
              </a:extLst>
            </p:cNvPr>
            <p:cNvSpPr/>
            <p:nvPr/>
          </p:nvSpPr>
          <p:spPr>
            <a:xfrm>
              <a:off x="8630604" y="275968"/>
              <a:ext cx="11259" cy="11259"/>
            </a:xfrm>
            <a:custGeom>
              <a:avLst/>
              <a:gdLst>
                <a:gd name="connsiteX0" fmla="*/ 11147 w 11259"/>
                <a:gd name="connsiteY0" fmla="*/ 0 h 0"/>
                <a:gd name="connsiteX1" fmla="*/ 0 w 11259"/>
                <a:gd name="connsiteY1" fmla="*/ 1126 h 0"/>
                <a:gd name="connsiteX2" fmla="*/ 338 w 11259"/>
                <a:gd name="connsiteY2" fmla="*/ 11034 h 0"/>
                <a:gd name="connsiteX3" fmla="*/ 11485 w 11259"/>
                <a:gd name="connsiteY3" fmla="*/ 9908 h 0"/>
                <a:gd name="connsiteX4" fmla="*/ 11147 w 11259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>
                  <a:moveTo>
                    <a:pt x="11147" y="0"/>
                  </a:moveTo>
                  <a:cubicBezTo>
                    <a:pt x="7432" y="338"/>
                    <a:pt x="3716" y="788"/>
                    <a:pt x="0" y="1126"/>
                  </a:cubicBezTo>
                  <a:cubicBezTo>
                    <a:pt x="113" y="4391"/>
                    <a:pt x="225" y="7656"/>
                    <a:pt x="338" y="11034"/>
                  </a:cubicBezTo>
                  <a:cubicBezTo>
                    <a:pt x="4053" y="10696"/>
                    <a:pt x="7769" y="10246"/>
                    <a:pt x="11485" y="9908"/>
                  </a:cubicBezTo>
                  <a:cubicBezTo>
                    <a:pt x="11259" y="6530"/>
                    <a:pt x="11147" y="3265"/>
                    <a:pt x="111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289BF2B-3208-4CAA-B2C4-EB3DC219805A}"/>
                </a:ext>
              </a:extLst>
            </p:cNvPr>
            <p:cNvSpPr/>
            <p:nvPr/>
          </p:nvSpPr>
          <p:spPr>
            <a:xfrm>
              <a:off x="8665283" y="312258"/>
              <a:ext cx="11259" cy="22519"/>
            </a:xfrm>
            <a:custGeom>
              <a:avLst/>
              <a:gdLst>
                <a:gd name="connsiteX0" fmla="*/ 0 w 0"/>
                <a:gd name="connsiteY0" fmla="*/ 979 h 22518"/>
                <a:gd name="connsiteX1" fmla="*/ 1014 w 0"/>
                <a:gd name="connsiteY1" fmla="*/ 30591 h 22518"/>
                <a:gd name="connsiteX2" fmla="*/ 0 w 0"/>
                <a:gd name="connsiteY2" fmla="*/ 97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979"/>
                  </a:moveTo>
                  <a:cubicBezTo>
                    <a:pt x="3603" y="16179"/>
                    <a:pt x="563" y="12125"/>
                    <a:pt x="1014" y="30591"/>
                  </a:cubicBezTo>
                  <a:cubicBezTo>
                    <a:pt x="9908" y="36783"/>
                    <a:pt x="8557" y="-7016"/>
                    <a:pt x="0" y="9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023393D-0EEC-4753-9A56-75B26BD83BF5}"/>
                </a:ext>
              </a:extLst>
            </p:cNvPr>
            <p:cNvSpPr/>
            <p:nvPr/>
          </p:nvSpPr>
          <p:spPr>
            <a:xfrm>
              <a:off x="7791007" y="584352"/>
              <a:ext cx="11259" cy="11259"/>
            </a:xfrm>
            <a:custGeom>
              <a:avLst/>
              <a:gdLst>
                <a:gd name="connsiteX0" fmla="*/ 2686 w 0"/>
                <a:gd name="connsiteY0" fmla="*/ 11 h 11259"/>
                <a:gd name="connsiteX1" fmla="*/ 209 w 0"/>
                <a:gd name="connsiteY1" fmla="*/ 10144 h 11259"/>
                <a:gd name="connsiteX2" fmla="*/ 2686 w 0"/>
                <a:gd name="connsiteY2" fmla="*/ 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686" y="11"/>
                  </a:moveTo>
                  <a:cubicBezTo>
                    <a:pt x="997" y="-327"/>
                    <a:pt x="-579" y="7329"/>
                    <a:pt x="209" y="10144"/>
                  </a:cubicBezTo>
                  <a:cubicBezTo>
                    <a:pt x="5050" y="27146"/>
                    <a:pt x="5163" y="574"/>
                    <a:pt x="2686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DE282211-40CD-437B-9238-227EE2696AE7}"/>
                </a:ext>
              </a:extLst>
            </p:cNvPr>
            <p:cNvSpPr/>
            <p:nvPr/>
          </p:nvSpPr>
          <p:spPr>
            <a:xfrm>
              <a:off x="7850778" y="528516"/>
              <a:ext cx="11259" cy="11259"/>
            </a:xfrm>
            <a:custGeom>
              <a:avLst/>
              <a:gdLst>
                <a:gd name="connsiteX0" fmla="*/ 5630 w 0"/>
                <a:gd name="connsiteY0" fmla="*/ 0 h 0"/>
                <a:gd name="connsiteX1" fmla="*/ 0 w 0"/>
                <a:gd name="connsiteY1" fmla="*/ 563 h 0"/>
                <a:gd name="connsiteX2" fmla="*/ 338 w 0"/>
                <a:gd name="connsiteY2" fmla="*/ 10471 h 0"/>
                <a:gd name="connsiteX3" fmla="*/ 5967 w 0"/>
                <a:gd name="connsiteY3" fmla="*/ 9908 h 0"/>
                <a:gd name="connsiteX4" fmla="*/ 563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630" y="0"/>
                  </a:moveTo>
                  <a:cubicBezTo>
                    <a:pt x="3715" y="225"/>
                    <a:pt x="1914" y="338"/>
                    <a:pt x="0" y="563"/>
                  </a:cubicBezTo>
                  <a:cubicBezTo>
                    <a:pt x="112" y="3828"/>
                    <a:pt x="225" y="7093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68B53D8-37C4-4C8E-8CFA-742E847F8B92}"/>
                </a:ext>
              </a:extLst>
            </p:cNvPr>
            <p:cNvSpPr/>
            <p:nvPr/>
          </p:nvSpPr>
          <p:spPr>
            <a:xfrm>
              <a:off x="8162551" y="541690"/>
              <a:ext cx="11259" cy="11259"/>
            </a:xfrm>
            <a:custGeom>
              <a:avLst/>
              <a:gdLst>
                <a:gd name="connsiteX0" fmla="*/ 8557 w 0"/>
                <a:gd name="connsiteY0" fmla="*/ 9570 h 11259"/>
                <a:gd name="connsiteX1" fmla="*/ 5404 w 0"/>
                <a:gd name="connsiteY1" fmla="*/ 0 h 11259"/>
                <a:gd name="connsiteX2" fmla="*/ 0 w 0"/>
                <a:gd name="connsiteY2" fmla="*/ 5517 h 11259"/>
                <a:gd name="connsiteX3" fmla="*/ 3153 w 0"/>
                <a:gd name="connsiteY3" fmla="*/ 15088 h 11259"/>
                <a:gd name="connsiteX4" fmla="*/ 8557 w 0"/>
                <a:gd name="connsiteY4" fmla="*/ 95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8557" y="9570"/>
                  </a:moveTo>
                  <a:cubicBezTo>
                    <a:pt x="7881" y="5630"/>
                    <a:pt x="5630" y="4954"/>
                    <a:pt x="5404" y="0"/>
                  </a:cubicBezTo>
                  <a:cubicBezTo>
                    <a:pt x="3153" y="1126"/>
                    <a:pt x="2815" y="5292"/>
                    <a:pt x="0" y="5517"/>
                  </a:cubicBezTo>
                  <a:cubicBezTo>
                    <a:pt x="676" y="9458"/>
                    <a:pt x="2927" y="10133"/>
                    <a:pt x="3153" y="15088"/>
                  </a:cubicBezTo>
                  <a:cubicBezTo>
                    <a:pt x="5404" y="13849"/>
                    <a:pt x="5742" y="9796"/>
                    <a:pt x="8557" y="95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C94A306-8411-4162-BD02-457C8358002D}"/>
                </a:ext>
              </a:extLst>
            </p:cNvPr>
            <p:cNvSpPr/>
            <p:nvPr/>
          </p:nvSpPr>
          <p:spPr>
            <a:xfrm>
              <a:off x="7851327" y="548793"/>
              <a:ext cx="11259" cy="11259"/>
            </a:xfrm>
            <a:custGeom>
              <a:avLst/>
              <a:gdLst>
                <a:gd name="connsiteX0" fmla="*/ 8796 w 0"/>
                <a:gd name="connsiteY0" fmla="*/ 9110 h 0"/>
                <a:gd name="connsiteX1" fmla="*/ 126 w 0"/>
                <a:gd name="connsiteY1" fmla="*/ 103 h 0"/>
                <a:gd name="connsiteX2" fmla="*/ 8796 w 0"/>
                <a:gd name="connsiteY2" fmla="*/ 9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796" y="9110"/>
                  </a:moveTo>
                  <a:cubicBezTo>
                    <a:pt x="7332" y="3143"/>
                    <a:pt x="4855" y="-686"/>
                    <a:pt x="126" y="103"/>
                  </a:cubicBezTo>
                  <a:cubicBezTo>
                    <a:pt x="-887" y="10686"/>
                    <a:pt x="4405" y="8997"/>
                    <a:pt x="8796" y="9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321BD68-7496-4D19-8AD6-3BFF38306650}"/>
                </a:ext>
              </a:extLst>
            </p:cNvPr>
            <p:cNvSpPr/>
            <p:nvPr/>
          </p:nvSpPr>
          <p:spPr>
            <a:xfrm>
              <a:off x="8533995" y="250830"/>
              <a:ext cx="11259" cy="11259"/>
            </a:xfrm>
            <a:custGeom>
              <a:avLst/>
              <a:gdLst>
                <a:gd name="connsiteX0" fmla="*/ 904 w 11259"/>
                <a:gd name="connsiteY0" fmla="*/ 16131 h 11259"/>
                <a:gd name="connsiteX1" fmla="*/ 11601 w 11259"/>
                <a:gd name="connsiteY1" fmla="*/ 142 h 11259"/>
                <a:gd name="connsiteX2" fmla="*/ 904 w 11259"/>
                <a:gd name="connsiteY2" fmla="*/ 161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904" y="16131"/>
                  </a:moveTo>
                  <a:cubicBezTo>
                    <a:pt x="8223" y="16806"/>
                    <a:pt x="12839" y="13091"/>
                    <a:pt x="11601" y="142"/>
                  </a:cubicBezTo>
                  <a:cubicBezTo>
                    <a:pt x="4170" y="-421"/>
                    <a:pt x="-2473" y="-83"/>
                    <a:pt x="904" y="161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ABCF43DA-4EA4-4D3A-B984-DBE386C98955}"/>
                </a:ext>
              </a:extLst>
            </p:cNvPr>
            <p:cNvSpPr/>
            <p:nvPr/>
          </p:nvSpPr>
          <p:spPr>
            <a:xfrm>
              <a:off x="8499015" y="636719"/>
              <a:ext cx="11259" cy="11259"/>
            </a:xfrm>
            <a:custGeom>
              <a:avLst/>
              <a:gdLst>
                <a:gd name="connsiteX0" fmla="*/ 6384 w 0"/>
                <a:gd name="connsiteY0" fmla="*/ 19479 h 11259"/>
                <a:gd name="connsiteX1" fmla="*/ 3007 w 0"/>
                <a:gd name="connsiteY1" fmla="*/ 0 h 11259"/>
                <a:gd name="connsiteX2" fmla="*/ 6384 w 0"/>
                <a:gd name="connsiteY2" fmla="*/ 194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384" y="19479"/>
                  </a:moveTo>
                  <a:cubicBezTo>
                    <a:pt x="16406" y="10696"/>
                    <a:pt x="-371" y="12723"/>
                    <a:pt x="3007" y="0"/>
                  </a:cubicBezTo>
                  <a:cubicBezTo>
                    <a:pt x="-5438" y="5742"/>
                    <a:pt x="6610" y="12836"/>
                    <a:pt x="6384" y="194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26B2921-E58C-4DB4-B607-6FB6B19A29F9}"/>
                </a:ext>
              </a:extLst>
            </p:cNvPr>
            <p:cNvSpPr/>
            <p:nvPr/>
          </p:nvSpPr>
          <p:spPr>
            <a:xfrm>
              <a:off x="8254540" y="527390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4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DFF6D0F-7CED-421B-9A28-374CC92D0F30}"/>
                </a:ext>
              </a:extLst>
            </p:cNvPr>
            <p:cNvSpPr/>
            <p:nvPr/>
          </p:nvSpPr>
          <p:spPr>
            <a:xfrm>
              <a:off x="8558319" y="268537"/>
              <a:ext cx="11259" cy="33778"/>
            </a:xfrm>
            <a:custGeom>
              <a:avLst/>
              <a:gdLst>
                <a:gd name="connsiteX0" fmla="*/ 0 w 11259"/>
                <a:gd name="connsiteY0" fmla="*/ 30738 h 33778"/>
                <a:gd name="connsiteX1" fmla="*/ 14187 w 11259"/>
                <a:gd name="connsiteY1" fmla="*/ 34229 h 33778"/>
                <a:gd name="connsiteX2" fmla="*/ 10246 w 11259"/>
                <a:gd name="connsiteY2" fmla="*/ 0 h 33778"/>
                <a:gd name="connsiteX3" fmla="*/ 0 w 11259"/>
                <a:gd name="connsiteY3" fmla="*/ 30738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30738"/>
                  </a:moveTo>
                  <a:cubicBezTo>
                    <a:pt x="3040" y="47064"/>
                    <a:pt x="5292" y="32652"/>
                    <a:pt x="14187" y="34229"/>
                  </a:cubicBezTo>
                  <a:cubicBezTo>
                    <a:pt x="15875" y="16889"/>
                    <a:pt x="9458" y="15651"/>
                    <a:pt x="10246" y="0"/>
                  </a:cubicBezTo>
                  <a:cubicBezTo>
                    <a:pt x="5517" y="8107"/>
                    <a:pt x="8895" y="29162"/>
                    <a:pt x="0" y="307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46107884-6BE7-4F09-B1EC-BB6242264200}"/>
                </a:ext>
              </a:extLst>
            </p:cNvPr>
            <p:cNvSpPr/>
            <p:nvPr/>
          </p:nvSpPr>
          <p:spPr>
            <a:xfrm>
              <a:off x="8517672" y="577382"/>
              <a:ext cx="22519" cy="22519"/>
            </a:xfrm>
            <a:custGeom>
              <a:avLst/>
              <a:gdLst>
                <a:gd name="connsiteX0" fmla="*/ 32878 w 22518"/>
                <a:gd name="connsiteY0" fmla="*/ 0 h 22518"/>
                <a:gd name="connsiteX1" fmla="*/ 7882 w 22518"/>
                <a:gd name="connsiteY1" fmla="*/ 7431 h 22518"/>
                <a:gd name="connsiteX2" fmla="*/ 0 w 22518"/>
                <a:gd name="connsiteY2" fmla="*/ 23082 h 22518"/>
                <a:gd name="connsiteX3" fmla="*/ 13962 w 22518"/>
                <a:gd name="connsiteY3" fmla="*/ 21618 h 22518"/>
                <a:gd name="connsiteX4" fmla="*/ 19704 w 22518"/>
                <a:gd name="connsiteY4" fmla="*/ 26009 h 22518"/>
                <a:gd name="connsiteX5" fmla="*/ 19592 w 22518"/>
                <a:gd name="connsiteY5" fmla="*/ 21055 h 22518"/>
                <a:gd name="connsiteX6" fmla="*/ 32878 w 2251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22518">
                  <a:moveTo>
                    <a:pt x="32878" y="0"/>
                  </a:moveTo>
                  <a:cubicBezTo>
                    <a:pt x="22632" y="3603"/>
                    <a:pt x="17903" y="15651"/>
                    <a:pt x="7882" y="7431"/>
                  </a:cubicBezTo>
                  <a:cubicBezTo>
                    <a:pt x="6531" y="14637"/>
                    <a:pt x="3941" y="19929"/>
                    <a:pt x="0" y="23082"/>
                  </a:cubicBezTo>
                  <a:cubicBezTo>
                    <a:pt x="3716" y="35467"/>
                    <a:pt x="5517" y="18803"/>
                    <a:pt x="13962" y="21618"/>
                  </a:cubicBezTo>
                  <a:cubicBezTo>
                    <a:pt x="14637" y="21843"/>
                    <a:pt x="18803" y="27698"/>
                    <a:pt x="19704" y="26009"/>
                  </a:cubicBezTo>
                  <a:cubicBezTo>
                    <a:pt x="19929" y="25559"/>
                    <a:pt x="19254" y="21280"/>
                    <a:pt x="19592" y="21055"/>
                  </a:cubicBezTo>
                  <a:cubicBezTo>
                    <a:pt x="24546" y="18240"/>
                    <a:pt x="34567" y="17677"/>
                    <a:pt x="3287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50BD2EA-FA83-49AB-AA99-623A8DA7A975}"/>
                </a:ext>
              </a:extLst>
            </p:cNvPr>
            <p:cNvSpPr/>
            <p:nvPr/>
          </p:nvSpPr>
          <p:spPr>
            <a:xfrm>
              <a:off x="8773930" y="629639"/>
              <a:ext cx="11259" cy="11259"/>
            </a:xfrm>
            <a:custGeom>
              <a:avLst/>
              <a:gdLst>
                <a:gd name="connsiteX0" fmla="*/ 19485 w 11259"/>
                <a:gd name="connsiteY0" fmla="*/ 2463 h 11259"/>
                <a:gd name="connsiteX1" fmla="*/ 119 w 11259"/>
                <a:gd name="connsiteY1" fmla="*/ 9332 h 11259"/>
                <a:gd name="connsiteX2" fmla="*/ 11604 w 11259"/>
                <a:gd name="connsiteY2" fmla="*/ 18114 h 11259"/>
                <a:gd name="connsiteX3" fmla="*/ 19485 w 11259"/>
                <a:gd name="connsiteY3" fmla="*/ 24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9485" y="2463"/>
                  </a:moveTo>
                  <a:cubicBezTo>
                    <a:pt x="9915" y="-4968"/>
                    <a:pt x="10027" y="6517"/>
                    <a:pt x="119" y="9332"/>
                  </a:cubicBezTo>
                  <a:cubicBezTo>
                    <a:pt x="-1457" y="22955"/>
                    <a:pt x="13180" y="4490"/>
                    <a:pt x="11604" y="18114"/>
                  </a:cubicBezTo>
                  <a:cubicBezTo>
                    <a:pt x="13968" y="12597"/>
                    <a:pt x="21850" y="15524"/>
                    <a:pt x="19485" y="24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7AABB7A3-579F-4EB1-A32D-A957CBAFF3AB}"/>
                </a:ext>
              </a:extLst>
            </p:cNvPr>
            <p:cNvSpPr/>
            <p:nvPr/>
          </p:nvSpPr>
          <p:spPr>
            <a:xfrm>
              <a:off x="8760842" y="228453"/>
              <a:ext cx="11259" cy="11259"/>
            </a:xfrm>
            <a:custGeom>
              <a:avLst/>
              <a:gdLst>
                <a:gd name="connsiteX0" fmla="*/ 33 w 0"/>
                <a:gd name="connsiteY0" fmla="*/ 5742 h 11259"/>
                <a:gd name="connsiteX1" fmla="*/ 8252 w 0"/>
                <a:gd name="connsiteY1" fmla="*/ 0 h 11259"/>
                <a:gd name="connsiteX2" fmla="*/ 2622 w 0"/>
                <a:gd name="connsiteY2" fmla="*/ 563 h 11259"/>
                <a:gd name="connsiteX3" fmla="*/ 33 w 0"/>
                <a:gd name="connsiteY3" fmla="*/ 57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3" y="5742"/>
                  </a:moveTo>
                  <a:cubicBezTo>
                    <a:pt x="-755" y="15425"/>
                    <a:pt x="12981" y="11710"/>
                    <a:pt x="8252" y="0"/>
                  </a:cubicBezTo>
                  <a:cubicBezTo>
                    <a:pt x="6338" y="225"/>
                    <a:pt x="4537" y="338"/>
                    <a:pt x="2622" y="563"/>
                  </a:cubicBezTo>
                  <a:cubicBezTo>
                    <a:pt x="3410" y="4729"/>
                    <a:pt x="1722" y="5292"/>
                    <a:pt x="33" y="57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40D36AF-11BE-4D21-A7C4-59817A807488}"/>
                </a:ext>
              </a:extLst>
            </p:cNvPr>
            <p:cNvSpPr/>
            <p:nvPr/>
          </p:nvSpPr>
          <p:spPr>
            <a:xfrm>
              <a:off x="8793826" y="298599"/>
              <a:ext cx="22519" cy="45038"/>
            </a:xfrm>
            <a:custGeom>
              <a:avLst/>
              <a:gdLst>
                <a:gd name="connsiteX0" fmla="*/ 25485 w 22518"/>
                <a:gd name="connsiteY0" fmla="*/ 9008 h 45037"/>
                <a:gd name="connsiteX1" fmla="*/ 16815 w 22518"/>
                <a:gd name="connsiteY1" fmla="*/ 0 h 45037"/>
                <a:gd name="connsiteX2" fmla="*/ 152 w 22518"/>
                <a:gd name="connsiteY2" fmla="*/ 6643 h 45037"/>
                <a:gd name="connsiteX3" fmla="*/ 17379 w 22518"/>
                <a:gd name="connsiteY3" fmla="*/ 19704 h 45037"/>
                <a:gd name="connsiteX4" fmla="*/ 15577 w 22518"/>
                <a:gd name="connsiteY4" fmla="*/ 49654 h 45037"/>
                <a:gd name="connsiteX5" fmla="*/ 23909 w 22518"/>
                <a:gd name="connsiteY5" fmla="*/ 48753 h 45037"/>
                <a:gd name="connsiteX6" fmla="*/ 25485 w 22518"/>
                <a:gd name="connsiteY6" fmla="*/ 900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25485" y="9008"/>
                  </a:moveTo>
                  <a:cubicBezTo>
                    <a:pt x="19968" y="11259"/>
                    <a:pt x="16703" y="8895"/>
                    <a:pt x="16815" y="0"/>
                  </a:cubicBezTo>
                  <a:cubicBezTo>
                    <a:pt x="10286" y="11034"/>
                    <a:pt x="11074" y="7656"/>
                    <a:pt x="152" y="6643"/>
                  </a:cubicBezTo>
                  <a:cubicBezTo>
                    <a:pt x="-1762" y="26234"/>
                    <a:pt x="15014" y="8782"/>
                    <a:pt x="17379" y="19704"/>
                  </a:cubicBezTo>
                  <a:cubicBezTo>
                    <a:pt x="19856" y="34566"/>
                    <a:pt x="15127" y="37944"/>
                    <a:pt x="15577" y="49654"/>
                  </a:cubicBezTo>
                  <a:cubicBezTo>
                    <a:pt x="18392" y="49429"/>
                    <a:pt x="21207" y="49091"/>
                    <a:pt x="23909" y="48753"/>
                  </a:cubicBezTo>
                  <a:cubicBezTo>
                    <a:pt x="28075" y="41097"/>
                    <a:pt x="25711" y="23194"/>
                    <a:pt x="25485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E023DC7-4147-4368-B866-59392B6F457C}"/>
                </a:ext>
              </a:extLst>
            </p:cNvPr>
            <p:cNvSpPr/>
            <p:nvPr/>
          </p:nvSpPr>
          <p:spPr>
            <a:xfrm>
              <a:off x="8791726" y="402749"/>
              <a:ext cx="11259" cy="22519"/>
            </a:xfrm>
            <a:custGeom>
              <a:avLst/>
              <a:gdLst>
                <a:gd name="connsiteX0" fmla="*/ 20492 w 11259"/>
                <a:gd name="connsiteY0" fmla="*/ 29387 h 22518"/>
                <a:gd name="connsiteX1" fmla="*/ 16776 w 11259"/>
                <a:gd name="connsiteY1" fmla="*/ 0 h 22518"/>
                <a:gd name="connsiteX2" fmla="*/ 0 w 11259"/>
                <a:gd name="connsiteY2" fmla="*/ 1689 h 22518"/>
                <a:gd name="connsiteX3" fmla="*/ 3716 w 11259"/>
                <a:gd name="connsiteY3" fmla="*/ 31076 h 22518"/>
                <a:gd name="connsiteX4" fmla="*/ 20492 w 11259"/>
                <a:gd name="connsiteY4" fmla="*/ 2938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0492" y="29387"/>
                  </a:moveTo>
                  <a:cubicBezTo>
                    <a:pt x="22069" y="14074"/>
                    <a:pt x="15201" y="15313"/>
                    <a:pt x="16776" y="0"/>
                  </a:cubicBezTo>
                  <a:cubicBezTo>
                    <a:pt x="11147" y="563"/>
                    <a:pt x="5630" y="1126"/>
                    <a:pt x="0" y="1689"/>
                  </a:cubicBezTo>
                  <a:cubicBezTo>
                    <a:pt x="3378" y="7206"/>
                    <a:pt x="3716" y="18803"/>
                    <a:pt x="3716" y="31076"/>
                  </a:cubicBezTo>
                  <a:cubicBezTo>
                    <a:pt x="12048" y="34679"/>
                    <a:pt x="12386" y="34566"/>
                    <a:pt x="20492" y="29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2E3DF95-84FC-4395-BA79-664BB6E7A231}"/>
                </a:ext>
              </a:extLst>
            </p:cNvPr>
            <p:cNvSpPr/>
            <p:nvPr/>
          </p:nvSpPr>
          <p:spPr>
            <a:xfrm>
              <a:off x="8766913" y="216732"/>
              <a:ext cx="22519" cy="45038"/>
            </a:xfrm>
            <a:custGeom>
              <a:avLst/>
              <a:gdLst>
                <a:gd name="connsiteX0" fmla="*/ 15918 w 22518"/>
                <a:gd name="connsiteY0" fmla="*/ 462 h 45037"/>
                <a:gd name="connsiteX1" fmla="*/ 155 w 22518"/>
                <a:gd name="connsiteY1" fmla="*/ 31763 h 45037"/>
                <a:gd name="connsiteX2" fmla="*/ 3645 w 22518"/>
                <a:gd name="connsiteY2" fmla="*/ 51242 h 45037"/>
                <a:gd name="connsiteX3" fmla="*/ 6236 w 22518"/>
                <a:gd name="connsiteY3" fmla="*/ 46063 h 45037"/>
                <a:gd name="connsiteX4" fmla="*/ 8712 w 22518"/>
                <a:gd name="connsiteY4" fmla="*/ 35929 h 45037"/>
                <a:gd name="connsiteX5" fmla="*/ 27853 w 22518"/>
                <a:gd name="connsiteY5" fmla="*/ 19153 h 45037"/>
                <a:gd name="connsiteX6" fmla="*/ 15918 w 22518"/>
                <a:gd name="connsiteY6" fmla="*/ 46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5918" y="462"/>
                  </a:moveTo>
                  <a:cubicBezTo>
                    <a:pt x="14793" y="17464"/>
                    <a:pt x="9501" y="27935"/>
                    <a:pt x="155" y="31763"/>
                  </a:cubicBezTo>
                  <a:cubicBezTo>
                    <a:pt x="-745" y="42234"/>
                    <a:pt x="2520" y="44599"/>
                    <a:pt x="3645" y="51242"/>
                  </a:cubicBezTo>
                  <a:cubicBezTo>
                    <a:pt x="6010" y="51918"/>
                    <a:pt x="6236" y="48990"/>
                    <a:pt x="6236" y="46063"/>
                  </a:cubicBezTo>
                  <a:cubicBezTo>
                    <a:pt x="6686" y="42009"/>
                    <a:pt x="8825" y="40883"/>
                    <a:pt x="8712" y="35929"/>
                  </a:cubicBezTo>
                  <a:cubicBezTo>
                    <a:pt x="19634" y="37506"/>
                    <a:pt x="19859" y="22193"/>
                    <a:pt x="27853" y="19153"/>
                  </a:cubicBezTo>
                  <a:cubicBezTo>
                    <a:pt x="24138" y="12059"/>
                    <a:pt x="24588" y="-2803"/>
                    <a:pt x="15918" y="4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802DAB8-687D-4B23-ADBA-8FE289CBE195}"/>
                </a:ext>
              </a:extLst>
            </p:cNvPr>
            <p:cNvSpPr/>
            <p:nvPr/>
          </p:nvSpPr>
          <p:spPr>
            <a:xfrm>
              <a:off x="8786362" y="324271"/>
              <a:ext cx="11259" cy="11259"/>
            </a:xfrm>
            <a:custGeom>
              <a:avLst/>
              <a:gdLst>
                <a:gd name="connsiteX0" fmla="*/ 635 w 11259"/>
                <a:gd name="connsiteY0" fmla="*/ 21168 h 11259"/>
                <a:gd name="connsiteX1" fmla="*/ 14597 w 11259"/>
                <a:gd name="connsiteY1" fmla="*/ 19704 h 11259"/>
                <a:gd name="connsiteX2" fmla="*/ 13921 w 11259"/>
                <a:gd name="connsiteY2" fmla="*/ 0 h 11259"/>
                <a:gd name="connsiteX3" fmla="*/ 635 w 11259"/>
                <a:gd name="connsiteY3" fmla="*/ 211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635" y="21168"/>
                  </a:moveTo>
                  <a:cubicBezTo>
                    <a:pt x="5251" y="20717"/>
                    <a:pt x="9981" y="20267"/>
                    <a:pt x="14597" y="19704"/>
                  </a:cubicBezTo>
                  <a:cubicBezTo>
                    <a:pt x="14371" y="13061"/>
                    <a:pt x="14147" y="6530"/>
                    <a:pt x="13921" y="0"/>
                  </a:cubicBezTo>
                  <a:cubicBezTo>
                    <a:pt x="8179" y="5067"/>
                    <a:pt x="-2743" y="1914"/>
                    <a:pt x="635" y="21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35F5FD98-B463-44F2-8718-6554CBDEF3D4}"/>
                </a:ext>
              </a:extLst>
            </p:cNvPr>
            <p:cNvSpPr/>
            <p:nvPr/>
          </p:nvSpPr>
          <p:spPr>
            <a:xfrm>
              <a:off x="8691518" y="463358"/>
              <a:ext cx="45038" cy="67556"/>
            </a:xfrm>
            <a:custGeom>
              <a:avLst/>
              <a:gdLst>
                <a:gd name="connsiteX0" fmla="*/ 33665 w 45037"/>
                <a:gd name="connsiteY0" fmla="*/ 51760 h 67556"/>
                <a:gd name="connsiteX1" fmla="*/ 33327 w 45037"/>
                <a:gd name="connsiteY1" fmla="*/ 41851 h 67556"/>
                <a:gd name="connsiteX2" fmla="*/ 47402 w 45037"/>
                <a:gd name="connsiteY2" fmla="*/ 45342 h 67556"/>
                <a:gd name="connsiteX3" fmla="*/ 35692 w 45037"/>
                <a:gd name="connsiteY3" fmla="*/ 31605 h 67556"/>
                <a:gd name="connsiteX4" fmla="*/ 29161 w 45037"/>
                <a:gd name="connsiteY4" fmla="*/ 2556 h 67556"/>
                <a:gd name="connsiteX5" fmla="*/ 9570 w 45037"/>
                <a:gd name="connsiteY5" fmla="*/ 4583 h 67556"/>
                <a:gd name="connsiteX6" fmla="*/ 13511 w 45037"/>
                <a:gd name="connsiteY6" fmla="*/ 38811 h 67556"/>
                <a:gd name="connsiteX7" fmla="*/ 0 w 45037"/>
                <a:gd name="connsiteY7" fmla="*/ 55025 h 67556"/>
                <a:gd name="connsiteX8" fmla="*/ 11935 w 45037"/>
                <a:gd name="connsiteY8" fmla="*/ 78557 h 67556"/>
                <a:gd name="connsiteX9" fmla="*/ 14074 w 45037"/>
                <a:gd name="connsiteY9" fmla="*/ 58515 h 67556"/>
                <a:gd name="connsiteX10" fmla="*/ 33665 w 45037"/>
                <a:gd name="connsiteY10" fmla="*/ 51760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67556">
                  <a:moveTo>
                    <a:pt x="33665" y="51760"/>
                  </a:moveTo>
                  <a:cubicBezTo>
                    <a:pt x="34116" y="51309"/>
                    <a:pt x="32990" y="42077"/>
                    <a:pt x="33327" y="41851"/>
                  </a:cubicBezTo>
                  <a:cubicBezTo>
                    <a:pt x="37719" y="40388"/>
                    <a:pt x="41659" y="51535"/>
                    <a:pt x="47402" y="45342"/>
                  </a:cubicBezTo>
                  <a:cubicBezTo>
                    <a:pt x="44249" y="37010"/>
                    <a:pt x="41772" y="19333"/>
                    <a:pt x="35692" y="31605"/>
                  </a:cubicBezTo>
                  <a:cubicBezTo>
                    <a:pt x="30625" y="27552"/>
                    <a:pt x="29049" y="16743"/>
                    <a:pt x="29161" y="2556"/>
                  </a:cubicBezTo>
                  <a:cubicBezTo>
                    <a:pt x="20041" y="-3299"/>
                    <a:pt x="19817" y="2444"/>
                    <a:pt x="9570" y="4583"/>
                  </a:cubicBezTo>
                  <a:cubicBezTo>
                    <a:pt x="9007" y="26313"/>
                    <a:pt x="18690" y="19896"/>
                    <a:pt x="13511" y="38811"/>
                  </a:cubicBezTo>
                  <a:cubicBezTo>
                    <a:pt x="9458" y="45004"/>
                    <a:pt x="7093" y="53786"/>
                    <a:pt x="0" y="55025"/>
                  </a:cubicBezTo>
                  <a:cubicBezTo>
                    <a:pt x="2251" y="66284"/>
                    <a:pt x="9683" y="67298"/>
                    <a:pt x="11935" y="78557"/>
                  </a:cubicBezTo>
                  <a:cubicBezTo>
                    <a:pt x="19929" y="73490"/>
                    <a:pt x="14862" y="70901"/>
                    <a:pt x="14074" y="58515"/>
                  </a:cubicBezTo>
                  <a:cubicBezTo>
                    <a:pt x="17789" y="47256"/>
                    <a:pt x="29500" y="55813"/>
                    <a:pt x="33665" y="517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A9AA0EE-864C-4057-A799-03B58DAB4653}"/>
                </a:ext>
              </a:extLst>
            </p:cNvPr>
            <p:cNvSpPr/>
            <p:nvPr/>
          </p:nvSpPr>
          <p:spPr>
            <a:xfrm>
              <a:off x="8769770" y="326885"/>
              <a:ext cx="11259" cy="11259"/>
            </a:xfrm>
            <a:custGeom>
              <a:avLst/>
              <a:gdLst>
                <a:gd name="connsiteX0" fmla="*/ 8783 w 11259"/>
                <a:gd name="connsiteY0" fmla="*/ 19454 h 11259"/>
                <a:gd name="connsiteX1" fmla="*/ 13850 w 11259"/>
                <a:gd name="connsiteY1" fmla="*/ 4029 h 11259"/>
                <a:gd name="connsiteX2" fmla="*/ 0 w 11259"/>
                <a:gd name="connsiteY2" fmla="*/ 10334 h 11259"/>
                <a:gd name="connsiteX3" fmla="*/ 8783 w 11259"/>
                <a:gd name="connsiteY3" fmla="*/ 194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783" y="19454"/>
                  </a:moveTo>
                  <a:cubicBezTo>
                    <a:pt x="12160" y="16977"/>
                    <a:pt x="14300" y="12586"/>
                    <a:pt x="13850" y="4029"/>
                  </a:cubicBezTo>
                  <a:cubicBezTo>
                    <a:pt x="7657" y="-6105"/>
                    <a:pt x="4842" y="5492"/>
                    <a:pt x="0" y="10334"/>
                  </a:cubicBezTo>
                  <a:cubicBezTo>
                    <a:pt x="901" y="17427"/>
                    <a:pt x="8445" y="11347"/>
                    <a:pt x="8783" y="194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EFEDD5A-6AC7-40FD-9E5E-9EA1A07FABED}"/>
                </a:ext>
              </a:extLst>
            </p:cNvPr>
            <p:cNvSpPr/>
            <p:nvPr/>
          </p:nvSpPr>
          <p:spPr>
            <a:xfrm>
              <a:off x="8656838" y="299568"/>
              <a:ext cx="11259" cy="11259"/>
            </a:xfrm>
            <a:custGeom>
              <a:avLst/>
              <a:gdLst>
                <a:gd name="connsiteX0" fmla="*/ 13962 w 11259"/>
                <a:gd name="connsiteY0" fmla="*/ 8151 h 11259"/>
                <a:gd name="connsiteX1" fmla="*/ 0 w 11259"/>
                <a:gd name="connsiteY1" fmla="*/ 9615 h 11259"/>
                <a:gd name="connsiteX2" fmla="*/ 13962 w 11259"/>
                <a:gd name="connsiteY2" fmla="*/ 815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962" y="8151"/>
                  </a:moveTo>
                  <a:cubicBezTo>
                    <a:pt x="9683" y="-11215"/>
                    <a:pt x="8219" y="10065"/>
                    <a:pt x="0" y="9615"/>
                  </a:cubicBezTo>
                  <a:cubicBezTo>
                    <a:pt x="2815" y="23802"/>
                    <a:pt x="8895" y="5674"/>
                    <a:pt x="13962" y="815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AD1529B-E7FF-4F1A-89CC-3E9A1801D0DF}"/>
                </a:ext>
              </a:extLst>
            </p:cNvPr>
            <p:cNvSpPr/>
            <p:nvPr/>
          </p:nvSpPr>
          <p:spPr>
            <a:xfrm>
              <a:off x="8741557" y="522231"/>
              <a:ext cx="56297" cy="101335"/>
            </a:xfrm>
            <a:custGeom>
              <a:avLst/>
              <a:gdLst>
                <a:gd name="connsiteX0" fmla="*/ 3443 w 56296"/>
                <a:gd name="connsiteY0" fmla="*/ 768 h 101334"/>
                <a:gd name="connsiteX1" fmla="*/ 2092 w 56296"/>
                <a:gd name="connsiteY1" fmla="*/ 45468 h 101334"/>
                <a:gd name="connsiteX2" fmla="*/ 4907 w 56296"/>
                <a:gd name="connsiteY2" fmla="*/ 45130 h 101334"/>
                <a:gd name="connsiteX3" fmla="*/ 9185 w 56296"/>
                <a:gd name="connsiteY3" fmla="*/ 89267 h 101334"/>
                <a:gd name="connsiteX4" fmla="*/ 15153 w 56296"/>
                <a:gd name="connsiteY4" fmla="*/ 98612 h 101334"/>
                <a:gd name="connsiteX5" fmla="*/ 15491 w 56296"/>
                <a:gd name="connsiteY5" fmla="*/ 108521 h 101334"/>
                <a:gd name="connsiteX6" fmla="*/ 18080 w 56296"/>
                <a:gd name="connsiteY6" fmla="*/ 103341 h 101334"/>
                <a:gd name="connsiteX7" fmla="*/ 34068 w 56296"/>
                <a:gd name="connsiteY7" fmla="*/ 76994 h 101334"/>
                <a:gd name="connsiteX8" fmla="*/ 43301 w 56296"/>
                <a:gd name="connsiteY8" fmla="*/ 100864 h 101334"/>
                <a:gd name="connsiteX9" fmla="*/ 48593 w 56296"/>
                <a:gd name="connsiteY9" fmla="*/ 90393 h 101334"/>
                <a:gd name="connsiteX10" fmla="*/ 42738 w 56296"/>
                <a:gd name="connsiteY10" fmla="*/ 81048 h 101334"/>
                <a:gd name="connsiteX11" fmla="*/ 59176 w 56296"/>
                <a:gd name="connsiteY11" fmla="*/ 69450 h 101334"/>
                <a:gd name="connsiteX12" fmla="*/ 50620 w 56296"/>
                <a:gd name="connsiteY12" fmla="*/ 65397 h 101334"/>
                <a:gd name="connsiteX13" fmla="*/ 47467 w 56296"/>
                <a:gd name="connsiteY13" fmla="*/ 55827 h 101334"/>
                <a:gd name="connsiteX14" fmla="*/ 39361 w 56296"/>
                <a:gd name="connsiteY14" fmla="*/ 66523 h 101334"/>
                <a:gd name="connsiteX15" fmla="*/ 27876 w 56296"/>
                <a:gd name="connsiteY15" fmla="*/ 57741 h 101334"/>
                <a:gd name="connsiteX16" fmla="*/ 7946 w 56296"/>
                <a:gd name="connsiteY16" fmla="*/ 49859 h 101334"/>
                <a:gd name="connsiteX17" fmla="*/ 32604 w 56296"/>
                <a:gd name="connsiteY17" fmla="*/ 32520 h 101334"/>
                <a:gd name="connsiteX18" fmla="*/ 10198 w 56296"/>
                <a:gd name="connsiteY18" fmla="*/ 34772 h 101334"/>
                <a:gd name="connsiteX19" fmla="*/ 12338 w 56296"/>
                <a:gd name="connsiteY19" fmla="*/ 14730 h 101334"/>
                <a:gd name="connsiteX20" fmla="*/ 29114 w 56296"/>
                <a:gd name="connsiteY20" fmla="*/ 13041 h 101334"/>
                <a:gd name="connsiteX21" fmla="*/ 3443 w 56296"/>
                <a:gd name="connsiteY21" fmla="*/ 768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296" h="101334">
                  <a:moveTo>
                    <a:pt x="3443" y="768"/>
                  </a:moveTo>
                  <a:cubicBezTo>
                    <a:pt x="2655" y="3583"/>
                    <a:pt x="-2975" y="39050"/>
                    <a:pt x="2092" y="45468"/>
                  </a:cubicBezTo>
                  <a:cubicBezTo>
                    <a:pt x="2317" y="45806"/>
                    <a:pt x="4794" y="44792"/>
                    <a:pt x="4907" y="45130"/>
                  </a:cubicBezTo>
                  <a:cubicBezTo>
                    <a:pt x="7158" y="57290"/>
                    <a:pt x="7271" y="82286"/>
                    <a:pt x="9185" y="89267"/>
                  </a:cubicBezTo>
                  <a:cubicBezTo>
                    <a:pt x="10086" y="92645"/>
                    <a:pt x="15603" y="92082"/>
                    <a:pt x="15153" y="98612"/>
                  </a:cubicBezTo>
                  <a:cubicBezTo>
                    <a:pt x="15265" y="101878"/>
                    <a:pt x="15378" y="105255"/>
                    <a:pt x="15491" y="108521"/>
                  </a:cubicBezTo>
                  <a:cubicBezTo>
                    <a:pt x="17855" y="109196"/>
                    <a:pt x="18080" y="106381"/>
                    <a:pt x="18080" y="103341"/>
                  </a:cubicBezTo>
                  <a:cubicBezTo>
                    <a:pt x="17066" y="84538"/>
                    <a:pt x="29001" y="86114"/>
                    <a:pt x="34068" y="76994"/>
                  </a:cubicBezTo>
                  <a:cubicBezTo>
                    <a:pt x="41274" y="76769"/>
                    <a:pt x="39135" y="94897"/>
                    <a:pt x="43301" y="100864"/>
                  </a:cubicBezTo>
                  <a:cubicBezTo>
                    <a:pt x="44990" y="98612"/>
                    <a:pt x="49043" y="95797"/>
                    <a:pt x="48593" y="90393"/>
                  </a:cubicBezTo>
                  <a:cubicBezTo>
                    <a:pt x="48142" y="84988"/>
                    <a:pt x="42625" y="87691"/>
                    <a:pt x="42738" y="81048"/>
                  </a:cubicBezTo>
                  <a:cubicBezTo>
                    <a:pt x="45215" y="64271"/>
                    <a:pt x="51183" y="79922"/>
                    <a:pt x="59176" y="69450"/>
                  </a:cubicBezTo>
                  <a:cubicBezTo>
                    <a:pt x="59064" y="62132"/>
                    <a:pt x="53322" y="67874"/>
                    <a:pt x="50620" y="65397"/>
                  </a:cubicBezTo>
                  <a:cubicBezTo>
                    <a:pt x="50282" y="65172"/>
                    <a:pt x="47354" y="55827"/>
                    <a:pt x="47467" y="55827"/>
                  </a:cubicBezTo>
                  <a:cubicBezTo>
                    <a:pt x="43977" y="56164"/>
                    <a:pt x="43188" y="67199"/>
                    <a:pt x="39361" y="66523"/>
                  </a:cubicBezTo>
                  <a:cubicBezTo>
                    <a:pt x="34294" y="65622"/>
                    <a:pt x="32604" y="59880"/>
                    <a:pt x="27876" y="57741"/>
                  </a:cubicBezTo>
                  <a:cubicBezTo>
                    <a:pt x="21796" y="55038"/>
                    <a:pt x="12450" y="64159"/>
                    <a:pt x="7946" y="49859"/>
                  </a:cubicBezTo>
                  <a:cubicBezTo>
                    <a:pt x="14027" y="30380"/>
                    <a:pt x="35082" y="63596"/>
                    <a:pt x="32604" y="32520"/>
                  </a:cubicBezTo>
                  <a:cubicBezTo>
                    <a:pt x="23935" y="32632"/>
                    <a:pt x="17179" y="45806"/>
                    <a:pt x="10198" y="34772"/>
                  </a:cubicBezTo>
                  <a:cubicBezTo>
                    <a:pt x="11437" y="24525"/>
                    <a:pt x="18305" y="24188"/>
                    <a:pt x="12338" y="14730"/>
                  </a:cubicBezTo>
                  <a:cubicBezTo>
                    <a:pt x="17967" y="14167"/>
                    <a:pt x="23484" y="13604"/>
                    <a:pt x="29114" y="13041"/>
                  </a:cubicBezTo>
                  <a:cubicBezTo>
                    <a:pt x="27313" y="-4411"/>
                    <a:pt x="14139" y="655"/>
                    <a:pt x="3443" y="7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8D33B4A-3E29-47BA-A87C-F638EC540A94}"/>
                </a:ext>
              </a:extLst>
            </p:cNvPr>
            <p:cNvSpPr/>
            <p:nvPr/>
          </p:nvSpPr>
          <p:spPr>
            <a:xfrm>
              <a:off x="8724962" y="604107"/>
              <a:ext cx="11259" cy="33778"/>
            </a:xfrm>
            <a:custGeom>
              <a:avLst/>
              <a:gdLst>
                <a:gd name="connsiteX0" fmla="*/ 17673 w 11259"/>
                <a:gd name="connsiteY0" fmla="*/ 18200 h 33778"/>
                <a:gd name="connsiteX1" fmla="*/ 334 w 11259"/>
                <a:gd name="connsiteY1" fmla="*/ 185 h 33778"/>
                <a:gd name="connsiteX2" fmla="*/ 1009 w 11259"/>
                <a:gd name="connsiteY2" fmla="*/ 19889 h 33778"/>
                <a:gd name="connsiteX3" fmla="*/ 12832 w 11259"/>
                <a:gd name="connsiteY3" fmla="*/ 38467 h 33778"/>
                <a:gd name="connsiteX4" fmla="*/ 17673 w 11259"/>
                <a:gd name="connsiteY4" fmla="*/ 1820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7673" y="18200"/>
                  </a:moveTo>
                  <a:cubicBezTo>
                    <a:pt x="8440" y="18876"/>
                    <a:pt x="10354" y="-2179"/>
                    <a:pt x="334" y="185"/>
                  </a:cubicBezTo>
                  <a:cubicBezTo>
                    <a:pt x="-2031" y="9643"/>
                    <a:pt x="9229" y="15836"/>
                    <a:pt x="1009" y="19889"/>
                  </a:cubicBezTo>
                  <a:cubicBezTo>
                    <a:pt x="3036" y="29798"/>
                    <a:pt x="15196" y="19889"/>
                    <a:pt x="12832" y="38467"/>
                  </a:cubicBezTo>
                  <a:cubicBezTo>
                    <a:pt x="21276" y="42633"/>
                    <a:pt x="17336" y="27095"/>
                    <a:pt x="17673" y="182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C9417BC-3587-469C-ADD5-3549B51A86E2}"/>
                </a:ext>
              </a:extLst>
            </p:cNvPr>
            <p:cNvSpPr/>
            <p:nvPr/>
          </p:nvSpPr>
          <p:spPr>
            <a:xfrm>
              <a:off x="8667310" y="460129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2"/>
                    <a:pt x="450" y="16257"/>
                  </a:cubicBezTo>
                  <a:cubicBezTo>
                    <a:pt x="8895" y="22675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9529C67-29BE-4A3E-8566-8F6F346A1383}"/>
                </a:ext>
              </a:extLst>
            </p:cNvPr>
            <p:cNvSpPr/>
            <p:nvPr/>
          </p:nvSpPr>
          <p:spPr>
            <a:xfrm>
              <a:off x="8746330" y="458370"/>
              <a:ext cx="11259" cy="56297"/>
            </a:xfrm>
            <a:custGeom>
              <a:avLst/>
              <a:gdLst>
                <a:gd name="connsiteX0" fmla="*/ 12068 w 11259"/>
                <a:gd name="connsiteY0" fmla="*/ 43574 h 56297"/>
                <a:gd name="connsiteX1" fmla="*/ 11055 w 11259"/>
                <a:gd name="connsiteY1" fmla="*/ 13962 h 56297"/>
                <a:gd name="connsiteX2" fmla="*/ 2160 w 11259"/>
                <a:gd name="connsiteY2" fmla="*/ 0 h 56297"/>
                <a:gd name="connsiteX3" fmla="*/ 2610 w 11259"/>
                <a:gd name="connsiteY3" fmla="*/ 14862 h 56297"/>
                <a:gd name="connsiteX4" fmla="*/ 1147 w 11259"/>
                <a:gd name="connsiteY4" fmla="*/ 54608 h 56297"/>
                <a:gd name="connsiteX5" fmla="*/ 18036 w 11259"/>
                <a:gd name="connsiteY5" fmla="*/ 57873 h 56297"/>
                <a:gd name="connsiteX6" fmla="*/ 3736 w 11259"/>
                <a:gd name="connsiteY6" fmla="*/ 49429 h 56297"/>
                <a:gd name="connsiteX7" fmla="*/ 12068 w 11259"/>
                <a:gd name="connsiteY7" fmla="*/ 43574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" h="56297">
                  <a:moveTo>
                    <a:pt x="12068" y="43574"/>
                  </a:moveTo>
                  <a:cubicBezTo>
                    <a:pt x="11730" y="33666"/>
                    <a:pt x="11393" y="23870"/>
                    <a:pt x="11055" y="13962"/>
                  </a:cubicBezTo>
                  <a:cubicBezTo>
                    <a:pt x="8240" y="9008"/>
                    <a:pt x="696" y="13511"/>
                    <a:pt x="2160" y="0"/>
                  </a:cubicBezTo>
                  <a:cubicBezTo>
                    <a:pt x="-2681" y="4166"/>
                    <a:pt x="2047" y="9008"/>
                    <a:pt x="2610" y="14862"/>
                  </a:cubicBezTo>
                  <a:cubicBezTo>
                    <a:pt x="3736" y="30738"/>
                    <a:pt x="-1668" y="36255"/>
                    <a:pt x="1147" y="54608"/>
                  </a:cubicBezTo>
                  <a:cubicBezTo>
                    <a:pt x="7677" y="53820"/>
                    <a:pt x="9704" y="62265"/>
                    <a:pt x="18036" y="57873"/>
                  </a:cubicBezTo>
                  <a:cubicBezTo>
                    <a:pt x="15446" y="50780"/>
                    <a:pt x="10605" y="47965"/>
                    <a:pt x="3736" y="49429"/>
                  </a:cubicBezTo>
                  <a:cubicBezTo>
                    <a:pt x="4074" y="43461"/>
                    <a:pt x="8803" y="44587"/>
                    <a:pt x="12068" y="435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665DC0C-8BBE-4683-BC56-A4B8EF8B5AD2}"/>
                </a:ext>
              </a:extLst>
            </p:cNvPr>
            <p:cNvSpPr/>
            <p:nvPr/>
          </p:nvSpPr>
          <p:spPr>
            <a:xfrm>
              <a:off x="8649632" y="343172"/>
              <a:ext cx="11259" cy="11259"/>
            </a:xfrm>
            <a:custGeom>
              <a:avLst/>
              <a:gdLst>
                <a:gd name="connsiteX0" fmla="*/ 11035 w 0"/>
                <a:gd name="connsiteY0" fmla="*/ 240 h 11259"/>
                <a:gd name="connsiteX1" fmla="*/ 0 w 0"/>
                <a:gd name="connsiteY1" fmla="*/ 6320 h 11259"/>
                <a:gd name="connsiteX2" fmla="*/ 11035 w 0"/>
                <a:gd name="connsiteY2" fmla="*/ 2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035" y="240"/>
                  </a:moveTo>
                  <a:cubicBezTo>
                    <a:pt x="5180" y="-1224"/>
                    <a:pt x="3716" y="4406"/>
                    <a:pt x="0" y="6320"/>
                  </a:cubicBezTo>
                  <a:cubicBezTo>
                    <a:pt x="788" y="20282"/>
                    <a:pt x="12273" y="14540"/>
                    <a:pt x="11035" y="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089C258-4D9C-44F3-9D20-1B63FED8DCE9}"/>
                </a:ext>
              </a:extLst>
            </p:cNvPr>
            <p:cNvSpPr/>
            <p:nvPr/>
          </p:nvSpPr>
          <p:spPr>
            <a:xfrm>
              <a:off x="8654474" y="219671"/>
              <a:ext cx="11259" cy="45038"/>
            </a:xfrm>
            <a:custGeom>
              <a:avLst/>
              <a:gdLst>
                <a:gd name="connsiteX0" fmla="*/ 5067 w 0"/>
                <a:gd name="connsiteY0" fmla="*/ 0 h 45037"/>
                <a:gd name="connsiteX1" fmla="*/ 0 w 0"/>
                <a:gd name="connsiteY1" fmla="*/ 15425 h 45037"/>
                <a:gd name="connsiteX2" fmla="*/ 6756 w 0"/>
                <a:gd name="connsiteY2" fmla="*/ 49429 h 45037"/>
                <a:gd name="connsiteX3" fmla="*/ 3266 w 0"/>
                <a:gd name="connsiteY3" fmla="*/ 29950 h 45037"/>
                <a:gd name="connsiteX4" fmla="*/ 5067 w 0"/>
                <a:gd name="connsiteY4" fmla="*/ 0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45037">
                  <a:moveTo>
                    <a:pt x="5067" y="0"/>
                  </a:moveTo>
                  <a:cubicBezTo>
                    <a:pt x="1126" y="1576"/>
                    <a:pt x="4617" y="14862"/>
                    <a:pt x="0" y="15425"/>
                  </a:cubicBezTo>
                  <a:cubicBezTo>
                    <a:pt x="2365" y="26460"/>
                    <a:pt x="-3828" y="54495"/>
                    <a:pt x="6756" y="49429"/>
                  </a:cubicBezTo>
                  <a:cubicBezTo>
                    <a:pt x="6869" y="40534"/>
                    <a:pt x="3040" y="39408"/>
                    <a:pt x="3266" y="29950"/>
                  </a:cubicBezTo>
                  <a:cubicBezTo>
                    <a:pt x="4841" y="19591"/>
                    <a:pt x="11372" y="9458"/>
                    <a:pt x="506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B5C0D38-C337-4994-81D9-6528243ED520}"/>
                </a:ext>
              </a:extLst>
            </p:cNvPr>
            <p:cNvSpPr/>
            <p:nvPr/>
          </p:nvSpPr>
          <p:spPr>
            <a:xfrm>
              <a:off x="8621146" y="415000"/>
              <a:ext cx="11259" cy="11259"/>
            </a:xfrm>
            <a:custGeom>
              <a:avLst/>
              <a:gdLst>
                <a:gd name="connsiteX0" fmla="*/ 0 w 0"/>
                <a:gd name="connsiteY0" fmla="*/ 6664 h 11259"/>
                <a:gd name="connsiteX1" fmla="*/ 11147 w 0"/>
                <a:gd name="connsiteY1" fmla="*/ 5538 h 11259"/>
                <a:gd name="connsiteX2" fmla="*/ 0 w 0"/>
                <a:gd name="connsiteY2" fmla="*/ 666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664"/>
                  </a:moveTo>
                  <a:cubicBezTo>
                    <a:pt x="788" y="18937"/>
                    <a:pt x="9458" y="7115"/>
                    <a:pt x="11147" y="5538"/>
                  </a:cubicBezTo>
                  <a:cubicBezTo>
                    <a:pt x="10358" y="-6735"/>
                    <a:pt x="1688" y="4975"/>
                    <a:pt x="0" y="66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02ED5C6F-B3B2-4E80-B79F-AE41BCFADEB3}"/>
                </a:ext>
              </a:extLst>
            </p:cNvPr>
            <p:cNvSpPr/>
            <p:nvPr/>
          </p:nvSpPr>
          <p:spPr>
            <a:xfrm>
              <a:off x="8701426" y="215129"/>
              <a:ext cx="11259" cy="11259"/>
            </a:xfrm>
            <a:custGeom>
              <a:avLst/>
              <a:gdLst>
                <a:gd name="connsiteX0" fmla="*/ 14299 w 11259"/>
                <a:gd name="connsiteY0" fmla="*/ 8820 h 11259"/>
                <a:gd name="connsiteX1" fmla="*/ 0 w 11259"/>
                <a:gd name="connsiteY1" fmla="*/ 376 h 11259"/>
                <a:gd name="connsiteX2" fmla="*/ 14299 w 11259"/>
                <a:gd name="connsiteY2" fmla="*/ 88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820"/>
                  </a:moveTo>
                  <a:cubicBezTo>
                    <a:pt x="11710" y="1727"/>
                    <a:pt x="6868" y="-1088"/>
                    <a:pt x="0" y="376"/>
                  </a:cubicBezTo>
                  <a:cubicBezTo>
                    <a:pt x="1238" y="21768"/>
                    <a:pt x="5179" y="8820"/>
                    <a:pt x="14299" y="88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1D0C84F-3B52-4D16-996B-B4EBE2C53328}"/>
                </a:ext>
              </a:extLst>
            </p:cNvPr>
            <p:cNvSpPr/>
            <p:nvPr/>
          </p:nvSpPr>
          <p:spPr>
            <a:xfrm>
              <a:off x="8732448" y="201548"/>
              <a:ext cx="11259" cy="45038"/>
            </a:xfrm>
            <a:custGeom>
              <a:avLst/>
              <a:gdLst>
                <a:gd name="connsiteX0" fmla="*/ 53 w 11259"/>
                <a:gd name="connsiteY0" fmla="*/ 20712 h 45037"/>
                <a:gd name="connsiteX1" fmla="*/ 841 w 11259"/>
                <a:gd name="connsiteY1" fmla="*/ 45370 h 45037"/>
                <a:gd name="connsiteX2" fmla="*/ 5683 w 11259"/>
                <a:gd name="connsiteY2" fmla="*/ 20149 h 45037"/>
                <a:gd name="connsiteX3" fmla="*/ 22347 w 11259"/>
                <a:gd name="connsiteY3" fmla="*/ 13506 h 45037"/>
                <a:gd name="connsiteX4" fmla="*/ 5120 w 11259"/>
                <a:gd name="connsiteY4" fmla="*/ 445 h 45037"/>
                <a:gd name="connsiteX5" fmla="*/ 53 w 11259"/>
                <a:gd name="connsiteY5" fmla="*/ 2071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45037">
                  <a:moveTo>
                    <a:pt x="53" y="20712"/>
                  </a:moveTo>
                  <a:cubicBezTo>
                    <a:pt x="-622" y="26117"/>
                    <a:pt x="5458" y="32535"/>
                    <a:pt x="841" y="45370"/>
                  </a:cubicBezTo>
                  <a:cubicBezTo>
                    <a:pt x="6246" y="40867"/>
                    <a:pt x="10300" y="27130"/>
                    <a:pt x="5683" y="20149"/>
                  </a:cubicBezTo>
                  <a:cubicBezTo>
                    <a:pt x="14353" y="22852"/>
                    <a:pt x="13677" y="10804"/>
                    <a:pt x="22347" y="13506"/>
                  </a:cubicBezTo>
                  <a:cubicBezTo>
                    <a:pt x="22122" y="-1807"/>
                    <a:pt x="13452" y="-343"/>
                    <a:pt x="5120" y="445"/>
                  </a:cubicBezTo>
                  <a:cubicBezTo>
                    <a:pt x="9511" y="12380"/>
                    <a:pt x="617" y="15871"/>
                    <a:pt x="53" y="207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FE7A964B-D72C-493B-8B7F-470D646CB1CC}"/>
                </a:ext>
              </a:extLst>
            </p:cNvPr>
            <p:cNvSpPr/>
            <p:nvPr/>
          </p:nvSpPr>
          <p:spPr>
            <a:xfrm>
              <a:off x="8622243" y="486125"/>
              <a:ext cx="11259" cy="11259"/>
            </a:xfrm>
            <a:custGeom>
              <a:avLst/>
              <a:gdLst>
                <a:gd name="connsiteX0" fmla="*/ 6784 w 0"/>
                <a:gd name="connsiteY0" fmla="*/ 4109 h 0"/>
                <a:gd name="connsiteX1" fmla="*/ 6784 w 0"/>
                <a:gd name="connsiteY1" fmla="*/ 4109 h 0"/>
                <a:gd name="connsiteX2" fmla="*/ 6784 w 0"/>
                <a:gd name="connsiteY2" fmla="*/ 41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84" y="4109"/>
                  </a:moveTo>
                  <a:cubicBezTo>
                    <a:pt x="-309" y="-11203"/>
                    <a:pt x="-4025" y="22575"/>
                    <a:pt x="6784" y="4109"/>
                  </a:cubicBezTo>
                  <a:lnTo>
                    <a:pt x="6784" y="410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8BF75A9-770F-49DB-B4A1-382E9FB3AAB6}"/>
                </a:ext>
              </a:extLst>
            </p:cNvPr>
            <p:cNvSpPr/>
            <p:nvPr/>
          </p:nvSpPr>
          <p:spPr>
            <a:xfrm>
              <a:off x="8695777" y="284207"/>
              <a:ext cx="33778" cy="33778"/>
            </a:xfrm>
            <a:custGeom>
              <a:avLst/>
              <a:gdLst>
                <a:gd name="connsiteX0" fmla="*/ 131 w 33778"/>
                <a:gd name="connsiteY0" fmla="*/ 20923 h 33778"/>
                <a:gd name="connsiteX1" fmla="*/ 19498 w 33778"/>
                <a:gd name="connsiteY1" fmla="*/ 14054 h 33778"/>
                <a:gd name="connsiteX2" fmla="*/ 28843 w 33778"/>
                <a:gd name="connsiteY2" fmla="*/ 42878 h 33778"/>
                <a:gd name="connsiteX3" fmla="*/ 33347 w 33778"/>
                <a:gd name="connsiteY3" fmla="*/ 7749 h 33778"/>
                <a:gd name="connsiteX4" fmla="*/ 27604 w 33778"/>
                <a:gd name="connsiteY4" fmla="*/ 3358 h 33778"/>
                <a:gd name="connsiteX5" fmla="*/ 21975 w 33778"/>
                <a:gd name="connsiteY5" fmla="*/ 3921 h 33778"/>
                <a:gd name="connsiteX6" fmla="*/ 13530 w 33778"/>
                <a:gd name="connsiteY6" fmla="*/ 4822 h 33778"/>
                <a:gd name="connsiteX7" fmla="*/ 7788 w 33778"/>
                <a:gd name="connsiteY7" fmla="*/ 430 h 33778"/>
                <a:gd name="connsiteX8" fmla="*/ 131 w 33778"/>
                <a:gd name="connsiteY8" fmla="*/ 20923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33778">
                  <a:moveTo>
                    <a:pt x="131" y="20923"/>
                  </a:moveTo>
                  <a:cubicBezTo>
                    <a:pt x="3510" y="13717"/>
                    <a:pt x="12066" y="14842"/>
                    <a:pt x="19498" y="14054"/>
                  </a:cubicBezTo>
                  <a:cubicBezTo>
                    <a:pt x="27830" y="13266"/>
                    <a:pt x="23776" y="37023"/>
                    <a:pt x="28843" y="42878"/>
                  </a:cubicBezTo>
                  <a:cubicBezTo>
                    <a:pt x="36274" y="35560"/>
                    <a:pt x="36387" y="20022"/>
                    <a:pt x="33347" y="7749"/>
                  </a:cubicBezTo>
                  <a:cubicBezTo>
                    <a:pt x="31320" y="5610"/>
                    <a:pt x="30082" y="4822"/>
                    <a:pt x="27604" y="3358"/>
                  </a:cubicBezTo>
                  <a:cubicBezTo>
                    <a:pt x="26591" y="2795"/>
                    <a:pt x="22650" y="5159"/>
                    <a:pt x="21975" y="3921"/>
                  </a:cubicBezTo>
                  <a:cubicBezTo>
                    <a:pt x="17696" y="-4299"/>
                    <a:pt x="18259" y="5047"/>
                    <a:pt x="13530" y="4822"/>
                  </a:cubicBezTo>
                  <a:cubicBezTo>
                    <a:pt x="12742" y="4822"/>
                    <a:pt x="10603" y="-1709"/>
                    <a:pt x="7788" y="430"/>
                  </a:cubicBezTo>
                  <a:cubicBezTo>
                    <a:pt x="4185" y="3245"/>
                    <a:pt x="-882" y="10451"/>
                    <a:pt x="131" y="209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FBB2D13-624F-42A3-89AF-4F1E0B971510}"/>
                </a:ext>
              </a:extLst>
            </p:cNvPr>
            <p:cNvSpPr/>
            <p:nvPr/>
          </p:nvSpPr>
          <p:spPr>
            <a:xfrm>
              <a:off x="8903182" y="398080"/>
              <a:ext cx="11259" cy="11259"/>
            </a:xfrm>
            <a:custGeom>
              <a:avLst/>
              <a:gdLst>
                <a:gd name="connsiteX0" fmla="*/ 17351 w 11259"/>
                <a:gd name="connsiteY0" fmla="*/ 3318 h 11259"/>
                <a:gd name="connsiteX1" fmla="*/ 462 w 11259"/>
                <a:gd name="connsiteY1" fmla="*/ 52 h 11259"/>
                <a:gd name="connsiteX2" fmla="*/ 6655 w 11259"/>
                <a:gd name="connsiteY2" fmla="*/ 19193 h 11259"/>
                <a:gd name="connsiteX3" fmla="*/ 17351 w 11259"/>
                <a:gd name="connsiteY3" fmla="*/ 33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7351" y="3318"/>
                  </a:moveTo>
                  <a:cubicBezTo>
                    <a:pt x="8907" y="7709"/>
                    <a:pt x="6993" y="-736"/>
                    <a:pt x="462" y="52"/>
                  </a:cubicBezTo>
                  <a:cubicBezTo>
                    <a:pt x="-2465" y="16378"/>
                    <a:pt x="9582" y="2867"/>
                    <a:pt x="6655" y="19193"/>
                  </a:cubicBezTo>
                  <a:cubicBezTo>
                    <a:pt x="13974" y="19869"/>
                    <a:pt x="18590" y="16153"/>
                    <a:pt x="17351" y="33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B941C37-57D8-4065-AD45-3D9A9F891709}"/>
                </a:ext>
              </a:extLst>
            </p:cNvPr>
            <p:cNvSpPr/>
            <p:nvPr/>
          </p:nvSpPr>
          <p:spPr>
            <a:xfrm>
              <a:off x="4183028" y="286101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623525D8-9021-405E-8040-053079C566C5}"/>
                </a:ext>
              </a:extLst>
            </p:cNvPr>
            <p:cNvSpPr/>
            <p:nvPr/>
          </p:nvSpPr>
          <p:spPr>
            <a:xfrm>
              <a:off x="6875246" y="178864"/>
              <a:ext cx="11259" cy="11259"/>
            </a:xfrm>
            <a:custGeom>
              <a:avLst/>
              <a:gdLst>
                <a:gd name="connsiteX0" fmla="*/ 13078 w 11259"/>
                <a:gd name="connsiteY0" fmla="*/ 18288 h 11259"/>
                <a:gd name="connsiteX1" fmla="*/ 17 w 11259"/>
                <a:gd name="connsiteY1" fmla="*/ 498 h 11259"/>
                <a:gd name="connsiteX2" fmla="*/ 13078 w 11259"/>
                <a:gd name="connsiteY2" fmla="*/ 182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078" y="18288"/>
                  </a:moveTo>
                  <a:cubicBezTo>
                    <a:pt x="12628" y="3538"/>
                    <a:pt x="8012" y="-1754"/>
                    <a:pt x="17" y="498"/>
                  </a:cubicBezTo>
                  <a:cubicBezTo>
                    <a:pt x="-433" y="17387"/>
                    <a:pt x="8012" y="14009"/>
                    <a:pt x="13078" y="182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BCE9BAC-B28C-4287-8B15-1E0EFA64C51B}"/>
                </a:ext>
              </a:extLst>
            </p:cNvPr>
            <p:cNvSpPr/>
            <p:nvPr/>
          </p:nvSpPr>
          <p:spPr>
            <a:xfrm>
              <a:off x="4199467" y="128019"/>
              <a:ext cx="11259" cy="11259"/>
            </a:xfrm>
            <a:custGeom>
              <a:avLst/>
              <a:gdLst>
                <a:gd name="connsiteX0" fmla="*/ 1802 w 0"/>
                <a:gd name="connsiteY0" fmla="*/ 450 h 0"/>
                <a:gd name="connsiteX1" fmla="*/ 0 w 0"/>
                <a:gd name="connsiteY1" fmla="*/ 9796 h 0"/>
                <a:gd name="connsiteX2" fmla="*/ 6080 w 0"/>
                <a:gd name="connsiteY2" fmla="*/ 0 h 0"/>
                <a:gd name="connsiteX3" fmla="*/ 1802 w 0"/>
                <a:gd name="connsiteY3" fmla="*/ 4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02" y="450"/>
                  </a:moveTo>
                  <a:cubicBezTo>
                    <a:pt x="1914" y="5067"/>
                    <a:pt x="225" y="6080"/>
                    <a:pt x="0" y="9796"/>
                  </a:cubicBezTo>
                  <a:cubicBezTo>
                    <a:pt x="3378" y="9008"/>
                    <a:pt x="7431" y="9683"/>
                    <a:pt x="6080" y="0"/>
                  </a:cubicBezTo>
                  <a:cubicBezTo>
                    <a:pt x="4616" y="113"/>
                    <a:pt x="3265" y="338"/>
                    <a:pt x="1802" y="4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847A4B1-B20E-4860-8EE6-AE9F2503BF33}"/>
                </a:ext>
              </a:extLst>
            </p:cNvPr>
            <p:cNvSpPr/>
            <p:nvPr/>
          </p:nvSpPr>
          <p:spPr>
            <a:xfrm>
              <a:off x="4237947" y="124072"/>
              <a:ext cx="11259" cy="11259"/>
            </a:xfrm>
            <a:custGeom>
              <a:avLst/>
              <a:gdLst>
                <a:gd name="connsiteX0" fmla="*/ 16692 w 11259"/>
                <a:gd name="connsiteY0" fmla="*/ 3610 h 0"/>
                <a:gd name="connsiteX1" fmla="*/ 8134 w 11259"/>
                <a:gd name="connsiteY1" fmla="*/ 4510 h 0"/>
                <a:gd name="connsiteX2" fmla="*/ 4081 w 11259"/>
                <a:gd name="connsiteY2" fmla="*/ 9577 h 0"/>
                <a:gd name="connsiteX3" fmla="*/ 16692 w 11259"/>
                <a:gd name="connsiteY3" fmla="*/ 3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6692" y="3610"/>
                  </a:moveTo>
                  <a:cubicBezTo>
                    <a:pt x="13651" y="-3822"/>
                    <a:pt x="13877" y="2146"/>
                    <a:pt x="8134" y="4510"/>
                  </a:cubicBezTo>
                  <a:cubicBezTo>
                    <a:pt x="3293" y="6537"/>
                    <a:pt x="-5039" y="6762"/>
                    <a:pt x="4081" y="9577"/>
                  </a:cubicBezTo>
                  <a:cubicBezTo>
                    <a:pt x="7684" y="6537"/>
                    <a:pt x="16804" y="13743"/>
                    <a:pt x="16692" y="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D23FA035-A2F5-4222-9A4B-60F41F779274}"/>
                </a:ext>
              </a:extLst>
            </p:cNvPr>
            <p:cNvSpPr/>
            <p:nvPr/>
          </p:nvSpPr>
          <p:spPr>
            <a:xfrm>
              <a:off x="4186741" y="133762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279"/>
                    <a:pt x="7885" y="6193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0B1F3AF2-B9FE-4819-97EF-35389C304F65}"/>
                </a:ext>
              </a:extLst>
            </p:cNvPr>
            <p:cNvSpPr/>
            <p:nvPr/>
          </p:nvSpPr>
          <p:spPr>
            <a:xfrm>
              <a:off x="4202278" y="216631"/>
              <a:ext cx="33778" cy="11259"/>
            </a:xfrm>
            <a:custGeom>
              <a:avLst/>
              <a:gdLst>
                <a:gd name="connsiteX0" fmla="*/ 4 w 33778"/>
                <a:gd name="connsiteY0" fmla="*/ 8445 h 0"/>
                <a:gd name="connsiteX1" fmla="*/ 19145 w 33778"/>
                <a:gd name="connsiteY1" fmla="*/ 6530 h 0"/>
                <a:gd name="connsiteX2" fmla="*/ 38173 w 33778"/>
                <a:gd name="connsiteY2" fmla="*/ 0 h 0"/>
                <a:gd name="connsiteX3" fmla="*/ 4057 w 33778"/>
                <a:gd name="connsiteY3" fmla="*/ 3490 h 0"/>
                <a:gd name="connsiteX4" fmla="*/ 4 w 33778"/>
                <a:gd name="connsiteY4" fmla="*/ 84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4" y="8445"/>
                  </a:moveTo>
                  <a:cubicBezTo>
                    <a:pt x="5183" y="7769"/>
                    <a:pt x="13177" y="7319"/>
                    <a:pt x="19145" y="6530"/>
                  </a:cubicBezTo>
                  <a:cubicBezTo>
                    <a:pt x="27251" y="5517"/>
                    <a:pt x="34120" y="9008"/>
                    <a:pt x="38173" y="0"/>
                  </a:cubicBezTo>
                  <a:cubicBezTo>
                    <a:pt x="26801" y="1126"/>
                    <a:pt x="15429" y="2252"/>
                    <a:pt x="4057" y="3490"/>
                  </a:cubicBezTo>
                  <a:cubicBezTo>
                    <a:pt x="2481" y="4616"/>
                    <a:pt x="-109" y="3941"/>
                    <a:pt x="4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4BC5EF9-2355-40BC-A986-4BDC9960935B}"/>
                </a:ext>
              </a:extLst>
            </p:cNvPr>
            <p:cNvSpPr/>
            <p:nvPr/>
          </p:nvSpPr>
          <p:spPr>
            <a:xfrm>
              <a:off x="4408100" y="111355"/>
              <a:ext cx="11259" cy="11259"/>
            </a:xfrm>
            <a:custGeom>
              <a:avLst/>
              <a:gdLst>
                <a:gd name="connsiteX0" fmla="*/ 8336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6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156" y="4391"/>
                    <a:pt x="7885" y="6305"/>
                    <a:pt x="833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959BBE4-FB17-4048-9D1D-0E1929E8DECA}"/>
                </a:ext>
              </a:extLst>
            </p:cNvPr>
            <p:cNvSpPr/>
            <p:nvPr/>
          </p:nvSpPr>
          <p:spPr>
            <a:xfrm>
              <a:off x="4373265" y="225413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836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805D8A55-8AE7-4F15-A0CB-0F7D8E7B524D}"/>
                </a:ext>
              </a:extLst>
            </p:cNvPr>
            <p:cNvSpPr/>
            <p:nvPr/>
          </p:nvSpPr>
          <p:spPr>
            <a:xfrm>
              <a:off x="4456097" y="212079"/>
              <a:ext cx="11259" cy="11259"/>
            </a:xfrm>
            <a:custGeom>
              <a:avLst/>
              <a:gdLst>
                <a:gd name="connsiteX0" fmla="*/ 6615 w 0"/>
                <a:gd name="connsiteY0" fmla="*/ 9731 h 0"/>
                <a:gd name="connsiteX1" fmla="*/ 84 w 0"/>
                <a:gd name="connsiteY1" fmla="*/ 5790 h 0"/>
                <a:gd name="connsiteX2" fmla="*/ 2336 w 0"/>
                <a:gd name="connsiteY2" fmla="*/ 10181 h 0"/>
                <a:gd name="connsiteX3" fmla="*/ 6615 w 0"/>
                <a:gd name="connsiteY3" fmla="*/ 9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15" y="9731"/>
                  </a:moveTo>
                  <a:cubicBezTo>
                    <a:pt x="9542" y="-1866"/>
                    <a:pt x="-1042" y="-2992"/>
                    <a:pt x="84" y="5790"/>
                  </a:cubicBez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956"/>
                    <a:pt x="6615" y="97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D6D73FE-8982-484C-AA71-FC11E23D380D}"/>
                </a:ext>
              </a:extLst>
            </p:cNvPr>
            <p:cNvSpPr/>
            <p:nvPr/>
          </p:nvSpPr>
          <p:spPr>
            <a:xfrm>
              <a:off x="4398759" y="214667"/>
              <a:ext cx="45038" cy="11259"/>
            </a:xfrm>
            <a:custGeom>
              <a:avLst/>
              <a:gdLst>
                <a:gd name="connsiteX0" fmla="*/ 0 w 45037"/>
                <a:gd name="connsiteY0" fmla="*/ 9057 h 11259"/>
                <a:gd name="connsiteX1" fmla="*/ 6418 w 45037"/>
                <a:gd name="connsiteY1" fmla="*/ 8381 h 11259"/>
                <a:gd name="connsiteX2" fmla="*/ 8670 w 45037"/>
                <a:gd name="connsiteY2" fmla="*/ 12773 h 11259"/>
                <a:gd name="connsiteX3" fmla="*/ 21280 w 45037"/>
                <a:gd name="connsiteY3" fmla="*/ 6918 h 11259"/>
                <a:gd name="connsiteX4" fmla="*/ 25559 w 45037"/>
                <a:gd name="connsiteY4" fmla="*/ 6467 h 11259"/>
                <a:gd name="connsiteX5" fmla="*/ 29838 w 45037"/>
                <a:gd name="connsiteY5" fmla="*/ 6017 h 11259"/>
                <a:gd name="connsiteX6" fmla="*/ 38507 w 45037"/>
                <a:gd name="connsiteY6" fmla="*/ 9733 h 11259"/>
                <a:gd name="connsiteX7" fmla="*/ 55396 w 45037"/>
                <a:gd name="connsiteY7" fmla="*/ 3427 h 11259"/>
                <a:gd name="connsiteX8" fmla="*/ 12723 w 45037"/>
                <a:gd name="connsiteY8" fmla="*/ 3090 h 11259"/>
                <a:gd name="connsiteX9" fmla="*/ 0 w 45037"/>
                <a:gd name="connsiteY9" fmla="*/ 90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37" h="11259">
                  <a:moveTo>
                    <a:pt x="0" y="9057"/>
                  </a:moveTo>
                  <a:cubicBezTo>
                    <a:pt x="2139" y="9057"/>
                    <a:pt x="4279" y="8381"/>
                    <a:pt x="6418" y="8381"/>
                  </a:cubicBezTo>
                  <a:cubicBezTo>
                    <a:pt x="7544" y="8381"/>
                    <a:pt x="9120" y="12773"/>
                    <a:pt x="8670" y="12773"/>
                  </a:cubicBezTo>
                  <a:cubicBezTo>
                    <a:pt x="12836" y="12435"/>
                    <a:pt x="16889" y="7819"/>
                    <a:pt x="21280" y="6918"/>
                  </a:cubicBezTo>
                  <a:cubicBezTo>
                    <a:pt x="24546" y="6242"/>
                    <a:pt x="23532" y="12435"/>
                    <a:pt x="25559" y="6467"/>
                  </a:cubicBezTo>
                  <a:cubicBezTo>
                    <a:pt x="25784" y="5679"/>
                    <a:pt x="29275" y="6017"/>
                    <a:pt x="29838" y="6017"/>
                  </a:cubicBezTo>
                  <a:cubicBezTo>
                    <a:pt x="32427" y="5904"/>
                    <a:pt x="34454" y="9282"/>
                    <a:pt x="38507" y="9733"/>
                  </a:cubicBezTo>
                  <a:cubicBezTo>
                    <a:pt x="44813" y="10521"/>
                    <a:pt x="54608" y="10633"/>
                    <a:pt x="55396" y="3427"/>
                  </a:cubicBezTo>
                  <a:cubicBezTo>
                    <a:pt x="44925" y="-3103"/>
                    <a:pt x="24208" y="1401"/>
                    <a:pt x="12723" y="3090"/>
                  </a:cubicBezTo>
                  <a:cubicBezTo>
                    <a:pt x="8445" y="3765"/>
                    <a:pt x="1802" y="162"/>
                    <a:pt x="0" y="90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33C2CE8-F168-4F74-B5D6-76658542DDFF}"/>
                </a:ext>
              </a:extLst>
            </p:cNvPr>
            <p:cNvSpPr/>
            <p:nvPr/>
          </p:nvSpPr>
          <p:spPr>
            <a:xfrm>
              <a:off x="4295225" y="226910"/>
              <a:ext cx="11259" cy="11259"/>
            </a:xfrm>
            <a:custGeom>
              <a:avLst/>
              <a:gdLst>
                <a:gd name="connsiteX0" fmla="*/ 7491 w 0"/>
                <a:gd name="connsiteY0" fmla="*/ 1881 h 0"/>
                <a:gd name="connsiteX1" fmla="*/ 7491 w 0"/>
                <a:gd name="connsiteY1" fmla="*/ 1881 h 0"/>
                <a:gd name="connsiteX2" fmla="*/ 7491 w 0"/>
                <a:gd name="connsiteY2" fmla="*/ 1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491" y="1881"/>
                  </a:moveTo>
                  <a:cubicBezTo>
                    <a:pt x="-6471" y="-6902"/>
                    <a:pt x="2424" y="18882"/>
                    <a:pt x="7491" y="1881"/>
                  </a:cubicBezTo>
                  <a:lnTo>
                    <a:pt x="7491" y="1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FBF5F3AA-AF15-415A-AABA-5585E218FBB0}"/>
                </a:ext>
              </a:extLst>
            </p:cNvPr>
            <p:cNvSpPr/>
            <p:nvPr/>
          </p:nvSpPr>
          <p:spPr>
            <a:xfrm>
              <a:off x="4121890" y="176660"/>
              <a:ext cx="11259" cy="11259"/>
            </a:xfrm>
            <a:custGeom>
              <a:avLst/>
              <a:gdLst>
                <a:gd name="connsiteX0" fmla="*/ 0 w 11259"/>
                <a:gd name="connsiteY0" fmla="*/ 5855 h 0"/>
                <a:gd name="connsiteX1" fmla="*/ 12611 w 11259"/>
                <a:gd name="connsiteY1" fmla="*/ 0 h 0"/>
                <a:gd name="connsiteX2" fmla="*/ 6193 w 11259"/>
                <a:gd name="connsiteY2" fmla="*/ 676 h 0"/>
                <a:gd name="connsiteX3" fmla="*/ 0 w 11259"/>
                <a:gd name="connsiteY3" fmla="*/ 585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0" y="5855"/>
                  </a:moveTo>
                  <a:cubicBezTo>
                    <a:pt x="3603" y="2815"/>
                    <a:pt x="12723" y="10133"/>
                    <a:pt x="12611" y="0"/>
                  </a:cubicBezTo>
                  <a:cubicBezTo>
                    <a:pt x="10471" y="225"/>
                    <a:pt x="8332" y="450"/>
                    <a:pt x="6193" y="676"/>
                  </a:cubicBezTo>
                  <a:cubicBezTo>
                    <a:pt x="3716" y="1576"/>
                    <a:pt x="113" y="450"/>
                    <a:pt x="0" y="585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B1E89745-F2CB-4E3F-B5B4-18072346A837}"/>
                </a:ext>
              </a:extLst>
            </p:cNvPr>
            <p:cNvSpPr/>
            <p:nvPr/>
          </p:nvSpPr>
          <p:spPr>
            <a:xfrm>
              <a:off x="4136752" y="174971"/>
              <a:ext cx="11259" cy="11259"/>
            </a:xfrm>
            <a:custGeom>
              <a:avLst/>
              <a:gdLst>
                <a:gd name="connsiteX0" fmla="*/ 0 w 11259"/>
                <a:gd name="connsiteY0" fmla="*/ 6080 h 0"/>
                <a:gd name="connsiteX1" fmla="*/ 14750 w 11259"/>
                <a:gd name="connsiteY1" fmla="*/ 0 h 0"/>
                <a:gd name="connsiteX2" fmla="*/ 0 w 11259"/>
                <a:gd name="connsiteY2" fmla="*/ 60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6080"/>
                  </a:moveTo>
                  <a:cubicBezTo>
                    <a:pt x="4279" y="2927"/>
                    <a:pt x="14187" y="10359"/>
                    <a:pt x="14750" y="0"/>
                  </a:cubicBezTo>
                  <a:cubicBezTo>
                    <a:pt x="10471" y="3153"/>
                    <a:pt x="563" y="-4279"/>
                    <a:pt x="0" y="608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565689B-0867-492B-AE9F-4E5ED7C9DE1A}"/>
                </a:ext>
              </a:extLst>
            </p:cNvPr>
            <p:cNvSpPr/>
            <p:nvPr/>
          </p:nvSpPr>
          <p:spPr>
            <a:xfrm>
              <a:off x="4013984" y="177751"/>
              <a:ext cx="90075" cy="11259"/>
            </a:xfrm>
            <a:custGeom>
              <a:avLst/>
              <a:gdLst>
                <a:gd name="connsiteX0" fmla="*/ 1279 w 90075"/>
                <a:gd name="connsiteY0" fmla="*/ 10957 h 11259"/>
                <a:gd name="connsiteX1" fmla="*/ 1392 w 90075"/>
                <a:gd name="connsiteY1" fmla="*/ 15573 h 11259"/>
                <a:gd name="connsiteX2" fmla="*/ 24811 w 90075"/>
                <a:gd name="connsiteY2" fmla="*/ 13209 h 11259"/>
                <a:gd name="connsiteX3" fmla="*/ 29090 w 90075"/>
                <a:gd name="connsiteY3" fmla="*/ 12759 h 11259"/>
                <a:gd name="connsiteX4" fmla="*/ 44177 w 90075"/>
                <a:gd name="connsiteY4" fmla="*/ 15799 h 11259"/>
                <a:gd name="connsiteX5" fmla="*/ 48231 w 90075"/>
                <a:gd name="connsiteY5" fmla="*/ 10732 h 11259"/>
                <a:gd name="connsiteX6" fmla="*/ 82459 w 90075"/>
                <a:gd name="connsiteY6" fmla="*/ 11858 h 11259"/>
                <a:gd name="connsiteX7" fmla="*/ 92930 w 90075"/>
                <a:gd name="connsiteY7" fmla="*/ 6228 h 11259"/>
                <a:gd name="connsiteX8" fmla="*/ 96984 w 90075"/>
                <a:gd name="connsiteY8" fmla="*/ 1161 h 11259"/>
                <a:gd name="connsiteX9" fmla="*/ 1279 w 90075"/>
                <a:gd name="connsiteY9" fmla="*/ 109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75" h="11259">
                  <a:moveTo>
                    <a:pt x="1279" y="10957"/>
                  </a:moveTo>
                  <a:cubicBezTo>
                    <a:pt x="153" y="11070"/>
                    <a:pt x="-973" y="14898"/>
                    <a:pt x="1392" y="15573"/>
                  </a:cubicBezTo>
                  <a:cubicBezTo>
                    <a:pt x="10287" y="15123"/>
                    <a:pt x="17380" y="13321"/>
                    <a:pt x="24811" y="13209"/>
                  </a:cubicBezTo>
                  <a:cubicBezTo>
                    <a:pt x="28076" y="13209"/>
                    <a:pt x="27176" y="18276"/>
                    <a:pt x="29090" y="12759"/>
                  </a:cubicBezTo>
                  <a:cubicBezTo>
                    <a:pt x="30779" y="7804"/>
                    <a:pt x="43389" y="15911"/>
                    <a:pt x="44177" y="15799"/>
                  </a:cubicBezTo>
                  <a:cubicBezTo>
                    <a:pt x="46317" y="15573"/>
                    <a:pt x="46542" y="11858"/>
                    <a:pt x="48231" y="10732"/>
                  </a:cubicBezTo>
                  <a:cubicBezTo>
                    <a:pt x="61179" y="2738"/>
                    <a:pt x="70412" y="10394"/>
                    <a:pt x="82459" y="11858"/>
                  </a:cubicBezTo>
                  <a:cubicBezTo>
                    <a:pt x="81784" y="1949"/>
                    <a:pt x="89890" y="9043"/>
                    <a:pt x="92930" y="6228"/>
                  </a:cubicBezTo>
                  <a:cubicBezTo>
                    <a:pt x="96646" y="5890"/>
                    <a:pt x="106667" y="3976"/>
                    <a:pt x="96984" y="1161"/>
                  </a:cubicBezTo>
                  <a:cubicBezTo>
                    <a:pt x="76492" y="-4806"/>
                    <a:pt x="26838" y="14335"/>
                    <a:pt x="1279" y="10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35D34DEF-3459-41F6-AD39-B0D818257112}"/>
                </a:ext>
              </a:extLst>
            </p:cNvPr>
            <p:cNvSpPr/>
            <p:nvPr/>
          </p:nvSpPr>
          <p:spPr>
            <a:xfrm>
              <a:off x="3953422" y="124313"/>
              <a:ext cx="11259" cy="11259"/>
            </a:xfrm>
            <a:custGeom>
              <a:avLst/>
              <a:gdLst>
                <a:gd name="connsiteX0" fmla="*/ 4419 w 11259"/>
                <a:gd name="connsiteY0" fmla="*/ 5733 h 0"/>
                <a:gd name="connsiteX1" fmla="*/ 12976 w 11259"/>
                <a:gd name="connsiteY1" fmla="*/ 4832 h 0"/>
                <a:gd name="connsiteX2" fmla="*/ 2505 w 11259"/>
                <a:gd name="connsiteY2" fmla="*/ 10462 h 0"/>
                <a:gd name="connsiteX3" fmla="*/ 4419 w 11259"/>
                <a:gd name="connsiteY3" fmla="*/ 57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4419" y="5733"/>
                  </a:moveTo>
                  <a:cubicBezTo>
                    <a:pt x="7234" y="5395"/>
                    <a:pt x="10048" y="5170"/>
                    <a:pt x="12976" y="4832"/>
                  </a:cubicBezTo>
                  <a:cubicBezTo>
                    <a:pt x="27838" y="-1248"/>
                    <a:pt x="-9768" y="-3725"/>
                    <a:pt x="2505" y="10462"/>
                  </a:cubicBezTo>
                  <a:cubicBezTo>
                    <a:pt x="2505" y="7647"/>
                    <a:pt x="2617" y="5057"/>
                    <a:pt x="4419" y="57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52972D8-DAC0-4C22-BDE0-E5F1EE4EFCE1}"/>
                </a:ext>
              </a:extLst>
            </p:cNvPr>
            <p:cNvSpPr/>
            <p:nvPr/>
          </p:nvSpPr>
          <p:spPr>
            <a:xfrm>
              <a:off x="4046654" y="164667"/>
              <a:ext cx="22519" cy="11259"/>
            </a:xfrm>
            <a:custGeom>
              <a:avLst/>
              <a:gdLst>
                <a:gd name="connsiteX0" fmla="*/ 4639 w 22518"/>
                <a:gd name="connsiteY0" fmla="*/ 15822 h 11259"/>
                <a:gd name="connsiteX1" fmla="*/ 15336 w 22518"/>
                <a:gd name="connsiteY1" fmla="*/ 14696 h 11259"/>
                <a:gd name="connsiteX2" fmla="*/ 17362 w 22518"/>
                <a:gd name="connsiteY2" fmla="*/ 9854 h 11259"/>
                <a:gd name="connsiteX3" fmla="*/ 29973 w 22518"/>
                <a:gd name="connsiteY3" fmla="*/ 3999 h 11259"/>
                <a:gd name="connsiteX4" fmla="*/ 23 w 22518"/>
                <a:gd name="connsiteY4" fmla="*/ 2423 h 11259"/>
                <a:gd name="connsiteX5" fmla="*/ 4639 w 22518"/>
                <a:gd name="connsiteY5" fmla="*/ 1582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4639" y="15822"/>
                  </a:moveTo>
                  <a:cubicBezTo>
                    <a:pt x="8017" y="14133"/>
                    <a:pt x="11958" y="16835"/>
                    <a:pt x="15336" y="14696"/>
                  </a:cubicBezTo>
                  <a:cubicBezTo>
                    <a:pt x="16236" y="14133"/>
                    <a:pt x="17700" y="9742"/>
                    <a:pt x="17362" y="9854"/>
                  </a:cubicBezTo>
                  <a:cubicBezTo>
                    <a:pt x="21866" y="8053"/>
                    <a:pt x="27496" y="13795"/>
                    <a:pt x="29973" y="3999"/>
                  </a:cubicBezTo>
                  <a:cubicBezTo>
                    <a:pt x="23330" y="-4558"/>
                    <a:pt x="9819" y="3436"/>
                    <a:pt x="23" y="2423"/>
                  </a:cubicBezTo>
                  <a:cubicBezTo>
                    <a:pt x="-315" y="11543"/>
                    <a:pt x="3175" y="11205"/>
                    <a:pt x="4639" y="158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0A1C517-733A-4C23-8967-63232DBB07DD}"/>
                </a:ext>
              </a:extLst>
            </p:cNvPr>
            <p:cNvSpPr/>
            <p:nvPr/>
          </p:nvSpPr>
          <p:spPr>
            <a:xfrm>
              <a:off x="4158033" y="173282"/>
              <a:ext cx="11259" cy="11259"/>
            </a:xfrm>
            <a:custGeom>
              <a:avLst/>
              <a:gdLst>
                <a:gd name="connsiteX0" fmla="*/ 0 w 0"/>
                <a:gd name="connsiteY0" fmla="*/ 5630 h 0"/>
                <a:gd name="connsiteX1" fmla="*/ 10471 w 0"/>
                <a:gd name="connsiteY1" fmla="*/ 0 h 0"/>
                <a:gd name="connsiteX2" fmla="*/ 4053 w 0"/>
                <a:gd name="connsiteY2" fmla="*/ 676 h 0"/>
                <a:gd name="connsiteX3" fmla="*/ 0 w 0"/>
                <a:gd name="connsiteY3" fmla="*/ 56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630"/>
                  </a:moveTo>
                  <a:cubicBezTo>
                    <a:pt x="3040" y="2815"/>
                    <a:pt x="11147" y="9908"/>
                    <a:pt x="10471" y="0"/>
                  </a:cubicBezTo>
                  <a:cubicBezTo>
                    <a:pt x="8332" y="225"/>
                    <a:pt x="6193" y="450"/>
                    <a:pt x="4053" y="676"/>
                  </a:cubicBezTo>
                  <a:cubicBezTo>
                    <a:pt x="2477" y="1802"/>
                    <a:pt x="0" y="1126"/>
                    <a:pt x="0" y="56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E4F725F-DC36-4D4D-962A-FCA9202557B2}"/>
                </a:ext>
              </a:extLst>
            </p:cNvPr>
            <p:cNvSpPr/>
            <p:nvPr/>
          </p:nvSpPr>
          <p:spPr>
            <a:xfrm>
              <a:off x="4178474" y="131758"/>
              <a:ext cx="11259" cy="11259"/>
            </a:xfrm>
            <a:custGeom>
              <a:avLst/>
              <a:gdLst>
                <a:gd name="connsiteX0" fmla="*/ 5905 w 0"/>
                <a:gd name="connsiteY0" fmla="*/ 3017 h 0"/>
                <a:gd name="connsiteX1" fmla="*/ 5905 w 0"/>
                <a:gd name="connsiteY1" fmla="*/ 3017 h 0"/>
                <a:gd name="connsiteX2" fmla="*/ 5905 w 0"/>
                <a:gd name="connsiteY2" fmla="*/ 301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905" y="3017"/>
                  </a:moveTo>
                  <a:cubicBezTo>
                    <a:pt x="-4679" y="-8693"/>
                    <a:pt x="1289" y="18555"/>
                    <a:pt x="5905" y="3017"/>
                  </a:cubicBezTo>
                  <a:lnTo>
                    <a:pt x="5905" y="301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12F545CD-0BE6-4192-B2AF-0A2CFB897B5B}"/>
                </a:ext>
              </a:extLst>
            </p:cNvPr>
            <p:cNvSpPr/>
            <p:nvPr/>
          </p:nvSpPr>
          <p:spPr>
            <a:xfrm>
              <a:off x="4163321" y="136014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391"/>
                    <a:pt x="7885" y="6305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752DEC94-BE0E-4A90-883D-ADEB9B72704D}"/>
                </a:ext>
              </a:extLst>
            </p:cNvPr>
            <p:cNvSpPr/>
            <p:nvPr/>
          </p:nvSpPr>
          <p:spPr>
            <a:xfrm>
              <a:off x="3958883" y="225365"/>
              <a:ext cx="11259" cy="11259"/>
            </a:xfrm>
            <a:custGeom>
              <a:avLst/>
              <a:gdLst>
                <a:gd name="connsiteX0" fmla="*/ 83 w 0"/>
                <a:gd name="connsiteY0" fmla="*/ 5790 h 0"/>
                <a:gd name="connsiteX1" fmla="*/ 2335 w 0"/>
                <a:gd name="connsiteY1" fmla="*/ 10181 h 0"/>
                <a:gd name="connsiteX2" fmla="*/ 6614 w 0"/>
                <a:gd name="connsiteY2" fmla="*/ 9731 h 0"/>
                <a:gd name="connsiteX3" fmla="*/ 83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" y="5790"/>
                  </a:moveTo>
                  <a:cubicBezTo>
                    <a:pt x="1435" y="5903"/>
                    <a:pt x="2673" y="6241"/>
                    <a:pt x="2335" y="10181"/>
                  </a:cubicBezTo>
                  <a:cubicBezTo>
                    <a:pt x="3799" y="10069"/>
                    <a:pt x="5150" y="9844"/>
                    <a:pt x="6614" y="9731"/>
                  </a:cubicBezTo>
                  <a:cubicBezTo>
                    <a:pt x="9654" y="-1866"/>
                    <a:pt x="-1043" y="-2992"/>
                    <a:pt x="83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CA96498-6329-4648-B96C-5494DB0844D4}"/>
                </a:ext>
              </a:extLst>
            </p:cNvPr>
            <p:cNvSpPr/>
            <p:nvPr/>
          </p:nvSpPr>
          <p:spPr>
            <a:xfrm>
              <a:off x="4492324" y="10590"/>
              <a:ext cx="11259" cy="11259"/>
            </a:xfrm>
            <a:custGeom>
              <a:avLst/>
              <a:gdLst>
                <a:gd name="connsiteX0" fmla="*/ 0 w 0"/>
                <a:gd name="connsiteY0" fmla="*/ 5624 h 0"/>
                <a:gd name="connsiteX1" fmla="*/ 0 w 0"/>
                <a:gd name="connsiteY1" fmla="*/ 5624 h 0"/>
                <a:gd name="connsiteX2" fmla="*/ 0 w 0"/>
                <a:gd name="connsiteY2" fmla="*/ 56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624"/>
                  </a:moveTo>
                  <a:cubicBezTo>
                    <a:pt x="7656" y="18797"/>
                    <a:pt x="5967" y="-12054"/>
                    <a:pt x="0" y="5624"/>
                  </a:cubicBezTo>
                  <a:lnTo>
                    <a:pt x="0" y="562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037A23B-F7FA-4ECD-86D5-9E95A279B58D}"/>
                </a:ext>
              </a:extLst>
            </p:cNvPr>
            <p:cNvSpPr/>
            <p:nvPr/>
          </p:nvSpPr>
          <p:spPr>
            <a:xfrm>
              <a:off x="4275599" y="308853"/>
              <a:ext cx="33778" cy="11259"/>
            </a:xfrm>
            <a:custGeom>
              <a:avLst/>
              <a:gdLst>
                <a:gd name="connsiteX0" fmla="*/ 207 w 33778"/>
                <a:gd name="connsiteY0" fmla="*/ 10126 h 0"/>
                <a:gd name="connsiteX1" fmla="*/ 38376 w 33778"/>
                <a:gd name="connsiteY1" fmla="*/ 1681 h 0"/>
                <a:gd name="connsiteX2" fmla="*/ 8426 w 33778"/>
                <a:gd name="connsiteY2" fmla="*/ 105 h 0"/>
                <a:gd name="connsiteX3" fmla="*/ 207 w 33778"/>
                <a:gd name="connsiteY3" fmla="*/ 1012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>
                  <a:moveTo>
                    <a:pt x="207" y="10126"/>
                  </a:moveTo>
                  <a:cubicBezTo>
                    <a:pt x="15407" y="2582"/>
                    <a:pt x="30720" y="19809"/>
                    <a:pt x="38376" y="1681"/>
                  </a:cubicBezTo>
                  <a:cubicBezTo>
                    <a:pt x="28018" y="-4174"/>
                    <a:pt x="18109" y="7761"/>
                    <a:pt x="8426" y="105"/>
                  </a:cubicBezTo>
                  <a:cubicBezTo>
                    <a:pt x="10340" y="12378"/>
                    <a:pt x="-1707" y="-2147"/>
                    <a:pt x="207" y="101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A8C04B3-933A-483E-AC7E-68601D977636}"/>
                </a:ext>
              </a:extLst>
            </p:cNvPr>
            <p:cNvSpPr/>
            <p:nvPr/>
          </p:nvSpPr>
          <p:spPr>
            <a:xfrm>
              <a:off x="4456294" y="280065"/>
              <a:ext cx="33778" cy="11259"/>
            </a:xfrm>
            <a:custGeom>
              <a:avLst/>
              <a:gdLst>
                <a:gd name="connsiteX0" fmla="*/ 12723 w 33778"/>
                <a:gd name="connsiteY0" fmla="*/ 5586 h 0"/>
                <a:gd name="connsiteX1" fmla="*/ 36143 w 33778"/>
                <a:gd name="connsiteY1" fmla="*/ 3222 h 0"/>
                <a:gd name="connsiteX2" fmla="*/ 16889 w 33778"/>
                <a:gd name="connsiteY2" fmla="*/ 519 h 0"/>
                <a:gd name="connsiteX3" fmla="*/ 0 w 33778"/>
                <a:gd name="connsiteY3" fmla="*/ 6825 h 0"/>
                <a:gd name="connsiteX4" fmla="*/ 12723 w 33778"/>
                <a:gd name="connsiteY4" fmla="*/ 5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12723" y="5586"/>
                  </a:moveTo>
                  <a:cubicBezTo>
                    <a:pt x="16664" y="11103"/>
                    <a:pt x="32877" y="12454"/>
                    <a:pt x="36143" y="3222"/>
                  </a:cubicBezTo>
                  <a:cubicBezTo>
                    <a:pt x="29950" y="1870"/>
                    <a:pt x="22181" y="1758"/>
                    <a:pt x="16889" y="519"/>
                  </a:cubicBezTo>
                  <a:cubicBezTo>
                    <a:pt x="10697" y="-832"/>
                    <a:pt x="676" y="181"/>
                    <a:pt x="0" y="6825"/>
                  </a:cubicBezTo>
                  <a:cubicBezTo>
                    <a:pt x="4279" y="15494"/>
                    <a:pt x="7882" y="7500"/>
                    <a:pt x="12723" y="55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436B4082-9C42-4C7F-9DD3-242BDFDA4BA4}"/>
                </a:ext>
              </a:extLst>
            </p:cNvPr>
            <p:cNvSpPr/>
            <p:nvPr/>
          </p:nvSpPr>
          <p:spPr>
            <a:xfrm>
              <a:off x="4227034" y="288802"/>
              <a:ext cx="112594" cy="11259"/>
            </a:xfrm>
            <a:custGeom>
              <a:avLst/>
              <a:gdLst>
                <a:gd name="connsiteX0" fmla="*/ 118242 w 112593"/>
                <a:gd name="connsiteY0" fmla="*/ 114 h 11259"/>
                <a:gd name="connsiteX1" fmla="*/ 75681 w 112593"/>
                <a:gd name="connsiteY1" fmla="*/ 4393 h 11259"/>
                <a:gd name="connsiteX2" fmla="*/ 73430 w 112593"/>
                <a:gd name="connsiteY2" fmla="*/ 2 h 11259"/>
                <a:gd name="connsiteX3" fmla="*/ 69376 w 112593"/>
                <a:gd name="connsiteY3" fmla="*/ 5068 h 11259"/>
                <a:gd name="connsiteX4" fmla="*/ 58567 w 112593"/>
                <a:gd name="connsiteY4" fmla="*/ 1578 h 11259"/>
                <a:gd name="connsiteX5" fmla="*/ 26816 w 112593"/>
                <a:gd name="connsiteY5" fmla="*/ 9347 h 11259"/>
                <a:gd name="connsiteX6" fmla="*/ 1257 w 112593"/>
                <a:gd name="connsiteY6" fmla="*/ 11937 h 11259"/>
                <a:gd name="connsiteX7" fmla="*/ 3509 w 112593"/>
                <a:gd name="connsiteY7" fmla="*/ 16328 h 11259"/>
                <a:gd name="connsiteX8" fmla="*/ 31207 w 112593"/>
                <a:gd name="connsiteY8" fmla="*/ 13513 h 11259"/>
                <a:gd name="connsiteX9" fmla="*/ 54739 w 112593"/>
                <a:gd name="connsiteY9" fmla="*/ 15765 h 11259"/>
                <a:gd name="connsiteX10" fmla="*/ 56766 w 112593"/>
                <a:gd name="connsiteY10" fmla="*/ 10923 h 11259"/>
                <a:gd name="connsiteX11" fmla="*/ 61157 w 112593"/>
                <a:gd name="connsiteY11" fmla="*/ 15089 h 11259"/>
                <a:gd name="connsiteX12" fmla="*/ 101578 w 112593"/>
                <a:gd name="connsiteY12" fmla="*/ 11036 h 11259"/>
                <a:gd name="connsiteX13" fmla="*/ 118242 w 112593"/>
                <a:gd name="connsiteY13" fmla="*/ 1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593" h="11259">
                  <a:moveTo>
                    <a:pt x="118242" y="114"/>
                  </a:moveTo>
                  <a:cubicBezTo>
                    <a:pt x="102141" y="902"/>
                    <a:pt x="85365" y="4505"/>
                    <a:pt x="75681" y="4393"/>
                  </a:cubicBezTo>
                  <a:cubicBezTo>
                    <a:pt x="74330" y="4393"/>
                    <a:pt x="73092" y="2"/>
                    <a:pt x="73430" y="2"/>
                  </a:cubicBezTo>
                  <a:cubicBezTo>
                    <a:pt x="71403" y="-111"/>
                    <a:pt x="70953" y="5294"/>
                    <a:pt x="69376" y="5068"/>
                  </a:cubicBezTo>
                  <a:cubicBezTo>
                    <a:pt x="65661" y="4505"/>
                    <a:pt x="62846" y="1128"/>
                    <a:pt x="58567" y="1578"/>
                  </a:cubicBezTo>
                  <a:cubicBezTo>
                    <a:pt x="48096" y="2591"/>
                    <a:pt x="38075" y="9685"/>
                    <a:pt x="26816" y="9347"/>
                  </a:cubicBezTo>
                  <a:cubicBezTo>
                    <a:pt x="18371" y="9122"/>
                    <a:pt x="5198" y="340"/>
                    <a:pt x="1257" y="11937"/>
                  </a:cubicBezTo>
                  <a:cubicBezTo>
                    <a:pt x="-995" y="12387"/>
                    <a:pt x="-207" y="18017"/>
                    <a:pt x="3509" y="16328"/>
                  </a:cubicBezTo>
                  <a:cubicBezTo>
                    <a:pt x="12404" y="24998"/>
                    <a:pt x="21524" y="14414"/>
                    <a:pt x="31207" y="13513"/>
                  </a:cubicBezTo>
                  <a:cubicBezTo>
                    <a:pt x="39539" y="12837"/>
                    <a:pt x="47533" y="17679"/>
                    <a:pt x="54739" y="15765"/>
                  </a:cubicBezTo>
                  <a:cubicBezTo>
                    <a:pt x="56653" y="15202"/>
                    <a:pt x="56203" y="11261"/>
                    <a:pt x="56766" y="10923"/>
                  </a:cubicBezTo>
                  <a:cubicBezTo>
                    <a:pt x="58680" y="9572"/>
                    <a:pt x="59581" y="15202"/>
                    <a:pt x="61157" y="15089"/>
                  </a:cubicBezTo>
                  <a:cubicBezTo>
                    <a:pt x="76695" y="13738"/>
                    <a:pt x="88742" y="13513"/>
                    <a:pt x="101578" y="11036"/>
                  </a:cubicBezTo>
                  <a:cubicBezTo>
                    <a:pt x="106757" y="10023"/>
                    <a:pt x="115878" y="15765"/>
                    <a:pt x="118242" y="1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F7DBCD5-E58D-46D3-92E3-3FC6F9D71214}"/>
                </a:ext>
              </a:extLst>
            </p:cNvPr>
            <p:cNvSpPr/>
            <p:nvPr/>
          </p:nvSpPr>
          <p:spPr>
            <a:xfrm>
              <a:off x="4352036" y="27281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467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88DAC51-8FC7-4969-866F-E89E6D5F5E94}"/>
                </a:ext>
              </a:extLst>
            </p:cNvPr>
            <p:cNvSpPr/>
            <p:nvPr/>
          </p:nvSpPr>
          <p:spPr>
            <a:xfrm>
              <a:off x="4370497" y="271802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A7DB641-AE3A-49B8-AC03-7DCB163C07EA}"/>
                </a:ext>
              </a:extLst>
            </p:cNvPr>
            <p:cNvSpPr/>
            <p:nvPr/>
          </p:nvSpPr>
          <p:spPr>
            <a:xfrm>
              <a:off x="4205547" y="313912"/>
              <a:ext cx="22519" cy="11259"/>
            </a:xfrm>
            <a:custGeom>
              <a:avLst/>
              <a:gdLst>
                <a:gd name="connsiteX0" fmla="*/ 0 w 22518"/>
                <a:gd name="connsiteY0" fmla="*/ 12160 h 11259"/>
                <a:gd name="connsiteX1" fmla="*/ 10809 w 22518"/>
                <a:gd name="connsiteY1" fmla="*/ 15651 h 11259"/>
                <a:gd name="connsiteX2" fmla="*/ 29500 w 22518"/>
                <a:gd name="connsiteY2" fmla="*/ 0 h 11259"/>
                <a:gd name="connsiteX3" fmla="*/ 0 w 22518"/>
                <a:gd name="connsiteY3" fmla="*/ 1216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0" y="12160"/>
                  </a:moveTo>
                  <a:cubicBezTo>
                    <a:pt x="3153" y="14299"/>
                    <a:pt x="10809" y="5742"/>
                    <a:pt x="10809" y="15651"/>
                  </a:cubicBezTo>
                  <a:cubicBezTo>
                    <a:pt x="15425" y="7206"/>
                    <a:pt x="28711" y="15651"/>
                    <a:pt x="29500" y="0"/>
                  </a:cubicBezTo>
                  <a:cubicBezTo>
                    <a:pt x="20042" y="4729"/>
                    <a:pt x="2364" y="-6193"/>
                    <a:pt x="0" y="121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D04E78E-2B20-4286-B3DF-074BC6860EE6}"/>
                </a:ext>
              </a:extLst>
            </p:cNvPr>
            <p:cNvSpPr/>
            <p:nvPr/>
          </p:nvSpPr>
          <p:spPr>
            <a:xfrm>
              <a:off x="4300351" y="276531"/>
              <a:ext cx="22519" cy="11259"/>
            </a:xfrm>
            <a:custGeom>
              <a:avLst/>
              <a:gdLst>
                <a:gd name="connsiteX0" fmla="*/ 31751 w 22518"/>
                <a:gd name="connsiteY0" fmla="*/ 0 h 0"/>
                <a:gd name="connsiteX1" fmla="*/ 0 w 22518"/>
                <a:gd name="connsiteY1" fmla="*/ 7769 h 0"/>
                <a:gd name="connsiteX2" fmla="*/ 31751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31751" y="0"/>
                  </a:moveTo>
                  <a:cubicBezTo>
                    <a:pt x="21280" y="3828"/>
                    <a:pt x="4504" y="-3040"/>
                    <a:pt x="0" y="7769"/>
                  </a:cubicBezTo>
                  <a:cubicBezTo>
                    <a:pt x="10359" y="3941"/>
                    <a:pt x="27135" y="10809"/>
                    <a:pt x="3175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6373BE0-9205-4A38-8DF8-0FA503863A33}"/>
                </a:ext>
              </a:extLst>
            </p:cNvPr>
            <p:cNvSpPr/>
            <p:nvPr/>
          </p:nvSpPr>
          <p:spPr>
            <a:xfrm>
              <a:off x="4282792" y="276644"/>
              <a:ext cx="11259" cy="11259"/>
            </a:xfrm>
            <a:custGeom>
              <a:avLst/>
              <a:gdLst>
                <a:gd name="connsiteX0" fmla="*/ 11142 w 11259"/>
                <a:gd name="connsiteY0" fmla="*/ 8331 h 0"/>
                <a:gd name="connsiteX1" fmla="*/ 2472 w 11259"/>
                <a:gd name="connsiteY1" fmla="*/ 4615 h 0"/>
                <a:gd name="connsiteX2" fmla="*/ 220 w 11259"/>
                <a:gd name="connsiteY2" fmla="*/ 224 h 0"/>
                <a:gd name="connsiteX3" fmla="*/ 11142 w 11259"/>
                <a:gd name="connsiteY3" fmla="*/ 8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1142" y="8331"/>
                  </a:moveTo>
                  <a:cubicBezTo>
                    <a:pt x="17898" y="2364"/>
                    <a:pt x="5287" y="3715"/>
                    <a:pt x="2472" y="4615"/>
                  </a:cubicBezTo>
                  <a:cubicBezTo>
                    <a:pt x="2247" y="1801"/>
                    <a:pt x="2022" y="-789"/>
                    <a:pt x="220" y="224"/>
                  </a:cubicBezTo>
                  <a:cubicBezTo>
                    <a:pt x="-1469" y="15875"/>
                    <a:pt x="6976" y="6642"/>
                    <a:pt x="11142" y="8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E8858863-747D-4AEB-8682-C65C9B0DBDAF}"/>
                </a:ext>
              </a:extLst>
            </p:cNvPr>
            <p:cNvSpPr/>
            <p:nvPr/>
          </p:nvSpPr>
          <p:spPr>
            <a:xfrm>
              <a:off x="4238990" y="278472"/>
              <a:ext cx="22519" cy="11259"/>
            </a:xfrm>
            <a:custGeom>
              <a:avLst/>
              <a:gdLst>
                <a:gd name="connsiteX0" fmla="*/ 12157 w 22518"/>
                <a:gd name="connsiteY0" fmla="*/ 6165 h 0"/>
                <a:gd name="connsiteX1" fmla="*/ 20715 w 22518"/>
                <a:gd name="connsiteY1" fmla="*/ 5265 h 0"/>
                <a:gd name="connsiteX2" fmla="*/ 27245 w 22518"/>
                <a:gd name="connsiteY2" fmla="*/ 9205 h 0"/>
                <a:gd name="connsiteX3" fmla="*/ 14184 w 22518"/>
                <a:gd name="connsiteY3" fmla="*/ 1324 h 0"/>
                <a:gd name="connsiteX4" fmla="*/ 1574 w 22518"/>
                <a:gd name="connsiteY4" fmla="*/ 7179 h 0"/>
                <a:gd name="connsiteX5" fmla="*/ 12157 w 22518"/>
                <a:gd name="connsiteY5" fmla="*/ 61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>
                  <a:moveTo>
                    <a:pt x="12157" y="6165"/>
                  </a:moveTo>
                  <a:cubicBezTo>
                    <a:pt x="18012" y="8755"/>
                    <a:pt x="14184" y="5940"/>
                    <a:pt x="20715" y="5265"/>
                  </a:cubicBezTo>
                  <a:cubicBezTo>
                    <a:pt x="23642" y="4927"/>
                    <a:pt x="25444" y="6841"/>
                    <a:pt x="27245" y="9205"/>
                  </a:cubicBezTo>
                  <a:cubicBezTo>
                    <a:pt x="29272" y="-4644"/>
                    <a:pt x="19476" y="1211"/>
                    <a:pt x="14184" y="1324"/>
                  </a:cubicBezTo>
                  <a:cubicBezTo>
                    <a:pt x="8104" y="1436"/>
                    <a:pt x="-4394" y="1324"/>
                    <a:pt x="1574" y="7179"/>
                  </a:cubicBezTo>
                  <a:cubicBezTo>
                    <a:pt x="4951" y="8305"/>
                    <a:pt x="8780" y="4702"/>
                    <a:pt x="12157" y="61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49A97C6-22F9-471E-B607-CFF4354B1E2A}"/>
                </a:ext>
              </a:extLst>
            </p:cNvPr>
            <p:cNvSpPr/>
            <p:nvPr/>
          </p:nvSpPr>
          <p:spPr>
            <a:xfrm>
              <a:off x="4499838" y="259170"/>
              <a:ext cx="11259" cy="11259"/>
            </a:xfrm>
            <a:custGeom>
              <a:avLst/>
              <a:gdLst>
                <a:gd name="connsiteX0" fmla="*/ 11176 w 0"/>
                <a:gd name="connsiteY0" fmla="*/ 3850 h 0"/>
                <a:gd name="connsiteX1" fmla="*/ 368 w 0"/>
                <a:gd name="connsiteY1" fmla="*/ 359 h 0"/>
                <a:gd name="connsiteX2" fmla="*/ 11176 w 0"/>
                <a:gd name="connsiteY2" fmla="*/ 38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176" y="3850"/>
                  </a:moveTo>
                  <a:cubicBezTo>
                    <a:pt x="5322" y="8241"/>
                    <a:pt x="5434" y="-2005"/>
                    <a:pt x="368" y="359"/>
                  </a:cubicBezTo>
                  <a:cubicBezTo>
                    <a:pt x="-2447" y="14546"/>
                    <a:pt x="11852" y="11281"/>
                    <a:pt x="11176" y="38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931CE70-5317-4A30-A9C0-51756909026E}"/>
                </a:ext>
              </a:extLst>
            </p:cNvPr>
            <p:cNvSpPr/>
            <p:nvPr/>
          </p:nvSpPr>
          <p:spPr>
            <a:xfrm>
              <a:off x="4534763" y="204808"/>
              <a:ext cx="45038" cy="11259"/>
            </a:xfrm>
            <a:custGeom>
              <a:avLst/>
              <a:gdLst>
                <a:gd name="connsiteX0" fmla="*/ 15209 w 45037"/>
                <a:gd name="connsiteY0" fmla="*/ 8219 h 0"/>
                <a:gd name="connsiteX1" fmla="*/ 36489 w 45037"/>
                <a:gd name="connsiteY1" fmla="*/ 6080 h 0"/>
                <a:gd name="connsiteX2" fmla="*/ 51239 w 45037"/>
                <a:gd name="connsiteY2" fmla="*/ 0 h 0"/>
                <a:gd name="connsiteX3" fmla="*/ 9 w 45037"/>
                <a:gd name="connsiteY3" fmla="*/ 563 h 0"/>
                <a:gd name="connsiteX4" fmla="*/ 15209 w 45037"/>
                <a:gd name="connsiteY4" fmla="*/ 82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7">
                  <a:moveTo>
                    <a:pt x="15209" y="8219"/>
                  </a:moveTo>
                  <a:cubicBezTo>
                    <a:pt x="21740" y="8332"/>
                    <a:pt x="30860" y="6530"/>
                    <a:pt x="36489" y="6080"/>
                  </a:cubicBezTo>
                  <a:cubicBezTo>
                    <a:pt x="43358" y="5517"/>
                    <a:pt x="51352" y="15763"/>
                    <a:pt x="51239" y="0"/>
                  </a:cubicBezTo>
                  <a:cubicBezTo>
                    <a:pt x="32774" y="3490"/>
                    <a:pt x="16222" y="2364"/>
                    <a:pt x="9" y="563"/>
                  </a:cubicBezTo>
                  <a:cubicBezTo>
                    <a:pt x="-329" y="15988"/>
                    <a:pt x="9016" y="8107"/>
                    <a:pt x="15209" y="82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59E8E554-D383-4BEF-BD68-B5C22BEA269D}"/>
                </a:ext>
              </a:extLst>
            </p:cNvPr>
            <p:cNvSpPr/>
            <p:nvPr/>
          </p:nvSpPr>
          <p:spPr>
            <a:xfrm>
              <a:off x="4626871" y="204583"/>
              <a:ext cx="11259" cy="11259"/>
            </a:xfrm>
            <a:custGeom>
              <a:avLst/>
              <a:gdLst>
                <a:gd name="connsiteX0" fmla="*/ 4057 w 0"/>
                <a:gd name="connsiteY0" fmla="*/ 338 h 0"/>
                <a:gd name="connsiteX1" fmla="*/ 4 w 0"/>
                <a:gd name="connsiteY1" fmla="*/ 5405 h 0"/>
                <a:gd name="connsiteX2" fmla="*/ 8335 w 0"/>
                <a:gd name="connsiteY2" fmla="*/ 0 h 0"/>
                <a:gd name="connsiteX3" fmla="*/ 4057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057" y="338"/>
                  </a:moveTo>
                  <a:cubicBezTo>
                    <a:pt x="2481" y="1576"/>
                    <a:pt x="-109" y="901"/>
                    <a:pt x="4" y="5405"/>
                  </a:cubicBezTo>
                  <a:cubicBezTo>
                    <a:pt x="3156" y="4279"/>
                    <a:pt x="7885" y="6305"/>
                    <a:pt x="8335" y="0"/>
                  </a:cubicBezTo>
                  <a:cubicBezTo>
                    <a:pt x="6872" y="0"/>
                    <a:pt x="5408" y="113"/>
                    <a:pt x="4057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F523DA6-358E-4455-98B8-17891EF49E19}"/>
                </a:ext>
              </a:extLst>
            </p:cNvPr>
            <p:cNvSpPr/>
            <p:nvPr/>
          </p:nvSpPr>
          <p:spPr>
            <a:xfrm>
              <a:off x="4515969" y="210551"/>
              <a:ext cx="11259" cy="11259"/>
            </a:xfrm>
            <a:custGeom>
              <a:avLst/>
              <a:gdLst>
                <a:gd name="connsiteX0" fmla="*/ 12610 w 11259"/>
                <a:gd name="connsiteY0" fmla="*/ 0 h 0"/>
                <a:gd name="connsiteX1" fmla="*/ 6193 w 11259"/>
                <a:gd name="connsiteY1" fmla="*/ 676 h 0"/>
                <a:gd name="connsiteX2" fmla="*/ 0 w 11259"/>
                <a:gd name="connsiteY2" fmla="*/ 5967 h 0"/>
                <a:gd name="connsiteX3" fmla="*/ 12610 w 11259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2610" y="0"/>
                  </a:moveTo>
                  <a:cubicBezTo>
                    <a:pt x="10471" y="225"/>
                    <a:pt x="8332" y="450"/>
                    <a:pt x="6193" y="676"/>
                  </a:cubicBezTo>
                  <a:cubicBezTo>
                    <a:pt x="3716" y="1689"/>
                    <a:pt x="113" y="563"/>
                    <a:pt x="0" y="5967"/>
                  </a:cubicBezTo>
                  <a:cubicBezTo>
                    <a:pt x="3603" y="2927"/>
                    <a:pt x="12610" y="10246"/>
                    <a:pt x="126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9FAFAB69-614B-4243-9233-F6324A4884F1}"/>
                </a:ext>
              </a:extLst>
            </p:cNvPr>
            <p:cNvSpPr/>
            <p:nvPr/>
          </p:nvSpPr>
          <p:spPr>
            <a:xfrm>
              <a:off x="4844205" y="300851"/>
              <a:ext cx="22519" cy="11259"/>
            </a:xfrm>
            <a:custGeom>
              <a:avLst/>
              <a:gdLst>
                <a:gd name="connsiteX0" fmla="*/ 22607 w 22518"/>
                <a:gd name="connsiteY0" fmla="*/ 0 h 0"/>
                <a:gd name="connsiteX1" fmla="*/ 9883 w 22518"/>
                <a:gd name="connsiteY1" fmla="*/ 1239 h 0"/>
                <a:gd name="connsiteX2" fmla="*/ 22607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2607" y="0"/>
                  </a:moveTo>
                  <a:cubicBezTo>
                    <a:pt x="18103" y="676"/>
                    <a:pt x="13824" y="563"/>
                    <a:pt x="9883" y="1239"/>
                  </a:cubicBezTo>
                  <a:cubicBezTo>
                    <a:pt x="-17815" y="6080"/>
                    <a:pt x="21368" y="10359"/>
                    <a:pt x="226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9E25EC2-5EDC-456A-AB38-8AC427FA3880}"/>
                </a:ext>
              </a:extLst>
            </p:cNvPr>
            <p:cNvSpPr/>
            <p:nvPr/>
          </p:nvSpPr>
          <p:spPr>
            <a:xfrm>
              <a:off x="3922767" y="94940"/>
              <a:ext cx="11259" cy="11259"/>
            </a:xfrm>
            <a:custGeom>
              <a:avLst/>
              <a:gdLst>
                <a:gd name="connsiteX0" fmla="*/ 8389 w 0"/>
                <a:gd name="connsiteY0" fmla="*/ 877 h 0"/>
                <a:gd name="connsiteX1" fmla="*/ 57 w 0"/>
                <a:gd name="connsiteY1" fmla="*/ 6282 h 0"/>
                <a:gd name="connsiteX2" fmla="*/ 8389 w 0"/>
                <a:gd name="connsiteY2" fmla="*/ 8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9" y="877"/>
                  </a:moveTo>
                  <a:cubicBezTo>
                    <a:pt x="6925" y="-2050"/>
                    <a:pt x="-731" y="3017"/>
                    <a:pt x="57" y="6282"/>
                  </a:cubicBezTo>
                  <a:cubicBezTo>
                    <a:pt x="3097" y="14614"/>
                    <a:pt x="9402" y="2791"/>
                    <a:pt x="8389" y="8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0C5C693-60B6-4D26-98D3-27B257569860}"/>
                </a:ext>
              </a:extLst>
            </p:cNvPr>
            <p:cNvSpPr/>
            <p:nvPr/>
          </p:nvSpPr>
          <p:spPr>
            <a:xfrm>
              <a:off x="4388360" y="262125"/>
              <a:ext cx="90075" cy="33778"/>
            </a:xfrm>
            <a:custGeom>
              <a:avLst/>
              <a:gdLst>
                <a:gd name="connsiteX0" fmla="*/ 63093 w 90075"/>
                <a:gd name="connsiteY0" fmla="*/ 6862 h 33778"/>
                <a:gd name="connsiteX1" fmla="*/ 90791 w 90075"/>
                <a:gd name="connsiteY1" fmla="*/ 4048 h 33778"/>
                <a:gd name="connsiteX2" fmla="*/ 65120 w 90075"/>
                <a:gd name="connsiteY2" fmla="*/ 2021 h 33778"/>
                <a:gd name="connsiteX3" fmla="*/ 35282 w 90075"/>
                <a:gd name="connsiteY3" fmla="*/ 5061 h 33778"/>
                <a:gd name="connsiteX4" fmla="*/ 26950 w 90075"/>
                <a:gd name="connsiteY4" fmla="*/ 10465 h 33778"/>
                <a:gd name="connsiteX5" fmla="*/ 18281 w 90075"/>
                <a:gd name="connsiteY5" fmla="*/ 6750 h 33778"/>
                <a:gd name="connsiteX6" fmla="*/ 1279 w 90075"/>
                <a:gd name="connsiteY6" fmla="*/ 8439 h 33778"/>
                <a:gd name="connsiteX7" fmla="*/ 1392 w 90075"/>
                <a:gd name="connsiteY7" fmla="*/ 13055 h 33778"/>
                <a:gd name="connsiteX8" fmla="*/ 20758 w 90075"/>
                <a:gd name="connsiteY8" fmla="*/ 15757 h 33778"/>
                <a:gd name="connsiteX9" fmla="*/ 21321 w 90075"/>
                <a:gd name="connsiteY9" fmla="*/ 34110 h 33778"/>
                <a:gd name="connsiteX10" fmla="*/ 33931 w 90075"/>
                <a:gd name="connsiteY10" fmla="*/ 28255 h 33778"/>
                <a:gd name="connsiteX11" fmla="*/ 66020 w 90075"/>
                <a:gd name="connsiteY11" fmla="*/ 29606 h 33778"/>
                <a:gd name="connsiteX12" fmla="*/ 52960 w 90075"/>
                <a:gd name="connsiteY12" fmla="*/ 21725 h 33778"/>
                <a:gd name="connsiteX13" fmla="*/ 37872 w 90075"/>
                <a:gd name="connsiteY13" fmla="*/ 18685 h 33778"/>
                <a:gd name="connsiteX14" fmla="*/ 44065 w 90075"/>
                <a:gd name="connsiteY14" fmla="*/ 13393 h 33778"/>
                <a:gd name="connsiteX15" fmla="*/ 52397 w 90075"/>
                <a:gd name="connsiteY15" fmla="*/ 7988 h 33778"/>
                <a:gd name="connsiteX16" fmla="*/ 61066 w 90075"/>
                <a:gd name="connsiteY16" fmla="*/ 11704 h 33778"/>
                <a:gd name="connsiteX17" fmla="*/ 63093 w 90075"/>
                <a:gd name="connsiteY17" fmla="*/ 686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075" h="33778">
                  <a:moveTo>
                    <a:pt x="63093" y="6862"/>
                  </a:moveTo>
                  <a:cubicBezTo>
                    <a:pt x="73339" y="-1019"/>
                    <a:pt x="83247" y="22063"/>
                    <a:pt x="90791" y="4048"/>
                  </a:cubicBezTo>
                  <a:cubicBezTo>
                    <a:pt x="82684" y="-3271"/>
                    <a:pt x="74127" y="1458"/>
                    <a:pt x="65120" y="2021"/>
                  </a:cubicBezTo>
                  <a:cubicBezTo>
                    <a:pt x="55099" y="2696"/>
                    <a:pt x="44628" y="2021"/>
                    <a:pt x="35282" y="5061"/>
                  </a:cubicBezTo>
                  <a:cubicBezTo>
                    <a:pt x="31454" y="6299"/>
                    <a:pt x="30666" y="10240"/>
                    <a:pt x="26950" y="10465"/>
                  </a:cubicBezTo>
                  <a:cubicBezTo>
                    <a:pt x="24361" y="10691"/>
                    <a:pt x="22334" y="7200"/>
                    <a:pt x="18281" y="6750"/>
                  </a:cubicBezTo>
                  <a:cubicBezTo>
                    <a:pt x="12426" y="6074"/>
                    <a:pt x="7021" y="8889"/>
                    <a:pt x="1279" y="8439"/>
                  </a:cubicBezTo>
                  <a:cubicBezTo>
                    <a:pt x="153" y="8551"/>
                    <a:pt x="-973" y="12380"/>
                    <a:pt x="1392" y="13055"/>
                  </a:cubicBezTo>
                  <a:cubicBezTo>
                    <a:pt x="12088" y="14294"/>
                    <a:pt x="14002" y="10803"/>
                    <a:pt x="20758" y="15757"/>
                  </a:cubicBezTo>
                  <a:cubicBezTo>
                    <a:pt x="19181" y="24089"/>
                    <a:pt x="14115" y="30732"/>
                    <a:pt x="21321" y="34110"/>
                  </a:cubicBezTo>
                  <a:cubicBezTo>
                    <a:pt x="23347" y="25103"/>
                    <a:pt x="29990" y="28818"/>
                    <a:pt x="33931" y="28255"/>
                  </a:cubicBezTo>
                  <a:cubicBezTo>
                    <a:pt x="46317" y="26229"/>
                    <a:pt x="58251" y="29156"/>
                    <a:pt x="66020" y="29606"/>
                  </a:cubicBezTo>
                  <a:cubicBezTo>
                    <a:pt x="66696" y="14068"/>
                    <a:pt x="58927" y="22175"/>
                    <a:pt x="52960" y="21725"/>
                  </a:cubicBezTo>
                  <a:cubicBezTo>
                    <a:pt x="47217" y="21274"/>
                    <a:pt x="39448" y="27580"/>
                    <a:pt x="37872" y="18685"/>
                  </a:cubicBezTo>
                  <a:cubicBezTo>
                    <a:pt x="37872" y="12042"/>
                    <a:pt x="41250" y="15082"/>
                    <a:pt x="44065" y="13393"/>
                  </a:cubicBezTo>
                  <a:cubicBezTo>
                    <a:pt x="47668" y="11366"/>
                    <a:pt x="48906" y="9002"/>
                    <a:pt x="52397" y="7988"/>
                  </a:cubicBezTo>
                  <a:cubicBezTo>
                    <a:pt x="56225" y="6750"/>
                    <a:pt x="59040" y="11929"/>
                    <a:pt x="61066" y="11704"/>
                  </a:cubicBezTo>
                  <a:cubicBezTo>
                    <a:pt x="60391" y="11817"/>
                    <a:pt x="62418" y="7425"/>
                    <a:pt x="63093" y="68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B190E88-AAC6-401A-A5BE-C5BCCB371493}"/>
                </a:ext>
              </a:extLst>
            </p:cNvPr>
            <p:cNvSpPr/>
            <p:nvPr/>
          </p:nvSpPr>
          <p:spPr>
            <a:xfrm>
              <a:off x="4360369" y="287790"/>
              <a:ext cx="33778" cy="11259"/>
            </a:xfrm>
            <a:custGeom>
              <a:avLst/>
              <a:gdLst>
                <a:gd name="connsiteX0" fmla="*/ 42555 w 33778"/>
                <a:gd name="connsiteY0" fmla="*/ 0 h 0"/>
                <a:gd name="connsiteX1" fmla="*/ 8552 w 33778"/>
                <a:gd name="connsiteY1" fmla="*/ 3490 h 0"/>
                <a:gd name="connsiteX2" fmla="*/ 2359 w 33778"/>
                <a:gd name="connsiteY2" fmla="*/ 8782 h 0"/>
                <a:gd name="connsiteX3" fmla="*/ 25891 w 33778"/>
                <a:gd name="connsiteY3" fmla="*/ 11034 h 0"/>
                <a:gd name="connsiteX4" fmla="*/ 34223 w 33778"/>
                <a:gd name="connsiteY4" fmla="*/ 5630 h 0"/>
                <a:gd name="connsiteX5" fmla="*/ 42555 w 33778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>
                  <a:moveTo>
                    <a:pt x="42555" y="0"/>
                  </a:moveTo>
                  <a:cubicBezTo>
                    <a:pt x="31183" y="1126"/>
                    <a:pt x="19811" y="2252"/>
                    <a:pt x="8552" y="3490"/>
                  </a:cubicBezTo>
                  <a:cubicBezTo>
                    <a:pt x="5850" y="2252"/>
                    <a:pt x="-4621" y="5517"/>
                    <a:pt x="2359" y="8782"/>
                  </a:cubicBezTo>
                  <a:cubicBezTo>
                    <a:pt x="10691" y="3490"/>
                    <a:pt x="18460" y="12160"/>
                    <a:pt x="25891" y="11034"/>
                  </a:cubicBezTo>
                  <a:cubicBezTo>
                    <a:pt x="30058" y="10359"/>
                    <a:pt x="31746" y="6981"/>
                    <a:pt x="34223" y="5630"/>
                  </a:cubicBezTo>
                  <a:cubicBezTo>
                    <a:pt x="37264" y="3716"/>
                    <a:pt x="42105" y="6756"/>
                    <a:pt x="4255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B8F3E8F-3F58-4001-A1C8-C6B0D7E54024}"/>
                </a:ext>
              </a:extLst>
            </p:cNvPr>
            <p:cNvSpPr/>
            <p:nvPr/>
          </p:nvSpPr>
          <p:spPr>
            <a:xfrm>
              <a:off x="4380068" y="302990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948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6A002781-005B-48A5-8C40-FE245FF80FCD}"/>
                </a:ext>
              </a:extLst>
            </p:cNvPr>
            <p:cNvSpPr/>
            <p:nvPr/>
          </p:nvSpPr>
          <p:spPr>
            <a:xfrm>
              <a:off x="4498967" y="277131"/>
              <a:ext cx="22519" cy="11259"/>
            </a:xfrm>
            <a:custGeom>
              <a:avLst/>
              <a:gdLst>
                <a:gd name="connsiteX0" fmla="*/ 21280 w 22518"/>
                <a:gd name="connsiteY0" fmla="*/ 7957 h 0"/>
                <a:gd name="connsiteX1" fmla="*/ 23307 w 22518"/>
                <a:gd name="connsiteY1" fmla="*/ 3115 h 0"/>
                <a:gd name="connsiteX2" fmla="*/ 0 w 22518"/>
                <a:gd name="connsiteY2" fmla="*/ 10096 h 0"/>
                <a:gd name="connsiteX3" fmla="*/ 21280 w 22518"/>
                <a:gd name="connsiteY3" fmla="*/ 79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21280" y="7957"/>
                  </a:moveTo>
                  <a:cubicBezTo>
                    <a:pt x="23532" y="7957"/>
                    <a:pt x="26572" y="5255"/>
                    <a:pt x="23307" y="3115"/>
                  </a:cubicBezTo>
                  <a:cubicBezTo>
                    <a:pt x="14525" y="8295"/>
                    <a:pt x="2927" y="-10959"/>
                    <a:pt x="0" y="10096"/>
                  </a:cubicBezTo>
                  <a:cubicBezTo>
                    <a:pt x="6080" y="3453"/>
                    <a:pt x="11147" y="11898"/>
                    <a:pt x="21280" y="7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B6FEA274-3FDF-4AF1-A3F2-0902E51CA060}"/>
                </a:ext>
              </a:extLst>
            </p:cNvPr>
            <p:cNvSpPr/>
            <p:nvPr/>
          </p:nvSpPr>
          <p:spPr>
            <a:xfrm>
              <a:off x="4262456" y="121961"/>
              <a:ext cx="11259" cy="11259"/>
            </a:xfrm>
            <a:custGeom>
              <a:avLst/>
              <a:gdLst>
                <a:gd name="connsiteX0" fmla="*/ 7044 w 0"/>
                <a:gd name="connsiteY0" fmla="*/ 4257 h 0"/>
                <a:gd name="connsiteX1" fmla="*/ 514 w 0"/>
                <a:gd name="connsiteY1" fmla="*/ 316 h 0"/>
                <a:gd name="connsiteX2" fmla="*/ 7044 w 0"/>
                <a:gd name="connsiteY2" fmla="*/ 42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044" y="4257"/>
                  </a:moveTo>
                  <a:cubicBezTo>
                    <a:pt x="4342" y="4257"/>
                    <a:pt x="3892" y="-1373"/>
                    <a:pt x="514" y="316"/>
                  </a:cubicBezTo>
                  <a:cubicBezTo>
                    <a:pt x="-2413" y="11913"/>
                    <a:pt x="8170" y="13039"/>
                    <a:pt x="7044" y="42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6D6AB9-E25E-4C9F-A50C-6FC27A3722F0}"/>
                </a:ext>
              </a:extLst>
            </p:cNvPr>
            <p:cNvSpPr/>
            <p:nvPr/>
          </p:nvSpPr>
          <p:spPr>
            <a:xfrm>
              <a:off x="2785704" y="1057821"/>
              <a:ext cx="11259" cy="11259"/>
            </a:xfrm>
            <a:custGeom>
              <a:avLst/>
              <a:gdLst>
                <a:gd name="connsiteX0" fmla="*/ 10504 w 0"/>
                <a:gd name="connsiteY0" fmla="*/ 0 h 0"/>
                <a:gd name="connsiteX1" fmla="*/ 4086 w 0"/>
                <a:gd name="connsiteY1" fmla="*/ 676 h 0"/>
                <a:gd name="connsiteX2" fmla="*/ 1050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504" y="0"/>
                  </a:moveTo>
                  <a:cubicBezTo>
                    <a:pt x="8365" y="225"/>
                    <a:pt x="6225" y="450"/>
                    <a:pt x="4086" y="676"/>
                  </a:cubicBezTo>
                  <a:cubicBezTo>
                    <a:pt x="-8299" y="1914"/>
                    <a:pt x="11517" y="12385"/>
                    <a:pt x="1050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F5050ED-5C0C-4B5E-87D4-70AC788A9E6B}"/>
                </a:ext>
              </a:extLst>
            </p:cNvPr>
            <p:cNvSpPr/>
            <p:nvPr/>
          </p:nvSpPr>
          <p:spPr>
            <a:xfrm>
              <a:off x="3004620" y="1155102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4279" y="2927"/>
                    <a:pt x="14074" y="10359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63DC231-0D02-485C-83BC-DED6EF22FBB2}"/>
                </a:ext>
              </a:extLst>
            </p:cNvPr>
            <p:cNvSpPr/>
            <p:nvPr/>
          </p:nvSpPr>
          <p:spPr>
            <a:xfrm>
              <a:off x="9128608" y="760073"/>
              <a:ext cx="11259" cy="11259"/>
            </a:xfrm>
            <a:custGeom>
              <a:avLst/>
              <a:gdLst>
                <a:gd name="connsiteX0" fmla="*/ 0 w 0"/>
                <a:gd name="connsiteY0" fmla="*/ 6579 h 11259"/>
                <a:gd name="connsiteX1" fmla="*/ 11147 w 0"/>
                <a:gd name="connsiteY1" fmla="*/ 5454 h 11259"/>
                <a:gd name="connsiteX2" fmla="*/ 0 w 0"/>
                <a:gd name="connsiteY2" fmla="*/ 65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579"/>
                  </a:moveTo>
                  <a:cubicBezTo>
                    <a:pt x="788" y="18852"/>
                    <a:pt x="9458" y="7030"/>
                    <a:pt x="11147" y="5454"/>
                  </a:cubicBezTo>
                  <a:cubicBezTo>
                    <a:pt x="8895" y="-9184"/>
                    <a:pt x="5404" y="10746"/>
                    <a:pt x="0" y="65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9695DAC-FFDD-441B-B099-DC19D3CEE623}"/>
                </a:ext>
              </a:extLst>
            </p:cNvPr>
            <p:cNvSpPr/>
            <p:nvPr/>
          </p:nvSpPr>
          <p:spPr>
            <a:xfrm>
              <a:off x="3030179" y="1143392"/>
              <a:ext cx="22519" cy="11259"/>
            </a:xfrm>
            <a:custGeom>
              <a:avLst/>
              <a:gdLst>
                <a:gd name="connsiteX0" fmla="*/ 14412 w 22518"/>
                <a:gd name="connsiteY0" fmla="*/ 0 h 11259"/>
                <a:gd name="connsiteX1" fmla="*/ 0 w 22518"/>
                <a:gd name="connsiteY1" fmla="*/ 15313 h 11259"/>
                <a:gd name="connsiteX2" fmla="*/ 27698 w 22518"/>
                <a:gd name="connsiteY2" fmla="*/ 12498 h 11259"/>
                <a:gd name="connsiteX3" fmla="*/ 14412 w 22518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4412" y="0"/>
                  </a:moveTo>
                  <a:cubicBezTo>
                    <a:pt x="12723" y="11034"/>
                    <a:pt x="2252" y="5404"/>
                    <a:pt x="0" y="15313"/>
                  </a:cubicBezTo>
                  <a:cubicBezTo>
                    <a:pt x="9233" y="14412"/>
                    <a:pt x="18465" y="13399"/>
                    <a:pt x="27698" y="12498"/>
                  </a:cubicBezTo>
                  <a:cubicBezTo>
                    <a:pt x="29049" y="-5742"/>
                    <a:pt x="16326" y="10246"/>
                    <a:pt x="144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FBBBD5D-9864-44EE-AA9E-DC6ECBC89235}"/>
                </a:ext>
              </a:extLst>
            </p:cNvPr>
            <p:cNvSpPr/>
            <p:nvPr/>
          </p:nvSpPr>
          <p:spPr>
            <a:xfrm>
              <a:off x="2798216" y="35621"/>
              <a:ext cx="6598008" cy="1306090"/>
            </a:xfrm>
            <a:custGeom>
              <a:avLst/>
              <a:gdLst>
                <a:gd name="connsiteX0" fmla="*/ 6557831 w 6598008"/>
                <a:gd name="connsiteY0" fmla="*/ 740602 h 1306090"/>
                <a:gd name="connsiteX1" fmla="*/ 6546459 w 6598008"/>
                <a:gd name="connsiteY1" fmla="*/ 736774 h 1306090"/>
                <a:gd name="connsiteX2" fmla="*/ 6554566 w 6598008"/>
                <a:gd name="connsiteY2" fmla="*/ 726077 h 1306090"/>
                <a:gd name="connsiteX3" fmla="*/ 6556367 w 6598008"/>
                <a:gd name="connsiteY3" fmla="*/ 696240 h 1306090"/>
                <a:gd name="connsiteX4" fmla="*/ 6550512 w 6598008"/>
                <a:gd name="connsiteY4" fmla="*/ 686894 h 1306090"/>
                <a:gd name="connsiteX5" fmla="*/ 6545107 w 6598008"/>
                <a:gd name="connsiteY5" fmla="*/ 692412 h 1306090"/>
                <a:gd name="connsiteX6" fmla="*/ 6547698 w 6598008"/>
                <a:gd name="connsiteY6" fmla="*/ 687232 h 1306090"/>
                <a:gd name="connsiteX7" fmla="*/ 6541617 w 6598008"/>
                <a:gd name="connsiteY7" fmla="*/ 672933 h 1306090"/>
                <a:gd name="connsiteX8" fmla="*/ 6549499 w 6598008"/>
                <a:gd name="connsiteY8" fmla="*/ 657282 h 1306090"/>
                <a:gd name="connsiteX9" fmla="*/ 6554791 w 6598008"/>
                <a:gd name="connsiteY9" fmla="*/ 646811 h 1306090"/>
                <a:gd name="connsiteX10" fmla="*/ 6543644 w 6598008"/>
                <a:gd name="connsiteY10" fmla="*/ 647937 h 1306090"/>
                <a:gd name="connsiteX11" fmla="*/ 6551075 w 6598008"/>
                <a:gd name="connsiteY11" fmla="*/ 617537 h 1306090"/>
                <a:gd name="connsiteX12" fmla="*/ 6548598 w 6598008"/>
                <a:gd name="connsiteY12" fmla="*/ 627670 h 1306090"/>
                <a:gd name="connsiteX13" fmla="*/ 6537114 w 6598008"/>
                <a:gd name="connsiteY13" fmla="*/ 618888 h 1306090"/>
                <a:gd name="connsiteX14" fmla="*/ 6545333 w 6598008"/>
                <a:gd name="connsiteY14" fmla="*/ 613145 h 1306090"/>
                <a:gd name="connsiteX15" fmla="*/ 6550400 w 6598008"/>
                <a:gd name="connsiteY15" fmla="*/ 597720 h 1306090"/>
                <a:gd name="connsiteX16" fmla="*/ 6533736 w 6598008"/>
                <a:gd name="connsiteY16" fmla="*/ 604363 h 1306090"/>
                <a:gd name="connsiteX17" fmla="*/ 6522589 w 6598008"/>
                <a:gd name="connsiteY17" fmla="*/ 605489 h 1306090"/>
                <a:gd name="connsiteX18" fmla="*/ 6511105 w 6598008"/>
                <a:gd name="connsiteY18" fmla="*/ 596707 h 1306090"/>
                <a:gd name="connsiteX19" fmla="*/ 6509190 w 6598008"/>
                <a:gd name="connsiteY19" fmla="*/ 626544 h 1306090"/>
                <a:gd name="connsiteX20" fmla="*/ 6499845 w 6598008"/>
                <a:gd name="connsiteY20" fmla="*/ 597720 h 1306090"/>
                <a:gd name="connsiteX21" fmla="*/ 6482280 w 6598008"/>
                <a:gd name="connsiteY21" fmla="*/ 574751 h 1306090"/>
                <a:gd name="connsiteX22" fmla="*/ 6476538 w 6598008"/>
                <a:gd name="connsiteY22" fmla="*/ 570360 h 1306090"/>
                <a:gd name="connsiteX23" fmla="*/ 6462914 w 6598008"/>
                <a:gd name="connsiteY23" fmla="*/ 581619 h 1306090"/>
                <a:gd name="connsiteX24" fmla="*/ 6454019 w 6598008"/>
                <a:gd name="connsiteY24" fmla="*/ 567657 h 1306090"/>
                <a:gd name="connsiteX25" fmla="*/ 6483969 w 6598008"/>
                <a:gd name="connsiteY25" fmla="*/ 539959 h 1306090"/>
                <a:gd name="connsiteX26" fmla="*/ 6498381 w 6598008"/>
                <a:gd name="connsiteY26" fmla="*/ 553358 h 1306090"/>
                <a:gd name="connsiteX27" fmla="*/ 6514820 w 6598008"/>
                <a:gd name="connsiteY27" fmla="*/ 541873 h 1306090"/>
                <a:gd name="connsiteX28" fmla="*/ 6503786 w 6598008"/>
                <a:gd name="connsiteY28" fmla="*/ 547953 h 1306090"/>
                <a:gd name="connsiteX29" fmla="*/ 6498944 w 6598008"/>
                <a:gd name="connsiteY29" fmla="*/ 573175 h 1306090"/>
                <a:gd name="connsiteX30" fmla="*/ 6484870 w 6598008"/>
                <a:gd name="connsiteY30" fmla="*/ 569572 h 1306090"/>
                <a:gd name="connsiteX31" fmla="*/ 6513469 w 6598008"/>
                <a:gd name="connsiteY31" fmla="*/ 586573 h 1306090"/>
                <a:gd name="connsiteX32" fmla="*/ 6512568 w 6598008"/>
                <a:gd name="connsiteY32" fmla="*/ 556961 h 1306090"/>
                <a:gd name="connsiteX33" fmla="*/ 6523602 w 6598008"/>
                <a:gd name="connsiteY33" fmla="*/ 550881 h 1306090"/>
                <a:gd name="connsiteX34" fmla="*/ 6517522 w 6598008"/>
                <a:gd name="connsiteY34" fmla="*/ 536581 h 1306090"/>
                <a:gd name="connsiteX35" fmla="*/ 6513919 w 6598008"/>
                <a:gd name="connsiteY35" fmla="*/ 512149 h 1306090"/>
                <a:gd name="connsiteX36" fmla="*/ 6542068 w 6598008"/>
                <a:gd name="connsiteY36" fmla="*/ 514288 h 1306090"/>
                <a:gd name="connsiteX37" fmla="*/ 6547022 w 6598008"/>
                <a:gd name="connsiteY37" fmla="*/ 494021 h 1306090"/>
                <a:gd name="connsiteX38" fmla="*/ 6528894 w 6598008"/>
                <a:gd name="connsiteY38" fmla="*/ 451235 h 1306090"/>
                <a:gd name="connsiteX39" fmla="*/ 6511667 w 6598008"/>
                <a:gd name="connsiteY39" fmla="*/ 438062 h 1306090"/>
                <a:gd name="connsiteX40" fmla="*/ 6528331 w 6598008"/>
                <a:gd name="connsiteY40" fmla="*/ 431419 h 1306090"/>
                <a:gd name="connsiteX41" fmla="*/ 6521913 w 6598008"/>
                <a:gd name="connsiteY41" fmla="*/ 407324 h 1306090"/>
                <a:gd name="connsiteX42" fmla="*/ 6513357 w 6598008"/>
                <a:gd name="connsiteY42" fmla="*/ 403270 h 1306090"/>
                <a:gd name="connsiteX43" fmla="*/ 6491288 w 6598008"/>
                <a:gd name="connsiteY43" fmla="*/ 415318 h 1306090"/>
                <a:gd name="connsiteX44" fmla="*/ 6483744 w 6598008"/>
                <a:gd name="connsiteY44" fmla="*/ 440764 h 1306090"/>
                <a:gd name="connsiteX45" fmla="*/ 6485884 w 6598008"/>
                <a:gd name="connsiteY45" fmla="*/ 420722 h 1306090"/>
                <a:gd name="connsiteX46" fmla="*/ 6452217 w 6598008"/>
                <a:gd name="connsiteY46" fmla="*/ 419146 h 1306090"/>
                <a:gd name="connsiteX47" fmla="*/ 6463252 w 6598008"/>
                <a:gd name="connsiteY47" fmla="*/ 413066 h 1306090"/>
                <a:gd name="connsiteX48" fmla="*/ 6462351 w 6598008"/>
                <a:gd name="connsiteY48" fmla="*/ 383454 h 1306090"/>
                <a:gd name="connsiteX49" fmla="*/ 6440170 w 6598008"/>
                <a:gd name="connsiteY49" fmla="*/ 390660 h 1306090"/>
                <a:gd name="connsiteX50" fmla="*/ 6428686 w 6598008"/>
                <a:gd name="connsiteY50" fmla="*/ 381877 h 1306090"/>
                <a:gd name="connsiteX51" fmla="*/ 6451542 w 6598008"/>
                <a:gd name="connsiteY51" fmla="*/ 394488 h 1306090"/>
                <a:gd name="connsiteX52" fmla="*/ 6446700 w 6598008"/>
                <a:gd name="connsiteY52" fmla="*/ 419709 h 1306090"/>
                <a:gd name="connsiteX53" fmla="*/ 6440846 w 6598008"/>
                <a:gd name="connsiteY53" fmla="*/ 410364 h 1306090"/>
                <a:gd name="connsiteX54" fmla="*/ 6438707 w 6598008"/>
                <a:gd name="connsiteY54" fmla="*/ 430405 h 1306090"/>
                <a:gd name="connsiteX55" fmla="*/ 6421592 w 6598008"/>
                <a:gd name="connsiteY55" fmla="*/ 422186 h 1306090"/>
                <a:gd name="connsiteX56" fmla="*/ 6426772 w 6598008"/>
                <a:gd name="connsiteY56" fmla="*/ 406873 h 1306090"/>
                <a:gd name="connsiteX57" fmla="*/ 6418102 w 6598008"/>
                <a:gd name="connsiteY57" fmla="*/ 397866 h 1306090"/>
                <a:gd name="connsiteX58" fmla="*/ 6417652 w 6598008"/>
                <a:gd name="connsiteY58" fmla="*/ 383003 h 1306090"/>
                <a:gd name="connsiteX59" fmla="*/ 6422606 w 6598008"/>
                <a:gd name="connsiteY59" fmla="*/ 362736 h 1306090"/>
                <a:gd name="connsiteX60" fmla="*/ 6431162 w 6598008"/>
                <a:gd name="connsiteY60" fmla="*/ 366902 h 1306090"/>
                <a:gd name="connsiteX61" fmla="*/ 6436567 w 6598008"/>
                <a:gd name="connsiteY61" fmla="*/ 361385 h 1306090"/>
                <a:gd name="connsiteX62" fmla="*/ 6464941 w 6598008"/>
                <a:gd name="connsiteY62" fmla="*/ 373433 h 1306090"/>
                <a:gd name="connsiteX63" fmla="*/ 6468206 w 6598008"/>
                <a:gd name="connsiteY63" fmla="*/ 387957 h 1306090"/>
                <a:gd name="connsiteX64" fmla="*/ 6473273 w 6598008"/>
                <a:gd name="connsiteY64" fmla="*/ 372645 h 1306090"/>
                <a:gd name="connsiteX65" fmla="*/ 6501872 w 6598008"/>
                <a:gd name="connsiteY65" fmla="*/ 389646 h 1306090"/>
                <a:gd name="connsiteX66" fmla="*/ 6498719 w 6598008"/>
                <a:gd name="connsiteY66" fmla="*/ 380076 h 1306090"/>
                <a:gd name="connsiteX67" fmla="*/ 6506038 w 6598008"/>
                <a:gd name="connsiteY67" fmla="*/ 344721 h 1306090"/>
                <a:gd name="connsiteX68" fmla="*/ 6513581 w 6598008"/>
                <a:gd name="connsiteY68" fmla="*/ 319162 h 1306090"/>
                <a:gd name="connsiteX69" fmla="*/ 6507389 w 6598008"/>
                <a:gd name="connsiteY69" fmla="*/ 300021 h 1306090"/>
                <a:gd name="connsiteX70" fmla="*/ 6501759 w 6598008"/>
                <a:gd name="connsiteY70" fmla="*/ 300584 h 1306090"/>
                <a:gd name="connsiteX71" fmla="*/ 6495904 w 6598008"/>
                <a:gd name="connsiteY71" fmla="*/ 291239 h 1306090"/>
                <a:gd name="connsiteX72" fmla="*/ 6497030 w 6598008"/>
                <a:gd name="connsiteY72" fmla="*/ 325805 h 1306090"/>
                <a:gd name="connsiteX73" fmla="*/ 6493653 w 6598008"/>
                <a:gd name="connsiteY73" fmla="*/ 306327 h 1306090"/>
                <a:gd name="connsiteX74" fmla="*/ 6485433 w 6598008"/>
                <a:gd name="connsiteY74" fmla="*/ 312069 h 1306090"/>
                <a:gd name="connsiteX75" fmla="*/ 6474061 w 6598008"/>
                <a:gd name="connsiteY75" fmla="*/ 308241 h 1306090"/>
                <a:gd name="connsiteX76" fmla="*/ 6469445 w 6598008"/>
                <a:gd name="connsiteY76" fmla="*/ 338416 h 1306090"/>
                <a:gd name="connsiteX77" fmla="*/ 6452105 w 6598008"/>
                <a:gd name="connsiteY77" fmla="*/ 320288 h 1306090"/>
                <a:gd name="connsiteX78" fmla="*/ 6437918 w 6598008"/>
                <a:gd name="connsiteY78" fmla="*/ 316685 h 1306090"/>
                <a:gd name="connsiteX79" fmla="*/ 6435554 w 6598008"/>
                <a:gd name="connsiteY79" fmla="*/ 331773 h 1306090"/>
                <a:gd name="connsiteX80" fmla="*/ 6413148 w 6598008"/>
                <a:gd name="connsiteY80" fmla="*/ 334025 h 1306090"/>
                <a:gd name="connsiteX81" fmla="*/ 6398511 w 6598008"/>
                <a:gd name="connsiteY81" fmla="*/ 315672 h 1306090"/>
                <a:gd name="connsiteX82" fmla="*/ 6403014 w 6598008"/>
                <a:gd name="connsiteY82" fmla="*/ 280543 h 1306090"/>
                <a:gd name="connsiteX83" fmla="*/ 6406392 w 6598008"/>
                <a:gd name="connsiteY83" fmla="*/ 300021 h 1306090"/>
                <a:gd name="connsiteX84" fmla="*/ 6414161 w 6598008"/>
                <a:gd name="connsiteY84" fmla="*/ 279417 h 1306090"/>
                <a:gd name="connsiteX85" fmla="*/ 6428573 w 6598008"/>
                <a:gd name="connsiteY85" fmla="*/ 292815 h 1306090"/>
                <a:gd name="connsiteX86" fmla="*/ 6455596 w 6598008"/>
                <a:gd name="connsiteY86" fmla="*/ 260388 h 1306090"/>
                <a:gd name="connsiteX87" fmla="*/ 6449065 w 6598008"/>
                <a:gd name="connsiteY87" fmla="*/ 231339 h 1306090"/>
                <a:gd name="connsiteX88" fmla="*/ 6460775 w 6598008"/>
                <a:gd name="connsiteY88" fmla="*/ 245076 h 1306090"/>
                <a:gd name="connsiteX89" fmla="*/ 6477101 w 6598008"/>
                <a:gd name="connsiteY89" fmla="*/ 228637 h 1306090"/>
                <a:gd name="connsiteX90" fmla="*/ 6468206 w 6598008"/>
                <a:gd name="connsiteY90" fmla="*/ 214675 h 1306090"/>
                <a:gd name="connsiteX91" fmla="*/ 6451655 w 6598008"/>
                <a:gd name="connsiteY91" fmla="*/ 221318 h 1306090"/>
                <a:gd name="connsiteX92" fmla="*/ 6439720 w 6598008"/>
                <a:gd name="connsiteY92" fmla="*/ 197786 h 1306090"/>
                <a:gd name="connsiteX93" fmla="*/ 6442084 w 6598008"/>
                <a:gd name="connsiteY93" fmla="*/ 182699 h 1306090"/>
                <a:gd name="connsiteX94" fmla="*/ 6444899 w 6598008"/>
                <a:gd name="connsiteY94" fmla="*/ 182361 h 1306090"/>
                <a:gd name="connsiteX95" fmla="*/ 6447263 w 6598008"/>
                <a:gd name="connsiteY95" fmla="*/ 167273 h 1306090"/>
                <a:gd name="connsiteX96" fmla="*/ 6441071 w 6598008"/>
                <a:gd name="connsiteY96" fmla="*/ 148132 h 1306090"/>
                <a:gd name="connsiteX97" fmla="*/ 6432964 w 6598008"/>
                <a:gd name="connsiteY97" fmla="*/ 158829 h 1306090"/>
                <a:gd name="connsiteX98" fmla="*/ 6427109 w 6598008"/>
                <a:gd name="connsiteY98" fmla="*/ 149483 h 1306090"/>
                <a:gd name="connsiteX99" fmla="*/ 6429587 w 6598008"/>
                <a:gd name="connsiteY99" fmla="*/ 139350 h 1306090"/>
                <a:gd name="connsiteX100" fmla="*/ 6420691 w 6598008"/>
                <a:gd name="connsiteY100" fmla="*/ 125388 h 1306090"/>
                <a:gd name="connsiteX101" fmla="*/ 6416075 w 6598008"/>
                <a:gd name="connsiteY101" fmla="*/ 155563 h 1306090"/>
                <a:gd name="connsiteX102" fmla="*/ 6374641 w 6598008"/>
                <a:gd name="connsiteY102" fmla="*/ 174479 h 1306090"/>
                <a:gd name="connsiteX103" fmla="*/ 6372051 w 6598008"/>
                <a:gd name="connsiteY103" fmla="*/ 179658 h 1306090"/>
                <a:gd name="connsiteX104" fmla="*/ 6358652 w 6598008"/>
                <a:gd name="connsiteY104" fmla="*/ 200826 h 1306090"/>
                <a:gd name="connsiteX105" fmla="*/ 6362255 w 6598008"/>
                <a:gd name="connsiteY105" fmla="*/ 225259 h 1306090"/>
                <a:gd name="connsiteX106" fmla="*/ 6352910 w 6598008"/>
                <a:gd name="connsiteY106" fmla="*/ 196435 h 1306090"/>
                <a:gd name="connsiteX107" fmla="*/ 6355274 w 6598008"/>
                <a:gd name="connsiteY107" fmla="*/ 181347 h 1306090"/>
                <a:gd name="connsiteX108" fmla="*/ 6350207 w 6598008"/>
                <a:gd name="connsiteY108" fmla="*/ 196660 h 1306090"/>
                <a:gd name="connsiteX109" fmla="*/ 6333093 w 6598008"/>
                <a:gd name="connsiteY109" fmla="*/ 188441 h 1306090"/>
                <a:gd name="connsiteX110" fmla="*/ 6336358 w 6598008"/>
                <a:gd name="connsiteY110" fmla="*/ 202965 h 1306090"/>
                <a:gd name="connsiteX111" fmla="*/ 6330954 w 6598008"/>
                <a:gd name="connsiteY111" fmla="*/ 208483 h 1306090"/>
                <a:gd name="connsiteX112" fmla="*/ 6331742 w 6598008"/>
                <a:gd name="connsiteY112" fmla="*/ 233141 h 1306090"/>
                <a:gd name="connsiteX113" fmla="*/ 6326113 w 6598008"/>
                <a:gd name="connsiteY113" fmla="*/ 233704 h 1306090"/>
                <a:gd name="connsiteX114" fmla="*/ 6324986 w 6598008"/>
                <a:gd name="connsiteY114" fmla="*/ 199137 h 1306090"/>
                <a:gd name="connsiteX115" fmla="*/ 6300441 w 6598008"/>
                <a:gd name="connsiteY115" fmla="*/ 221318 h 1306090"/>
                <a:gd name="connsiteX116" fmla="*/ 6291546 w 6598008"/>
                <a:gd name="connsiteY116" fmla="*/ 207357 h 1306090"/>
                <a:gd name="connsiteX117" fmla="*/ 6294924 w 6598008"/>
                <a:gd name="connsiteY117" fmla="*/ 226835 h 1306090"/>
                <a:gd name="connsiteX118" fmla="*/ 6280962 w 6598008"/>
                <a:gd name="connsiteY118" fmla="*/ 228186 h 1306090"/>
                <a:gd name="connsiteX119" fmla="*/ 6269816 w 6598008"/>
                <a:gd name="connsiteY119" fmla="*/ 229312 h 1306090"/>
                <a:gd name="connsiteX120" fmla="*/ 6275220 w 6598008"/>
                <a:gd name="connsiteY120" fmla="*/ 223795 h 1306090"/>
                <a:gd name="connsiteX121" fmla="*/ 6261146 w 6598008"/>
                <a:gd name="connsiteY121" fmla="*/ 220192 h 1306090"/>
                <a:gd name="connsiteX122" fmla="*/ 6259006 w 6598008"/>
                <a:gd name="connsiteY122" fmla="*/ 240234 h 1306090"/>
                <a:gd name="connsiteX123" fmla="*/ 6251237 w 6598008"/>
                <a:gd name="connsiteY123" fmla="*/ 260839 h 1306090"/>
                <a:gd name="connsiteX124" fmla="*/ 6274206 w 6598008"/>
                <a:gd name="connsiteY124" fmla="*/ 278403 h 1306090"/>
                <a:gd name="connsiteX125" fmla="*/ 6261033 w 6598008"/>
                <a:gd name="connsiteY125" fmla="*/ 304525 h 1306090"/>
                <a:gd name="connsiteX126" fmla="*/ 6249098 w 6598008"/>
                <a:gd name="connsiteY126" fmla="*/ 280993 h 1306090"/>
                <a:gd name="connsiteX127" fmla="*/ 6229394 w 6598008"/>
                <a:gd name="connsiteY127" fmla="*/ 277953 h 1306090"/>
                <a:gd name="connsiteX128" fmla="*/ 6224890 w 6598008"/>
                <a:gd name="connsiteY128" fmla="*/ 313082 h 1306090"/>
                <a:gd name="connsiteX129" fmla="*/ 6213743 w 6598008"/>
                <a:gd name="connsiteY129" fmla="*/ 314208 h 1306090"/>
                <a:gd name="connsiteX130" fmla="*/ 6214644 w 6598008"/>
                <a:gd name="connsiteY130" fmla="*/ 343821 h 1306090"/>
                <a:gd name="connsiteX131" fmla="*/ 6209240 w 6598008"/>
                <a:gd name="connsiteY131" fmla="*/ 349338 h 1306090"/>
                <a:gd name="connsiteX132" fmla="*/ 6205974 w 6598008"/>
                <a:gd name="connsiteY132" fmla="*/ 334813 h 1306090"/>
                <a:gd name="connsiteX133" fmla="*/ 6197418 w 6598008"/>
                <a:gd name="connsiteY133" fmla="*/ 330760 h 1306090"/>
                <a:gd name="connsiteX134" fmla="*/ 6172760 w 6598008"/>
                <a:gd name="connsiteY134" fmla="*/ 348099 h 1306090"/>
                <a:gd name="connsiteX135" fmla="*/ 6173547 w 6598008"/>
                <a:gd name="connsiteY135" fmla="*/ 372757 h 1306090"/>
                <a:gd name="connsiteX136" fmla="*/ 6165441 w 6598008"/>
                <a:gd name="connsiteY136" fmla="*/ 383454 h 1306090"/>
                <a:gd name="connsiteX137" fmla="*/ 6160149 w 6598008"/>
                <a:gd name="connsiteY137" fmla="*/ 393925 h 1306090"/>
                <a:gd name="connsiteX138" fmla="*/ 6146187 w 6598008"/>
                <a:gd name="connsiteY138" fmla="*/ 395276 h 1306090"/>
                <a:gd name="connsiteX139" fmla="*/ 6142584 w 6598008"/>
                <a:gd name="connsiteY139" fmla="*/ 370843 h 1306090"/>
                <a:gd name="connsiteX140" fmla="*/ 6137518 w 6598008"/>
                <a:gd name="connsiteY140" fmla="*/ 386156 h 1306090"/>
                <a:gd name="connsiteX141" fmla="*/ 6109932 w 6598008"/>
                <a:gd name="connsiteY141" fmla="*/ 398766 h 1306090"/>
                <a:gd name="connsiteX142" fmla="*/ 6107567 w 6598008"/>
                <a:gd name="connsiteY142" fmla="*/ 413854 h 1306090"/>
                <a:gd name="connsiteX143" fmla="*/ 6090678 w 6598008"/>
                <a:gd name="connsiteY143" fmla="*/ 410589 h 1306090"/>
                <a:gd name="connsiteX144" fmla="*/ 6095520 w 6598008"/>
                <a:gd name="connsiteY144" fmla="*/ 385368 h 1306090"/>
                <a:gd name="connsiteX145" fmla="*/ 6088990 w 6598008"/>
                <a:gd name="connsiteY145" fmla="*/ 356318 h 1306090"/>
                <a:gd name="connsiteX146" fmla="*/ 6083697 w 6598008"/>
                <a:gd name="connsiteY146" fmla="*/ 366790 h 1306090"/>
                <a:gd name="connsiteX147" fmla="*/ 6069398 w 6598008"/>
                <a:gd name="connsiteY147" fmla="*/ 358345 h 1306090"/>
                <a:gd name="connsiteX148" fmla="*/ 6066696 w 6598008"/>
                <a:gd name="connsiteY148" fmla="*/ 363524 h 1306090"/>
                <a:gd name="connsiteX149" fmla="*/ 6061629 w 6598008"/>
                <a:gd name="connsiteY149" fmla="*/ 378837 h 1306090"/>
                <a:gd name="connsiteX150" fmla="*/ 6069736 w 6598008"/>
                <a:gd name="connsiteY150" fmla="*/ 368141 h 1306090"/>
                <a:gd name="connsiteX151" fmla="*/ 6081221 w 6598008"/>
                <a:gd name="connsiteY151" fmla="*/ 376923 h 1306090"/>
                <a:gd name="connsiteX152" fmla="*/ 6087301 w 6598008"/>
                <a:gd name="connsiteY152" fmla="*/ 391223 h 1306090"/>
                <a:gd name="connsiteX153" fmla="*/ 6080320 w 6598008"/>
                <a:gd name="connsiteY153" fmla="*/ 436485 h 1306090"/>
                <a:gd name="connsiteX154" fmla="*/ 6074240 w 6598008"/>
                <a:gd name="connsiteY154" fmla="*/ 422186 h 1306090"/>
                <a:gd name="connsiteX155" fmla="*/ 6071312 w 6598008"/>
                <a:gd name="connsiteY155" fmla="*/ 417570 h 1306090"/>
                <a:gd name="connsiteX156" fmla="*/ 6065683 w 6598008"/>
                <a:gd name="connsiteY156" fmla="*/ 418133 h 1306090"/>
                <a:gd name="connsiteX157" fmla="*/ 6060053 w 6598008"/>
                <a:gd name="connsiteY157" fmla="*/ 418696 h 1306090"/>
                <a:gd name="connsiteX158" fmla="*/ 6054311 w 6598008"/>
                <a:gd name="connsiteY158" fmla="*/ 414304 h 1306090"/>
                <a:gd name="connsiteX159" fmla="*/ 6059152 w 6598008"/>
                <a:gd name="connsiteY159" fmla="*/ 389083 h 1306090"/>
                <a:gd name="connsiteX160" fmla="*/ 6052960 w 6598008"/>
                <a:gd name="connsiteY160" fmla="*/ 369942 h 1306090"/>
                <a:gd name="connsiteX161" fmla="*/ 6053297 w 6598008"/>
                <a:gd name="connsiteY161" fmla="*/ 379851 h 1306090"/>
                <a:gd name="connsiteX162" fmla="*/ 6039898 w 6598008"/>
                <a:gd name="connsiteY162" fmla="*/ 401018 h 1306090"/>
                <a:gd name="connsiteX163" fmla="*/ 6036633 w 6598008"/>
                <a:gd name="connsiteY163" fmla="*/ 386494 h 1306090"/>
                <a:gd name="connsiteX164" fmla="*/ 6029314 w 6598008"/>
                <a:gd name="connsiteY164" fmla="*/ 421848 h 1306090"/>
                <a:gd name="connsiteX165" fmla="*/ 6020420 w 6598008"/>
                <a:gd name="connsiteY165" fmla="*/ 407887 h 1306090"/>
                <a:gd name="connsiteX166" fmla="*/ 5978310 w 6598008"/>
                <a:gd name="connsiteY166" fmla="*/ 407098 h 1306090"/>
                <a:gd name="connsiteX167" fmla="*/ 5964911 w 6598008"/>
                <a:gd name="connsiteY167" fmla="*/ 428266 h 1306090"/>
                <a:gd name="connsiteX168" fmla="*/ 5966037 w 6598008"/>
                <a:gd name="connsiteY168" fmla="*/ 462832 h 1306090"/>
                <a:gd name="connsiteX169" fmla="*/ 5980336 w 6598008"/>
                <a:gd name="connsiteY169" fmla="*/ 471277 h 1306090"/>
                <a:gd name="connsiteX170" fmla="*/ 5985178 w 6598008"/>
                <a:gd name="connsiteY170" fmla="*/ 446056 h 1306090"/>
                <a:gd name="connsiteX171" fmla="*/ 5994298 w 6598008"/>
                <a:gd name="connsiteY171" fmla="*/ 469926 h 1306090"/>
                <a:gd name="connsiteX172" fmla="*/ 6016704 w 6598008"/>
                <a:gd name="connsiteY172" fmla="*/ 467674 h 1306090"/>
                <a:gd name="connsiteX173" fmla="*/ 6010286 w 6598008"/>
                <a:gd name="connsiteY173" fmla="*/ 443579 h 1306090"/>
                <a:gd name="connsiteX174" fmla="*/ 6016141 w 6598008"/>
                <a:gd name="connsiteY174" fmla="*/ 452924 h 1306090"/>
                <a:gd name="connsiteX175" fmla="*/ 6024023 w 6598008"/>
                <a:gd name="connsiteY175" fmla="*/ 437274 h 1306090"/>
                <a:gd name="connsiteX176" fmla="*/ 6035958 w 6598008"/>
                <a:gd name="connsiteY176" fmla="*/ 460806 h 1306090"/>
                <a:gd name="connsiteX177" fmla="*/ 6027851 w 6598008"/>
                <a:gd name="connsiteY177" fmla="*/ 471502 h 1306090"/>
                <a:gd name="connsiteX178" fmla="*/ 6042150 w 6598008"/>
                <a:gd name="connsiteY178" fmla="*/ 479947 h 1306090"/>
                <a:gd name="connsiteX179" fmla="*/ 6041362 w 6598008"/>
                <a:gd name="connsiteY179" fmla="*/ 455289 h 1306090"/>
                <a:gd name="connsiteX180" fmla="*/ 6050369 w 6598008"/>
                <a:gd name="connsiteY180" fmla="*/ 474204 h 1306090"/>
                <a:gd name="connsiteX181" fmla="*/ 6060729 w 6598008"/>
                <a:gd name="connsiteY181" fmla="*/ 448420 h 1306090"/>
                <a:gd name="connsiteX182" fmla="*/ 6066921 w 6598008"/>
                <a:gd name="connsiteY182" fmla="*/ 467561 h 1306090"/>
                <a:gd name="connsiteX183" fmla="*/ 6056225 w 6598008"/>
                <a:gd name="connsiteY183" fmla="*/ 483437 h 1306090"/>
                <a:gd name="connsiteX184" fmla="*/ 6063093 w 6598008"/>
                <a:gd name="connsiteY184" fmla="*/ 522395 h 1306090"/>
                <a:gd name="connsiteX185" fmla="*/ 6067935 w 6598008"/>
                <a:gd name="connsiteY185" fmla="*/ 497174 h 1306090"/>
                <a:gd name="connsiteX186" fmla="*/ 6082121 w 6598008"/>
                <a:gd name="connsiteY186" fmla="*/ 500777 h 1306090"/>
                <a:gd name="connsiteX187" fmla="*/ 6076267 w 6598008"/>
                <a:gd name="connsiteY187" fmla="*/ 491431 h 1306090"/>
                <a:gd name="connsiteX188" fmla="*/ 6087301 w 6598008"/>
                <a:gd name="connsiteY188" fmla="*/ 485351 h 1306090"/>
                <a:gd name="connsiteX189" fmla="*/ 6075478 w 6598008"/>
                <a:gd name="connsiteY189" fmla="*/ 466661 h 1306090"/>
                <a:gd name="connsiteX190" fmla="*/ 6066808 w 6598008"/>
                <a:gd name="connsiteY190" fmla="*/ 457653 h 1306090"/>
                <a:gd name="connsiteX191" fmla="*/ 6066133 w 6598008"/>
                <a:gd name="connsiteY191" fmla="*/ 437949 h 1306090"/>
                <a:gd name="connsiteX192" fmla="*/ 6075028 w 6598008"/>
                <a:gd name="connsiteY192" fmla="*/ 451911 h 1306090"/>
                <a:gd name="connsiteX193" fmla="*/ 6088990 w 6598008"/>
                <a:gd name="connsiteY193" fmla="*/ 450560 h 1306090"/>
                <a:gd name="connsiteX194" fmla="*/ 6088202 w 6598008"/>
                <a:gd name="connsiteY194" fmla="*/ 425902 h 1306090"/>
                <a:gd name="connsiteX195" fmla="*/ 6091466 w 6598008"/>
                <a:gd name="connsiteY195" fmla="*/ 440426 h 1306090"/>
                <a:gd name="connsiteX196" fmla="*/ 6119278 w 6598008"/>
                <a:gd name="connsiteY196" fmla="*/ 432770 h 1306090"/>
                <a:gd name="connsiteX197" fmla="*/ 6122655 w 6598008"/>
                <a:gd name="connsiteY197" fmla="*/ 452249 h 1306090"/>
                <a:gd name="connsiteX198" fmla="*/ 6134027 w 6598008"/>
                <a:gd name="connsiteY198" fmla="*/ 456077 h 1306090"/>
                <a:gd name="connsiteX199" fmla="*/ 6129411 w 6598008"/>
                <a:gd name="connsiteY199" fmla="*/ 486252 h 1306090"/>
                <a:gd name="connsiteX200" fmla="*/ 6139994 w 6598008"/>
                <a:gd name="connsiteY200" fmla="*/ 465422 h 1306090"/>
                <a:gd name="connsiteX201" fmla="*/ 6156884 w 6598008"/>
                <a:gd name="connsiteY201" fmla="*/ 468687 h 1306090"/>
                <a:gd name="connsiteX202" fmla="*/ 6171183 w 6598008"/>
                <a:gd name="connsiteY202" fmla="*/ 477132 h 1306090"/>
                <a:gd name="connsiteX203" fmla="*/ 6169157 w 6598008"/>
                <a:gd name="connsiteY203" fmla="*/ 502128 h 1306090"/>
                <a:gd name="connsiteX204" fmla="*/ 6163302 w 6598008"/>
                <a:gd name="connsiteY204" fmla="*/ 492782 h 1306090"/>
                <a:gd name="connsiteX205" fmla="*/ 6152380 w 6598008"/>
                <a:gd name="connsiteY205" fmla="*/ 503704 h 1306090"/>
                <a:gd name="connsiteX206" fmla="*/ 6143372 w 6598008"/>
                <a:gd name="connsiteY206" fmla="*/ 484788 h 1306090"/>
                <a:gd name="connsiteX207" fmla="*/ 6146638 w 6598008"/>
                <a:gd name="connsiteY207" fmla="*/ 499313 h 1306090"/>
                <a:gd name="connsiteX208" fmla="*/ 6130312 w 6598008"/>
                <a:gd name="connsiteY208" fmla="*/ 515752 h 1306090"/>
                <a:gd name="connsiteX209" fmla="*/ 6118714 w 6598008"/>
                <a:gd name="connsiteY209" fmla="*/ 502015 h 1306090"/>
                <a:gd name="connsiteX210" fmla="*/ 6110945 w 6598008"/>
                <a:gd name="connsiteY210" fmla="*/ 522620 h 1306090"/>
                <a:gd name="connsiteX211" fmla="*/ 6079870 w 6598008"/>
                <a:gd name="connsiteY211" fmla="*/ 515752 h 1306090"/>
                <a:gd name="connsiteX212" fmla="*/ 6077505 w 6598008"/>
                <a:gd name="connsiteY212" fmla="*/ 530839 h 1306090"/>
                <a:gd name="connsiteX213" fmla="*/ 6072438 w 6598008"/>
                <a:gd name="connsiteY213" fmla="*/ 546152 h 1306090"/>
                <a:gd name="connsiteX214" fmla="*/ 6076154 w 6598008"/>
                <a:gd name="connsiteY214" fmla="*/ 575539 h 1306090"/>
                <a:gd name="connsiteX215" fmla="*/ 6065120 w 6598008"/>
                <a:gd name="connsiteY215" fmla="*/ 581619 h 1306090"/>
                <a:gd name="connsiteX216" fmla="*/ 6066808 w 6598008"/>
                <a:gd name="connsiteY216" fmla="*/ 546828 h 1306090"/>
                <a:gd name="connsiteX217" fmla="*/ 6058251 w 6598008"/>
                <a:gd name="connsiteY217" fmla="*/ 542774 h 1306090"/>
                <a:gd name="connsiteX218" fmla="*/ 6055099 w 6598008"/>
                <a:gd name="connsiteY218" fmla="*/ 533204 h 1306090"/>
                <a:gd name="connsiteX219" fmla="*/ 6048231 w 6598008"/>
                <a:gd name="connsiteY219" fmla="*/ 494246 h 1306090"/>
                <a:gd name="connsiteX220" fmla="*/ 6040462 w 6598008"/>
                <a:gd name="connsiteY220" fmla="*/ 514851 h 1306090"/>
                <a:gd name="connsiteX221" fmla="*/ 6019519 w 6598008"/>
                <a:gd name="connsiteY221" fmla="*/ 561465 h 1306090"/>
                <a:gd name="connsiteX222" fmla="*/ 6032917 w 6598008"/>
                <a:gd name="connsiteY222" fmla="*/ 540297 h 1306090"/>
                <a:gd name="connsiteX223" fmla="*/ 6036295 w 6598008"/>
                <a:gd name="connsiteY223" fmla="*/ 559776 h 1306090"/>
                <a:gd name="connsiteX224" fmla="*/ 6045191 w 6598008"/>
                <a:gd name="connsiteY224" fmla="*/ 573737 h 1306090"/>
                <a:gd name="connsiteX225" fmla="*/ 6059940 w 6598008"/>
                <a:gd name="connsiteY225" fmla="*/ 597044 h 1306090"/>
                <a:gd name="connsiteX226" fmla="*/ 6085387 w 6598008"/>
                <a:gd name="connsiteY226" fmla="*/ 604476 h 1306090"/>
                <a:gd name="connsiteX227" fmla="*/ 6078856 w 6598008"/>
                <a:gd name="connsiteY227" fmla="*/ 575426 h 1306090"/>
                <a:gd name="connsiteX228" fmla="*/ 6090003 w 6598008"/>
                <a:gd name="connsiteY228" fmla="*/ 574300 h 1306090"/>
                <a:gd name="connsiteX229" fmla="*/ 6095632 w 6598008"/>
                <a:gd name="connsiteY229" fmla="*/ 573737 h 1306090"/>
                <a:gd name="connsiteX230" fmla="*/ 6100587 w 6598008"/>
                <a:gd name="connsiteY230" fmla="*/ 553471 h 1306090"/>
                <a:gd name="connsiteX231" fmla="*/ 6112409 w 6598008"/>
                <a:gd name="connsiteY231" fmla="*/ 572049 h 1306090"/>
                <a:gd name="connsiteX232" fmla="*/ 6118038 w 6598008"/>
                <a:gd name="connsiteY232" fmla="*/ 571486 h 1306090"/>
                <a:gd name="connsiteX233" fmla="*/ 6132451 w 6598008"/>
                <a:gd name="connsiteY233" fmla="*/ 584884 h 1306090"/>
                <a:gd name="connsiteX234" fmla="*/ 6137742 w 6598008"/>
                <a:gd name="connsiteY234" fmla="*/ 574413 h 1306090"/>
                <a:gd name="connsiteX235" fmla="*/ 6142246 w 6598008"/>
                <a:gd name="connsiteY235" fmla="*/ 539284 h 1306090"/>
                <a:gd name="connsiteX236" fmla="*/ 6150466 w 6598008"/>
                <a:gd name="connsiteY236" fmla="*/ 533541 h 1306090"/>
                <a:gd name="connsiteX237" fmla="*/ 6170620 w 6598008"/>
                <a:gd name="connsiteY237" fmla="*/ 551331 h 1306090"/>
                <a:gd name="connsiteX238" fmla="*/ 6173773 w 6598008"/>
                <a:gd name="connsiteY238" fmla="*/ 560902 h 1306090"/>
                <a:gd name="connsiteX239" fmla="*/ 6176250 w 6598008"/>
                <a:gd name="connsiteY239" fmla="*/ 550768 h 1306090"/>
                <a:gd name="connsiteX240" fmla="*/ 6195503 w 6598008"/>
                <a:gd name="connsiteY240" fmla="*/ 538946 h 1306090"/>
                <a:gd name="connsiteX241" fmla="*/ 6216108 w 6598008"/>
                <a:gd name="connsiteY241" fmla="*/ 571598 h 1306090"/>
                <a:gd name="connsiteX242" fmla="*/ 6204623 w 6598008"/>
                <a:gd name="connsiteY242" fmla="*/ 562816 h 1306090"/>
                <a:gd name="connsiteX243" fmla="*/ 6198994 w 6598008"/>
                <a:gd name="connsiteY243" fmla="*/ 563379 h 1306090"/>
                <a:gd name="connsiteX244" fmla="*/ 6193815 w 6598008"/>
                <a:gd name="connsiteY244" fmla="*/ 578692 h 1306090"/>
                <a:gd name="connsiteX245" fmla="*/ 6188522 w 6598008"/>
                <a:gd name="connsiteY245" fmla="*/ 589163 h 1306090"/>
                <a:gd name="connsiteX246" fmla="*/ 6179628 w 6598008"/>
                <a:gd name="connsiteY246" fmla="*/ 575201 h 1306090"/>
                <a:gd name="connsiteX247" fmla="*/ 6163302 w 6598008"/>
                <a:gd name="connsiteY247" fmla="*/ 591640 h 1306090"/>
                <a:gd name="connsiteX248" fmla="*/ 6140895 w 6598008"/>
                <a:gd name="connsiteY248" fmla="*/ 593892 h 1306090"/>
                <a:gd name="connsiteX249" fmla="*/ 6146975 w 6598008"/>
                <a:gd name="connsiteY249" fmla="*/ 608191 h 1306090"/>
                <a:gd name="connsiteX250" fmla="*/ 6136391 w 6598008"/>
                <a:gd name="connsiteY250" fmla="*/ 629021 h 1306090"/>
                <a:gd name="connsiteX251" fmla="*/ 6127722 w 6598008"/>
                <a:gd name="connsiteY251" fmla="*/ 620014 h 1306090"/>
                <a:gd name="connsiteX252" fmla="*/ 6118714 w 6598008"/>
                <a:gd name="connsiteY252" fmla="*/ 601098 h 1306090"/>
                <a:gd name="connsiteX253" fmla="*/ 6113873 w 6598008"/>
                <a:gd name="connsiteY253" fmla="*/ 626319 h 1306090"/>
                <a:gd name="connsiteX254" fmla="*/ 6102163 w 6598008"/>
                <a:gd name="connsiteY254" fmla="*/ 612582 h 1306090"/>
                <a:gd name="connsiteX255" fmla="*/ 6091805 w 6598008"/>
                <a:gd name="connsiteY255" fmla="*/ 638366 h 1306090"/>
                <a:gd name="connsiteX256" fmla="*/ 6079532 w 6598008"/>
                <a:gd name="connsiteY256" fmla="*/ 604926 h 1306090"/>
                <a:gd name="connsiteX257" fmla="*/ 6077167 w 6598008"/>
                <a:gd name="connsiteY257" fmla="*/ 620014 h 1306090"/>
                <a:gd name="connsiteX258" fmla="*/ 6066583 w 6598008"/>
                <a:gd name="connsiteY258" fmla="*/ 640844 h 1306090"/>
                <a:gd name="connsiteX259" fmla="*/ 6054423 w 6598008"/>
                <a:gd name="connsiteY259" fmla="*/ 612357 h 1306090"/>
                <a:gd name="connsiteX260" fmla="*/ 6044064 w 6598008"/>
                <a:gd name="connsiteY260" fmla="*/ 638141 h 1306090"/>
                <a:gd name="connsiteX261" fmla="*/ 6016704 w 6598008"/>
                <a:gd name="connsiteY261" fmla="*/ 660660 h 1306090"/>
                <a:gd name="connsiteX262" fmla="*/ 6015578 w 6598008"/>
                <a:gd name="connsiteY262" fmla="*/ 626094 h 1306090"/>
                <a:gd name="connsiteX263" fmla="*/ 5998689 w 6598008"/>
                <a:gd name="connsiteY263" fmla="*/ 622828 h 1306090"/>
                <a:gd name="connsiteX264" fmla="*/ 5993397 w 6598008"/>
                <a:gd name="connsiteY264" fmla="*/ 633300 h 1306090"/>
                <a:gd name="connsiteX265" fmla="*/ 5993059 w 6598008"/>
                <a:gd name="connsiteY265" fmla="*/ 623391 h 1306090"/>
                <a:gd name="connsiteX266" fmla="*/ 5984502 w 6598008"/>
                <a:gd name="connsiteY266" fmla="*/ 619338 h 1306090"/>
                <a:gd name="connsiteX267" fmla="*/ 5976058 w 6598008"/>
                <a:gd name="connsiteY267" fmla="*/ 620126 h 1306090"/>
                <a:gd name="connsiteX268" fmla="*/ 5962997 w 6598008"/>
                <a:gd name="connsiteY268" fmla="*/ 651090 h 1306090"/>
                <a:gd name="connsiteX269" fmla="*/ 5951062 w 6598008"/>
                <a:gd name="connsiteY269" fmla="*/ 627557 h 1306090"/>
                <a:gd name="connsiteX270" fmla="*/ 5954665 w 6598008"/>
                <a:gd name="connsiteY270" fmla="*/ 651990 h 1306090"/>
                <a:gd name="connsiteX271" fmla="*/ 5945544 w 6598008"/>
                <a:gd name="connsiteY271" fmla="*/ 628120 h 1306090"/>
                <a:gd name="connsiteX272" fmla="*/ 5940590 w 6598008"/>
                <a:gd name="connsiteY272" fmla="*/ 648387 h 1306090"/>
                <a:gd name="connsiteX273" fmla="*/ 5929219 w 6598008"/>
                <a:gd name="connsiteY273" fmla="*/ 644559 h 1306090"/>
                <a:gd name="connsiteX274" fmla="*/ 5915369 w 6598008"/>
                <a:gd name="connsiteY274" fmla="*/ 650864 h 1306090"/>
                <a:gd name="connsiteX275" fmla="*/ 5912667 w 6598008"/>
                <a:gd name="connsiteY275" fmla="*/ 656044 h 1306090"/>
                <a:gd name="connsiteX276" fmla="*/ 5904110 w 6598008"/>
                <a:gd name="connsiteY276" fmla="*/ 651990 h 1306090"/>
                <a:gd name="connsiteX277" fmla="*/ 5890486 w 6598008"/>
                <a:gd name="connsiteY277" fmla="*/ 663250 h 1306090"/>
                <a:gd name="connsiteX278" fmla="*/ 5885532 w 6598008"/>
                <a:gd name="connsiteY278" fmla="*/ 683517 h 1306090"/>
                <a:gd name="connsiteX279" fmla="*/ 5880353 w 6598008"/>
                <a:gd name="connsiteY279" fmla="*/ 698829 h 1306090"/>
                <a:gd name="connsiteX280" fmla="*/ 5871345 w 6598008"/>
                <a:gd name="connsiteY280" fmla="*/ 679914 h 1306090"/>
                <a:gd name="connsiteX281" fmla="*/ 5876525 w 6598008"/>
                <a:gd name="connsiteY281" fmla="*/ 664601 h 1306090"/>
                <a:gd name="connsiteX282" fmla="*/ 5876862 w 6598008"/>
                <a:gd name="connsiteY282" fmla="*/ 674509 h 1306090"/>
                <a:gd name="connsiteX283" fmla="*/ 5887559 w 6598008"/>
                <a:gd name="connsiteY283" fmla="*/ 658633 h 1306090"/>
                <a:gd name="connsiteX284" fmla="*/ 5873597 w 6598008"/>
                <a:gd name="connsiteY284" fmla="*/ 659984 h 1306090"/>
                <a:gd name="connsiteX285" fmla="*/ 5897805 w 6598008"/>
                <a:gd name="connsiteY285" fmla="*/ 627895 h 1306090"/>
                <a:gd name="connsiteX286" fmla="*/ 5910866 w 6598008"/>
                <a:gd name="connsiteY286" fmla="*/ 596932 h 1306090"/>
                <a:gd name="connsiteX287" fmla="*/ 5880127 w 6598008"/>
                <a:gd name="connsiteY287" fmla="*/ 599972 h 1306090"/>
                <a:gd name="connsiteX288" fmla="*/ 5868192 w 6598008"/>
                <a:gd name="connsiteY288" fmla="*/ 576440 h 1306090"/>
                <a:gd name="connsiteX289" fmla="*/ 5862451 w 6598008"/>
                <a:gd name="connsiteY289" fmla="*/ 572049 h 1306090"/>
                <a:gd name="connsiteX290" fmla="*/ 5857046 w 6598008"/>
                <a:gd name="connsiteY290" fmla="*/ 577566 h 1306090"/>
                <a:gd name="connsiteX291" fmla="*/ 5848376 w 6598008"/>
                <a:gd name="connsiteY291" fmla="*/ 568558 h 1306090"/>
                <a:gd name="connsiteX292" fmla="*/ 5842971 w 6598008"/>
                <a:gd name="connsiteY292" fmla="*/ 574075 h 1306090"/>
                <a:gd name="connsiteX293" fmla="*/ 5823606 w 6598008"/>
                <a:gd name="connsiteY293" fmla="*/ 580943 h 1306090"/>
                <a:gd name="connsiteX294" fmla="*/ 5806717 w 6598008"/>
                <a:gd name="connsiteY294" fmla="*/ 577678 h 1306090"/>
                <a:gd name="connsiteX295" fmla="*/ 5793318 w 6598008"/>
                <a:gd name="connsiteY295" fmla="*/ 598846 h 1306090"/>
                <a:gd name="connsiteX296" fmla="*/ 5784648 w 6598008"/>
                <a:gd name="connsiteY296" fmla="*/ 589838 h 1306090"/>
                <a:gd name="connsiteX297" fmla="*/ 5770686 w 6598008"/>
                <a:gd name="connsiteY297" fmla="*/ 591190 h 1306090"/>
                <a:gd name="connsiteX298" fmla="*/ 5768322 w 6598008"/>
                <a:gd name="connsiteY298" fmla="*/ 606277 h 1306090"/>
                <a:gd name="connsiteX299" fmla="*/ 5759764 w 6598008"/>
                <a:gd name="connsiteY299" fmla="*/ 602224 h 1306090"/>
                <a:gd name="connsiteX300" fmla="*/ 5754698 w 6598008"/>
                <a:gd name="connsiteY300" fmla="*/ 617537 h 1306090"/>
                <a:gd name="connsiteX301" fmla="*/ 5748618 w 6598008"/>
                <a:gd name="connsiteY301" fmla="*/ 603237 h 1306090"/>
                <a:gd name="connsiteX302" fmla="*/ 5743551 w 6598008"/>
                <a:gd name="connsiteY302" fmla="*/ 618550 h 1306090"/>
                <a:gd name="connsiteX303" fmla="*/ 5729139 w 6598008"/>
                <a:gd name="connsiteY303" fmla="*/ 605151 h 1306090"/>
                <a:gd name="connsiteX304" fmla="*/ 5726549 w 6598008"/>
                <a:gd name="connsiteY304" fmla="*/ 610331 h 1306090"/>
                <a:gd name="connsiteX305" fmla="*/ 5717880 w 6598008"/>
                <a:gd name="connsiteY305" fmla="*/ 601323 h 1306090"/>
                <a:gd name="connsiteX306" fmla="*/ 5722947 w 6598008"/>
                <a:gd name="connsiteY306" fmla="*/ 586010 h 1306090"/>
                <a:gd name="connsiteX307" fmla="*/ 5712250 w 6598008"/>
                <a:gd name="connsiteY307" fmla="*/ 601886 h 1306090"/>
                <a:gd name="connsiteX308" fmla="*/ 5693334 w 6598008"/>
                <a:gd name="connsiteY308" fmla="*/ 623617 h 1306090"/>
                <a:gd name="connsiteX309" fmla="*/ 5679823 w 6598008"/>
                <a:gd name="connsiteY309" fmla="*/ 639830 h 1306090"/>
                <a:gd name="connsiteX310" fmla="*/ 5675882 w 6598008"/>
                <a:gd name="connsiteY310" fmla="*/ 605602 h 1306090"/>
                <a:gd name="connsiteX311" fmla="*/ 5667550 w 6598008"/>
                <a:gd name="connsiteY311" fmla="*/ 606390 h 1306090"/>
                <a:gd name="connsiteX312" fmla="*/ 5662258 w 6598008"/>
                <a:gd name="connsiteY312" fmla="*/ 616861 h 1306090"/>
                <a:gd name="connsiteX313" fmla="*/ 5658092 w 6598008"/>
                <a:gd name="connsiteY313" fmla="*/ 572724 h 1306090"/>
                <a:gd name="connsiteX314" fmla="*/ 5658768 w 6598008"/>
                <a:gd name="connsiteY314" fmla="*/ 592428 h 1306090"/>
                <a:gd name="connsiteX315" fmla="*/ 5664623 w 6598008"/>
                <a:gd name="connsiteY315" fmla="*/ 601773 h 1306090"/>
                <a:gd name="connsiteX316" fmla="*/ 5659894 w 6598008"/>
                <a:gd name="connsiteY316" fmla="*/ 542774 h 1306090"/>
                <a:gd name="connsiteX317" fmla="*/ 5664848 w 6598008"/>
                <a:gd name="connsiteY317" fmla="*/ 522507 h 1306090"/>
                <a:gd name="connsiteX318" fmla="*/ 5662821 w 6598008"/>
                <a:gd name="connsiteY318" fmla="*/ 547503 h 1306090"/>
                <a:gd name="connsiteX319" fmla="*/ 5673743 w 6598008"/>
                <a:gd name="connsiteY319" fmla="*/ 536581 h 1306090"/>
                <a:gd name="connsiteX320" fmla="*/ 5674869 w 6598008"/>
                <a:gd name="connsiteY320" fmla="*/ 571148 h 1306090"/>
                <a:gd name="connsiteX321" fmla="*/ 5682750 w 6598008"/>
                <a:gd name="connsiteY321" fmla="*/ 555497 h 1306090"/>
                <a:gd name="connsiteX322" fmla="*/ 5687592 w 6598008"/>
                <a:gd name="connsiteY322" fmla="*/ 530276 h 1306090"/>
                <a:gd name="connsiteX323" fmla="*/ 5696261 w 6598008"/>
                <a:gd name="connsiteY323" fmla="*/ 539284 h 1306090"/>
                <a:gd name="connsiteX324" fmla="*/ 5688492 w 6598008"/>
                <a:gd name="connsiteY324" fmla="*/ 559888 h 1306090"/>
                <a:gd name="connsiteX325" fmla="*/ 5702454 w 6598008"/>
                <a:gd name="connsiteY325" fmla="*/ 558537 h 1306090"/>
                <a:gd name="connsiteX326" fmla="*/ 5701779 w 6598008"/>
                <a:gd name="connsiteY326" fmla="*/ 538833 h 1306090"/>
                <a:gd name="connsiteX327" fmla="*/ 5704931 w 6598008"/>
                <a:gd name="connsiteY327" fmla="*/ 548404 h 1306090"/>
                <a:gd name="connsiteX328" fmla="*/ 5709773 w 6598008"/>
                <a:gd name="connsiteY328" fmla="*/ 523183 h 1306090"/>
                <a:gd name="connsiteX329" fmla="*/ 5724185 w 6598008"/>
                <a:gd name="connsiteY329" fmla="*/ 536581 h 1306090"/>
                <a:gd name="connsiteX330" fmla="*/ 5718443 w 6598008"/>
                <a:gd name="connsiteY330" fmla="*/ 532190 h 1306090"/>
                <a:gd name="connsiteX331" fmla="*/ 5729364 w 6598008"/>
                <a:gd name="connsiteY331" fmla="*/ 521156 h 1306090"/>
                <a:gd name="connsiteX332" fmla="*/ 5732517 w 6598008"/>
                <a:gd name="connsiteY332" fmla="*/ 530727 h 1306090"/>
                <a:gd name="connsiteX333" fmla="*/ 5740286 w 6598008"/>
                <a:gd name="connsiteY333" fmla="*/ 510122 h 1306090"/>
                <a:gd name="connsiteX334" fmla="*/ 5733755 w 6598008"/>
                <a:gd name="connsiteY334" fmla="*/ 481073 h 1306090"/>
                <a:gd name="connsiteX335" fmla="*/ 5723622 w 6598008"/>
                <a:gd name="connsiteY335" fmla="*/ 516765 h 1306090"/>
                <a:gd name="connsiteX336" fmla="*/ 5712250 w 6598008"/>
                <a:gd name="connsiteY336" fmla="*/ 512937 h 1306090"/>
                <a:gd name="connsiteX337" fmla="*/ 5703130 w 6598008"/>
                <a:gd name="connsiteY337" fmla="*/ 489067 h 1306090"/>
                <a:gd name="connsiteX338" fmla="*/ 5695023 w 6598008"/>
                <a:gd name="connsiteY338" fmla="*/ 499763 h 1306090"/>
                <a:gd name="connsiteX339" fmla="*/ 5694235 w 6598008"/>
                <a:gd name="connsiteY339" fmla="*/ 475105 h 1306090"/>
                <a:gd name="connsiteX340" fmla="*/ 5683539 w 6598008"/>
                <a:gd name="connsiteY340" fmla="*/ 490981 h 1306090"/>
                <a:gd name="connsiteX341" fmla="*/ 5692208 w 6598008"/>
                <a:gd name="connsiteY341" fmla="*/ 499988 h 1306090"/>
                <a:gd name="connsiteX342" fmla="*/ 5681624 w 6598008"/>
                <a:gd name="connsiteY342" fmla="*/ 520818 h 1306090"/>
                <a:gd name="connsiteX343" fmla="*/ 5675432 w 6598008"/>
                <a:gd name="connsiteY343" fmla="*/ 501565 h 1306090"/>
                <a:gd name="connsiteX344" fmla="*/ 5637825 w 6598008"/>
                <a:gd name="connsiteY344" fmla="*/ 465647 h 1306090"/>
                <a:gd name="connsiteX345" fmla="*/ 5633659 w 6598008"/>
                <a:gd name="connsiteY345" fmla="*/ 510685 h 1306090"/>
                <a:gd name="connsiteX346" fmla="*/ 5616545 w 6598008"/>
                <a:gd name="connsiteY346" fmla="*/ 502465 h 1306090"/>
                <a:gd name="connsiteX347" fmla="*/ 5623075 w 6598008"/>
                <a:gd name="connsiteY347" fmla="*/ 531515 h 1306090"/>
                <a:gd name="connsiteX348" fmla="*/ 5620936 w 6598008"/>
                <a:gd name="connsiteY348" fmla="*/ 551557 h 1306090"/>
                <a:gd name="connsiteX349" fmla="*/ 5618909 w 6598008"/>
                <a:gd name="connsiteY349" fmla="*/ 576552 h 1306090"/>
                <a:gd name="connsiteX350" fmla="*/ 5598980 w 6598008"/>
                <a:gd name="connsiteY350" fmla="*/ 568558 h 1306090"/>
                <a:gd name="connsiteX351" fmla="*/ 5607650 w 6598008"/>
                <a:gd name="connsiteY351" fmla="*/ 577566 h 1306090"/>
                <a:gd name="connsiteX352" fmla="*/ 5619360 w 6598008"/>
                <a:gd name="connsiteY352" fmla="*/ 591302 h 1306090"/>
                <a:gd name="connsiteX353" fmla="*/ 5638613 w 6598008"/>
                <a:gd name="connsiteY353" fmla="*/ 579480 h 1306090"/>
                <a:gd name="connsiteX354" fmla="*/ 5643905 w 6598008"/>
                <a:gd name="connsiteY354" fmla="*/ 569009 h 1306090"/>
                <a:gd name="connsiteX355" fmla="*/ 5650098 w 6598008"/>
                <a:gd name="connsiteY355" fmla="*/ 588262 h 1306090"/>
                <a:gd name="connsiteX356" fmla="*/ 5645594 w 6598008"/>
                <a:gd name="connsiteY356" fmla="*/ 623391 h 1306090"/>
                <a:gd name="connsiteX357" fmla="*/ 5633997 w 6598008"/>
                <a:gd name="connsiteY357" fmla="*/ 609655 h 1306090"/>
                <a:gd name="connsiteX358" fmla="*/ 5632083 w 6598008"/>
                <a:gd name="connsiteY358" fmla="*/ 639492 h 1306090"/>
                <a:gd name="connsiteX359" fmla="*/ 5623188 w 6598008"/>
                <a:gd name="connsiteY359" fmla="*/ 625531 h 1306090"/>
                <a:gd name="connsiteX360" fmla="*/ 5629831 w 6598008"/>
                <a:gd name="connsiteY360" fmla="*/ 659534 h 1306090"/>
                <a:gd name="connsiteX361" fmla="*/ 5618684 w 6598008"/>
                <a:gd name="connsiteY361" fmla="*/ 660660 h 1306090"/>
                <a:gd name="connsiteX362" fmla="*/ 5616095 w 6598008"/>
                <a:gd name="connsiteY362" fmla="*/ 665839 h 1306090"/>
                <a:gd name="connsiteX363" fmla="*/ 5607087 w 6598008"/>
                <a:gd name="connsiteY363" fmla="*/ 646924 h 1306090"/>
                <a:gd name="connsiteX364" fmla="*/ 5618009 w 6598008"/>
                <a:gd name="connsiteY364" fmla="*/ 635889 h 1306090"/>
                <a:gd name="connsiteX365" fmla="*/ 5620486 w 6598008"/>
                <a:gd name="connsiteY365" fmla="*/ 625756 h 1306090"/>
                <a:gd name="connsiteX366" fmla="*/ 5614744 w 6598008"/>
                <a:gd name="connsiteY366" fmla="*/ 621365 h 1306090"/>
                <a:gd name="connsiteX367" fmla="*/ 5603259 w 6598008"/>
                <a:gd name="connsiteY367" fmla="*/ 612582 h 1306090"/>
                <a:gd name="connsiteX368" fmla="*/ 5597629 w 6598008"/>
                <a:gd name="connsiteY368" fmla="*/ 613145 h 1306090"/>
                <a:gd name="connsiteX369" fmla="*/ 5595828 w 6598008"/>
                <a:gd name="connsiteY369" fmla="*/ 642983 h 1306090"/>
                <a:gd name="connsiteX370" fmla="*/ 5578939 w 6598008"/>
                <a:gd name="connsiteY370" fmla="*/ 639718 h 1306090"/>
                <a:gd name="connsiteX371" fmla="*/ 5575786 w 6598008"/>
                <a:gd name="connsiteY371" fmla="*/ 630147 h 1306090"/>
                <a:gd name="connsiteX372" fmla="*/ 5562387 w 6598008"/>
                <a:gd name="connsiteY372" fmla="*/ 651315 h 1306090"/>
                <a:gd name="connsiteX373" fmla="*/ 5558784 w 6598008"/>
                <a:gd name="connsiteY373" fmla="*/ 626882 h 1306090"/>
                <a:gd name="connsiteX374" fmla="*/ 5553155 w 6598008"/>
                <a:gd name="connsiteY374" fmla="*/ 627445 h 1306090"/>
                <a:gd name="connsiteX375" fmla="*/ 5544485 w 6598008"/>
                <a:gd name="connsiteY375" fmla="*/ 618437 h 1306090"/>
                <a:gd name="connsiteX376" fmla="*/ 5536716 w 6598008"/>
                <a:gd name="connsiteY376" fmla="*/ 639042 h 1306090"/>
                <a:gd name="connsiteX377" fmla="*/ 5537504 w 6598008"/>
                <a:gd name="connsiteY377" fmla="*/ 663700 h 1306090"/>
                <a:gd name="connsiteX378" fmla="*/ 5528609 w 6598008"/>
                <a:gd name="connsiteY378" fmla="*/ 649738 h 1306090"/>
                <a:gd name="connsiteX379" fmla="*/ 5517688 w 6598008"/>
                <a:gd name="connsiteY379" fmla="*/ 660660 h 1306090"/>
                <a:gd name="connsiteX380" fmla="*/ 5514310 w 6598008"/>
                <a:gd name="connsiteY380" fmla="*/ 641181 h 1306090"/>
                <a:gd name="connsiteX381" fmla="*/ 5494381 w 6598008"/>
                <a:gd name="connsiteY381" fmla="*/ 633187 h 1306090"/>
                <a:gd name="connsiteX382" fmla="*/ 5485373 w 6598008"/>
                <a:gd name="connsiteY382" fmla="*/ 614271 h 1306090"/>
                <a:gd name="connsiteX383" fmla="*/ 5510481 w 6598008"/>
                <a:gd name="connsiteY383" fmla="*/ 611794 h 1306090"/>
                <a:gd name="connsiteX384" fmla="*/ 5493255 w 6598008"/>
                <a:gd name="connsiteY384" fmla="*/ 598621 h 1306090"/>
                <a:gd name="connsiteX385" fmla="*/ 5494831 w 6598008"/>
                <a:gd name="connsiteY385" fmla="*/ 558875 h 1306090"/>
                <a:gd name="connsiteX386" fmla="*/ 5480644 w 6598008"/>
                <a:gd name="connsiteY386" fmla="*/ 555272 h 1306090"/>
                <a:gd name="connsiteX387" fmla="*/ 5485486 w 6598008"/>
                <a:gd name="connsiteY387" fmla="*/ 530051 h 1306090"/>
                <a:gd name="connsiteX388" fmla="*/ 5477716 w 6598008"/>
                <a:gd name="connsiteY388" fmla="*/ 550656 h 1306090"/>
                <a:gd name="connsiteX389" fmla="*/ 5474452 w 6598008"/>
                <a:gd name="connsiteY389" fmla="*/ 536131 h 1306090"/>
                <a:gd name="connsiteX390" fmla="*/ 5457562 w 6598008"/>
                <a:gd name="connsiteY390" fmla="*/ 532866 h 1306090"/>
                <a:gd name="connsiteX391" fmla="*/ 5457225 w 6598008"/>
                <a:gd name="connsiteY391" fmla="*/ 522958 h 1306090"/>
                <a:gd name="connsiteX392" fmla="*/ 5454635 w 6598008"/>
                <a:gd name="connsiteY392" fmla="*/ 528137 h 1306090"/>
                <a:gd name="connsiteX393" fmla="*/ 5450919 w 6598008"/>
                <a:gd name="connsiteY393" fmla="*/ 498750 h 1306090"/>
                <a:gd name="connsiteX394" fmla="*/ 5469948 w 6598008"/>
                <a:gd name="connsiteY394" fmla="*/ 481973 h 1306090"/>
                <a:gd name="connsiteX395" fmla="*/ 5454860 w 6598008"/>
                <a:gd name="connsiteY395" fmla="*/ 448758 h 1306090"/>
                <a:gd name="connsiteX396" fmla="*/ 5471749 w 6598008"/>
                <a:gd name="connsiteY396" fmla="*/ 452023 h 1306090"/>
                <a:gd name="connsiteX397" fmla="*/ 5482446 w 6598008"/>
                <a:gd name="connsiteY397" fmla="*/ 436148 h 1306090"/>
                <a:gd name="connsiteX398" fmla="*/ 5484585 w 6598008"/>
                <a:gd name="connsiteY398" fmla="*/ 416106 h 1306090"/>
                <a:gd name="connsiteX399" fmla="*/ 5459251 w 6598008"/>
                <a:gd name="connsiteY399" fmla="*/ 413629 h 1306090"/>
                <a:gd name="connsiteX400" fmla="*/ 5456887 w 6598008"/>
                <a:gd name="connsiteY400" fmla="*/ 428716 h 1306090"/>
                <a:gd name="connsiteX401" fmla="*/ 5445402 w 6598008"/>
                <a:gd name="connsiteY401" fmla="*/ 419934 h 1306090"/>
                <a:gd name="connsiteX402" fmla="*/ 5442813 w 6598008"/>
                <a:gd name="connsiteY402" fmla="*/ 425113 h 1306090"/>
                <a:gd name="connsiteX403" fmla="*/ 5422883 w 6598008"/>
                <a:gd name="connsiteY403" fmla="*/ 417119 h 1306090"/>
                <a:gd name="connsiteX404" fmla="*/ 5416803 w 6598008"/>
                <a:gd name="connsiteY404" fmla="*/ 402820 h 1306090"/>
                <a:gd name="connsiteX405" fmla="*/ 5416916 w 6598008"/>
                <a:gd name="connsiteY405" fmla="*/ 407774 h 1306090"/>
                <a:gd name="connsiteX406" fmla="*/ 5414551 w 6598008"/>
                <a:gd name="connsiteY406" fmla="*/ 422862 h 1306090"/>
                <a:gd name="connsiteX407" fmla="*/ 5391920 w 6598008"/>
                <a:gd name="connsiteY407" fmla="*/ 415205 h 1306090"/>
                <a:gd name="connsiteX408" fmla="*/ 5407571 w 6598008"/>
                <a:gd name="connsiteY408" fmla="*/ 378950 h 1306090"/>
                <a:gd name="connsiteX409" fmla="*/ 5384939 w 6598008"/>
                <a:gd name="connsiteY409" fmla="*/ 371293 h 1306090"/>
                <a:gd name="connsiteX410" fmla="*/ 5389330 w 6598008"/>
                <a:gd name="connsiteY410" fmla="*/ 420384 h 1306090"/>
                <a:gd name="connsiteX411" fmla="*/ 5366699 w 6598008"/>
                <a:gd name="connsiteY411" fmla="*/ 412728 h 1306090"/>
                <a:gd name="connsiteX412" fmla="*/ 5364335 w 6598008"/>
                <a:gd name="connsiteY412" fmla="*/ 427816 h 1306090"/>
                <a:gd name="connsiteX413" fmla="*/ 5353751 w 6598008"/>
                <a:gd name="connsiteY413" fmla="*/ 448646 h 1306090"/>
                <a:gd name="connsiteX414" fmla="*/ 5379535 w 6598008"/>
                <a:gd name="connsiteY414" fmla="*/ 465872 h 1306090"/>
                <a:gd name="connsiteX415" fmla="*/ 5381674 w 6598008"/>
                <a:gd name="connsiteY415" fmla="*/ 445831 h 1306090"/>
                <a:gd name="connsiteX416" fmla="*/ 5420969 w 6598008"/>
                <a:gd name="connsiteY416" fmla="*/ 446844 h 1306090"/>
                <a:gd name="connsiteX417" fmla="*/ 5435269 w 6598008"/>
                <a:gd name="connsiteY417" fmla="*/ 455289 h 1306090"/>
                <a:gd name="connsiteX418" fmla="*/ 5441462 w 6598008"/>
                <a:gd name="connsiteY418" fmla="*/ 474430 h 1306090"/>
                <a:gd name="connsiteX419" fmla="*/ 5444389 w 6598008"/>
                <a:gd name="connsiteY419" fmla="*/ 479046 h 1306090"/>
                <a:gd name="connsiteX420" fmla="*/ 5444839 w 6598008"/>
                <a:gd name="connsiteY420" fmla="*/ 493908 h 1306090"/>
                <a:gd name="connsiteX421" fmla="*/ 5428401 w 6598008"/>
                <a:gd name="connsiteY421" fmla="*/ 505393 h 1306090"/>
                <a:gd name="connsiteX422" fmla="*/ 5420632 w 6598008"/>
                <a:gd name="connsiteY422" fmla="*/ 525998 h 1306090"/>
                <a:gd name="connsiteX423" fmla="*/ 5424234 w 6598008"/>
                <a:gd name="connsiteY423" fmla="*/ 550431 h 1306090"/>
                <a:gd name="connsiteX424" fmla="*/ 5409935 w 6598008"/>
                <a:gd name="connsiteY424" fmla="*/ 541986 h 1306090"/>
                <a:gd name="connsiteX425" fmla="*/ 5387867 w 6598008"/>
                <a:gd name="connsiteY425" fmla="*/ 554034 h 1306090"/>
                <a:gd name="connsiteX426" fmla="*/ 5373229 w 6598008"/>
                <a:gd name="connsiteY426" fmla="*/ 535681 h 1306090"/>
                <a:gd name="connsiteX427" fmla="*/ 5370302 w 6598008"/>
                <a:gd name="connsiteY427" fmla="*/ 531064 h 1306090"/>
                <a:gd name="connsiteX428" fmla="*/ 5364560 w 6598008"/>
                <a:gd name="connsiteY428" fmla="*/ 526673 h 1306090"/>
                <a:gd name="connsiteX429" fmla="*/ 5337537 w 6598008"/>
                <a:gd name="connsiteY429" fmla="*/ 559100 h 1306090"/>
                <a:gd name="connsiteX430" fmla="*/ 5325715 w 6598008"/>
                <a:gd name="connsiteY430" fmla="*/ 540410 h 1306090"/>
                <a:gd name="connsiteX431" fmla="*/ 5309276 w 6598008"/>
                <a:gd name="connsiteY431" fmla="*/ 551894 h 1306090"/>
                <a:gd name="connsiteX432" fmla="*/ 5300156 w 6598008"/>
                <a:gd name="connsiteY432" fmla="*/ 528024 h 1306090"/>
                <a:gd name="connsiteX433" fmla="*/ 5289009 w 6598008"/>
                <a:gd name="connsiteY433" fmla="*/ 529150 h 1306090"/>
                <a:gd name="connsiteX434" fmla="*/ 5289347 w 6598008"/>
                <a:gd name="connsiteY434" fmla="*/ 539059 h 1306090"/>
                <a:gd name="connsiteX435" fmla="*/ 5269756 w 6598008"/>
                <a:gd name="connsiteY435" fmla="*/ 540973 h 1306090"/>
                <a:gd name="connsiteX436" fmla="*/ 5244760 w 6598008"/>
                <a:gd name="connsiteY436" fmla="*/ 548404 h 1306090"/>
                <a:gd name="connsiteX437" fmla="*/ 5222579 w 6598008"/>
                <a:gd name="connsiteY437" fmla="*/ 555497 h 1306090"/>
                <a:gd name="connsiteX438" fmla="*/ 5210418 w 6598008"/>
                <a:gd name="connsiteY438" fmla="*/ 527011 h 1306090"/>
                <a:gd name="connsiteX439" fmla="*/ 5189026 w 6598008"/>
                <a:gd name="connsiteY439" fmla="*/ 558875 h 1306090"/>
                <a:gd name="connsiteX440" fmla="*/ 5169097 w 6598008"/>
                <a:gd name="connsiteY440" fmla="*/ 550881 h 1306090"/>
                <a:gd name="connsiteX441" fmla="*/ 5152320 w 6598008"/>
                <a:gd name="connsiteY441" fmla="*/ 552570 h 1306090"/>
                <a:gd name="connsiteX442" fmla="*/ 5143763 w 6598008"/>
                <a:gd name="connsiteY442" fmla="*/ 548516 h 1306090"/>
                <a:gd name="connsiteX443" fmla="*/ 5143087 w 6598008"/>
                <a:gd name="connsiteY443" fmla="*/ 528813 h 1306090"/>
                <a:gd name="connsiteX444" fmla="*/ 5131940 w 6598008"/>
                <a:gd name="connsiteY444" fmla="*/ 529938 h 1306090"/>
                <a:gd name="connsiteX445" fmla="*/ 5132616 w 6598008"/>
                <a:gd name="connsiteY445" fmla="*/ 549642 h 1306090"/>
                <a:gd name="connsiteX446" fmla="*/ 5112687 w 6598008"/>
                <a:gd name="connsiteY446" fmla="*/ 541761 h 1306090"/>
                <a:gd name="connsiteX447" fmla="*/ 5101990 w 6598008"/>
                <a:gd name="connsiteY447" fmla="*/ 557637 h 1306090"/>
                <a:gd name="connsiteX448" fmla="*/ 5093096 w 6598008"/>
                <a:gd name="connsiteY448" fmla="*/ 543675 h 1306090"/>
                <a:gd name="connsiteX449" fmla="*/ 5081724 w 6598008"/>
                <a:gd name="connsiteY449" fmla="*/ 539847 h 1306090"/>
                <a:gd name="connsiteX450" fmla="*/ 5053913 w 6598008"/>
                <a:gd name="connsiteY450" fmla="*/ 547503 h 1306090"/>
                <a:gd name="connsiteX451" fmla="*/ 5040064 w 6598008"/>
                <a:gd name="connsiteY451" fmla="*/ 553808 h 1306090"/>
                <a:gd name="connsiteX452" fmla="*/ 5020698 w 6598008"/>
                <a:gd name="connsiteY452" fmla="*/ 560677 h 1306090"/>
                <a:gd name="connsiteX453" fmla="*/ 5015406 w 6598008"/>
                <a:gd name="connsiteY453" fmla="*/ 571035 h 1306090"/>
                <a:gd name="connsiteX454" fmla="*/ 5001444 w 6598008"/>
                <a:gd name="connsiteY454" fmla="*/ 572386 h 1306090"/>
                <a:gd name="connsiteX455" fmla="*/ 4989960 w 6598008"/>
                <a:gd name="connsiteY455" fmla="*/ 563604 h 1306090"/>
                <a:gd name="connsiteX456" fmla="*/ 4970593 w 6598008"/>
                <a:gd name="connsiteY456" fmla="*/ 570472 h 1306090"/>
                <a:gd name="connsiteX457" fmla="*/ 4964851 w 6598008"/>
                <a:gd name="connsiteY457" fmla="*/ 566081 h 1306090"/>
                <a:gd name="connsiteX458" fmla="*/ 4947286 w 6598008"/>
                <a:gd name="connsiteY458" fmla="*/ 542999 h 1306090"/>
                <a:gd name="connsiteX459" fmla="*/ 4946048 w 6598008"/>
                <a:gd name="connsiteY459" fmla="*/ 503479 h 1306090"/>
                <a:gd name="connsiteX460" fmla="*/ 4962937 w 6598008"/>
                <a:gd name="connsiteY460" fmla="*/ 506744 h 1306090"/>
                <a:gd name="connsiteX461" fmla="*/ 4976561 w 6598008"/>
                <a:gd name="connsiteY461" fmla="*/ 495485 h 1306090"/>
                <a:gd name="connsiteX462" fmla="*/ 4968004 w 6598008"/>
                <a:gd name="connsiteY462" fmla="*/ 491431 h 1306090"/>
                <a:gd name="connsiteX463" fmla="*/ 4992662 w 6598008"/>
                <a:gd name="connsiteY463" fmla="*/ 474092 h 1306090"/>
                <a:gd name="connsiteX464" fmla="*/ 5007299 w 6598008"/>
                <a:gd name="connsiteY464" fmla="*/ 492445 h 1306090"/>
                <a:gd name="connsiteX465" fmla="*/ 5020923 w 6598008"/>
                <a:gd name="connsiteY465" fmla="*/ 481185 h 1306090"/>
                <a:gd name="connsiteX466" fmla="*/ 5029367 w 6598008"/>
                <a:gd name="connsiteY466" fmla="*/ 480397 h 1306090"/>
                <a:gd name="connsiteX467" fmla="*/ 5033083 w 6598008"/>
                <a:gd name="connsiteY467" fmla="*/ 509784 h 1306090"/>
                <a:gd name="connsiteX468" fmla="*/ 5034772 w 6598008"/>
                <a:gd name="connsiteY468" fmla="*/ 474993 h 1306090"/>
                <a:gd name="connsiteX469" fmla="*/ 5043329 w 6598008"/>
                <a:gd name="connsiteY469" fmla="*/ 479159 h 1306090"/>
                <a:gd name="connsiteX470" fmla="*/ 5051661 w 6598008"/>
                <a:gd name="connsiteY470" fmla="*/ 478370 h 1306090"/>
                <a:gd name="connsiteX471" fmla="*/ 5068775 w 6598008"/>
                <a:gd name="connsiteY471" fmla="*/ 486590 h 1306090"/>
                <a:gd name="connsiteX472" fmla="*/ 5070014 w 6598008"/>
                <a:gd name="connsiteY472" fmla="*/ 526110 h 1306090"/>
                <a:gd name="connsiteX473" fmla="*/ 5086678 w 6598008"/>
                <a:gd name="connsiteY473" fmla="*/ 519467 h 1306090"/>
                <a:gd name="connsiteX474" fmla="*/ 5080935 w 6598008"/>
                <a:gd name="connsiteY474" fmla="*/ 515076 h 1306090"/>
                <a:gd name="connsiteX475" fmla="*/ 5085777 w 6598008"/>
                <a:gd name="connsiteY475" fmla="*/ 489855 h 1306090"/>
                <a:gd name="connsiteX476" fmla="*/ 5096136 w 6598008"/>
                <a:gd name="connsiteY476" fmla="*/ 464071 h 1306090"/>
                <a:gd name="connsiteX477" fmla="*/ 5110097 w 6598008"/>
                <a:gd name="connsiteY477" fmla="*/ 462720 h 1306090"/>
                <a:gd name="connsiteX478" fmla="*/ 5101202 w 6598008"/>
                <a:gd name="connsiteY478" fmla="*/ 448758 h 1306090"/>
                <a:gd name="connsiteX479" fmla="*/ 5103567 w 6598008"/>
                <a:gd name="connsiteY479" fmla="*/ 433671 h 1306090"/>
                <a:gd name="connsiteX480" fmla="*/ 5103116 w 6598008"/>
                <a:gd name="connsiteY480" fmla="*/ 418808 h 1306090"/>
                <a:gd name="connsiteX481" fmla="*/ 5098613 w 6598008"/>
                <a:gd name="connsiteY481" fmla="*/ 364763 h 1306090"/>
                <a:gd name="connsiteX482" fmla="*/ 5123609 w 6598008"/>
                <a:gd name="connsiteY482" fmla="*/ 357332 h 1306090"/>
                <a:gd name="connsiteX483" fmla="*/ 5132616 w 6598008"/>
                <a:gd name="connsiteY483" fmla="*/ 376248 h 1306090"/>
                <a:gd name="connsiteX484" fmla="*/ 5147028 w 6598008"/>
                <a:gd name="connsiteY484" fmla="*/ 389646 h 1306090"/>
                <a:gd name="connsiteX485" fmla="*/ 5144664 w 6598008"/>
                <a:gd name="connsiteY485" fmla="*/ 404734 h 1306090"/>
                <a:gd name="connsiteX486" fmla="*/ 5136444 w 6598008"/>
                <a:gd name="connsiteY486" fmla="*/ 410476 h 1306090"/>
                <a:gd name="connsiteX487" fmla="*/ 5122483 w 6598008"/>
                <a:gd name="connsiteY487" fmla="*/ 411827 h 1306090"/>
                <a:gd name="connsiteX488" fmla="*/ 5118092 w 6598008"/>
                <a:gd name="connsiteY488" fmla="*/ 451911 h 1306090"/>
                <a:gd name="connsiteX489" fmla="*/ 5138583 w 6598008"/>
                <a:gd name="connsiteY489" fmla="*/ 479609 h 1306090"/>
                <a:gd name="connsiteX490" fmla="*/ 5143763 w 6598008"/>
                <a:gd name="connsiteY490" fmla="*/ 464296 h 1306090"/>
                <a:gd name="connsiteX491" fmla="*/ 5158175 w 6598008"/>
                <a:gd name="connsiteY491" fmla="*/ 477695 h 1306090"/>
                <a:gd name="connsiteX492" fmla="*/ 5166056 w 6598008"/>
                <a:gd name="connsiteY492" fmla="*/ 462044 h 1306090"/>
                <a:gd name="connsiteX493" fmla="*/ 5189026 w 6598008"/>
                <a:gd name="connsiteY493" fmla="*/ 479609 h 1306090"/>
                <a:gd name="connsiteX494" fmla="*/ 5191390 w 6598008"/>
                <a:gd name="connsiteY494" fmla="*/ 464521 h 1306090"/>
                <a:gd name="connsiteX495" fmla="*/ 5197470 w 6598008"/>
                <a:gd name="connsiteY495" fmla="*/ 478821 h 1306090"/>
                <a:gd name="connsiteX496" fmla="*/ 5202537 w 6598008"/>
                <a:gd name="connsiteY496" fmla="*/ 463508 h 1306090"/>
                <a:gd name="connsiteX497" fmla="*/ 5216949 w 6598008"/>
                <a:gd name="connsiteY497" fmla="*/ 476907 h 1306090"/>
                <a:gd name="connsiteX498" fmla="*/ 5216499 w 6598008"/>
                <a:gd name="connsiteY498" fmla="*/ 462157 h 1306090"/>
                <a:gd name="connsiteX499" fmla="*/ 5222241 w 6598008"/>
                <a:gd name="connsiteY499" fmla="*/ 466548 h 1306090"/>
                <a:gd name="connsiteX500" fmla="*/ 5225394 w 6598008"/>
                <a:gd name="connsiteY500" fmla="*/ 476118 h 1306090"/>
                <a:gd name="connsiteX501" fmla="*/ 5245323 w 6598008"/>
                <a:gd name="connsiteY501" fmla="*/ 484113 h 1306090"/>
                <a:gd name="connsiteX502" fmla="*/ 5252754 w 6598008"/>
                <a:gd name="connsiteY502" fmla="*/ 453712 h 1306090"/>
                <a:gd name="connsiteX503" fmla="*/ 5266603 w 6598008"/>
                <a:gd name="connsiteY503" fmla="*/ 447407 h 1306090"/>
                <a:gd name="connsiteX504" fmla="*/ 5272683 w 6598008"/>
                <a:gd name="connsiteY504" fmla="*/ 461706 h 1306090"/>
                <a:gd name="connsiteX505" fmla="*/ 5278425 w 6598008"/>
                <a:gd name="connsiteY505" fmla="*/ 466098 h 1306090"/>
                <a:gd name="connsiteX506" fmla="*/ 5286983 w 6598008"/>
                <a:gd name="connsiteY506" fmla="*/ 470151 h 1306090"/>
                <a:gd name="connsiteX507" fmla="*/ 5292049 w 6598008"/>
                <a:gd name="connsiteY507" fmla="*/ 454838 h 1306090"/>
                <a:gd name="connsiteX508" fmla="*/ 5298129 w 6598008"/>
                <a:gd name="connsiteY508" fmla="*/ 469138 h 1306090"/>
                <a:gd name="connsiteX509" fmla="*/ 5320198 w 6598008"/>
                <a:gd name="connsiteY509" fmla="*/ 457090 h 1306090"/>
                <a:gd name="connsiteX510" fmla="*/ 5348121 w 6598008"/>
                <a:gd name="connsiteY510" fmla="*/ 454275 h 1306090"/>
                <a:gd name="connsiteX511" fmla="*/ 5341703 w 6598008"/>
                <a:gd name="connsiteY511" fmla="*/ 430180 h 1306090"/>
                <a:gd name="connsiteX512" fmla="*/ 5363321 w 6598008"/>
                <a:gd name="connsiteY512" fmla="*/ 403270 h 1306090"/>
                <a:gd name="connsiteX513" fmla="*/ 5345644 w 6598008"/>
                <a:gd name="connsiteY513" fmla="*/ 375347 h 1306090"/>
                <a:gd name="connsiteX514" fmla="*/ 5331682 w 6598008"/>
                <a:gd name="connsiteY514" fmla="*/ 376698 h 1306090"/>
                <a:gd name="connsiteX515" fmla="*/ 5329543 w 6598008"/>
                <a:gd name="connsiteY515" fmla="*/ 396740 h 1306090"/>
                <a:gd name="connsiteX516" fmla="*/ 5326390 w 6598008"/>
                <a:gd name="connsiteY516" fmla="*/ 387169 h 1306090"/>
                <a:gd name="connsiteX517" fmla="*/ 5306687 w 6598008"/>
                <a:gd name="connsiteY517" fmla="*/ 384129 h 1306090"/>
                <a:gd name="connsiteX518" fmla="*/ 5290248 w 6598008"/>
                <a:gd name="connsiteY518" fmla="*/ 395614 h 1306090"/>
                <a:gd name="connsiteX519" fmla="*/ 5281803 w 6598008"/>
                <a:gd name="connsiteY519" fmla="*/ 396402 h 1306090"/>
                <a:gd name="connsiteX520" fmla="*/ 5270319 w 6598008"/>
                <a:gd name="connsiteY520" fmla="*/ 387620 h 1306090"/>
                <a:gd name="connsiteX521" fmla="*/ 5259172 w 6598008"/>
                <a:gd name="connsiteY521" fmla="*/ 388746 h 1306090"/>
                <a:gd name="connsiteX522" fmla="*/ 5256695 w 6598008"/>
                <a:gd name="connsiteY522" fmla="*/ 398879 h 1306090"/>
                <a:gd name="connsiteX523" fmla="*/ 5236991 w 6598008"/>
                <a:gd name="connsiteY523" fmla="*/ 395839 h 1306090"/>
                <a:gd name="connsiteX524" fmla="*/ 5236540 w 6598008"/>
                <a:gd name="connsiteY524" fmla="*/ 380977 h 1306090"/>
                <a:gd name="connsiteX525" fmla="*/ 5242170 w 6598008"/>
                <a:gd name="connsiteY525" fmla="*/ 380414 h 1306090"/>
                <a:gd name="connsiteX526" fmla="*/ 5244084 w 6598008"/>
                <a:gd name="connsiteY526" fmla="*/ 350576 h 1306090"/>
                <a:gd name="connsiteX527" fmla="*/ 5272458 w 6598008"/>
                <a:gd name="connsiteY527" fmla="*/ 362624 h 1306090"/>
                <a:gd name="connsiteX528" fmla="*/ 5280565 w 6598008"/>
                <a:gd name="connsiteY528" fmla="*/ 351927 h 1306090"/>
                <a:gd name="connsiteX529" fmla="*/ 5306236 w 6598008"/>
                <a:gd name="connsiteY529" fmla="*/ 364200 h 1306090"/>
                <a:gd name="connsiteX530" fmla="*/ 5311866 w 6598008"/>
                <a:gd name="connsiteY530" fmla="*/ 363637 h 1306090"/>
                <a:gd name="connsiteX531" fmla="*/ 5317495 w 6598008"/>
                <a:gd name="connsiteY531" fmla="*/ 363074 h 1306090"/>
                <a:gd name="connsiteX532" fmla="*/ 5320085 w 6598008"/>
                <a:gd name="connsiteY532" fmla="*/ 357895 h 1306090"/>
                <a:gd name="connsiteX533" fmla="*/ 5325940 w 6598008"/>
                <a:gd name="connsiteY533" fmla="*/ 367240 h 1306090"/>
                <a:gd name="connsiteX534" fmla="*/ 5334047 w 6598008"/>
                <a:gd name="connsiteY534" fmla="*/ 356544 h 1306090"/>
                <a:gd name="connsiteX535" fmla="*/ 5345419 w 6598008"/>
                <a:gd name="connsiteY535" fmla="*/ 360372 h 1306090"/>
                <a:gd name="connsiteX536" fmla="*/ 5364672 w 6598008"/>
                <a:gd name="connsiteY536" fmla="*/ 348549 h 1306090"/>
                <a:gd name="connsiteX537" fmla="*/ 5358817 w 6598008"/>
                <a:gd name="connsiteY537" fmla="*/ 339204 h 1306090"/>
                <a:gd name="connsiteX538" fmla="*/ 5364447 w 6598008"/>
                <a:gd name="connsiteY538" fmla="*/ 338641 h 1306090"/>
                <a:gd name="connsiteX539" fmla="*/ 5370077 w 6598008"/>
                <a:gd name="connsiteY539" fmla="*/ 338078 h 1306090"/>
                <a:gd name="connsiteX540" fmla="*/ 5370414 w 6598008"/>
                <a:gd name="connsiteY540" fmla="*/ 347987 h 1306090"/>
                <a:gd name="connsiteX541" fmla="*/ 5381899 w 6598008"/>
                <a:gd name="connsiteY541" fmla="*/ 356769 h 1306090"/>
                <a:gd name="connsiteX542" fmla="*/ 5395748 w 6598008"/>
                <a:gd name="connsiteY542" fmla="*/ 350464 h 1306090"/>
                <a:gd name="connsiteX543" fmla="*/ 5395073 w 6598008"/>
                <a:gd name="connsiteY543" fmla="*/ 330760 h 1306090"/>
                <a:gd name="connsiteX544" fmla="*/ 5423334 w 6598008"/>
                <a:gd name="connsiteY544" fmla="*/ 337853 h 1306090"/>
                <a:gd name="connsiteX545" fmla="*/ 5434143 w 6598008"/>
                <a:gd name="connsiteY545" fmla="*/ 326931 h 1306090"/>
                <a:gd name="connsiteX546" fmla="*/ 5439885 w 6598008"/>
                <a:gd name="connsiteY546" fmla="*/ 331323 h 1306090"/>
                <a:gd name="connsiteX547" fmla="*/ 5453847 w 6598008"/>
                <a:gd name="connsiteY547" fmla="*/ 329971 h 1306090"/>
                <a:gd name="connsiteX548" fmla="*/ 5444952 w 6598008"/>
                <a:gd name="connsiteY548" fmla="*/ 316010 h 1306090"/>
                <a:gd name="connsiteX549" fmla="*/ 5464994 w 6598008"/>
                <a:gd name="connsiteY549" fmla="*/ 328846 h 1306090"/>
                <a:gd name="connsiteX550" fmla="*/ 5495394 w 6598008"/>
                <a:gd name="connsiteY550" fmla="*/ 315897 h 1306090"/>
                <a:gd name="connsiteX551" fmla="*/ 5500461 w 6598008"/>
                <a:gd name="connsiteY551" fmla="*/ 300584 h 1306090"/>
                <a:gd name="connsiteX552" fmla="*/ 5514873 w 6598008"/>
                <a:gd name="connsiteY552" fmla="*/ 313983 h 1306090"/>
                <a:gd name="connsiteX553" fmla="*/ 5536603 w 6598008"/>
                <a:gd name="connsiteY553" fmla="*/ 292027 h 1306090"/>
                <a:gd name="connsiteX554" fmla="*/ 5556195 w 6598008"/>
                <a:gd name="connsiteY554" fmla="*/ 290113 h 1306090"/>
                <a:gd name="connsiteX555" fmla="*/ 5551804 w 6598008"/>
                <a:gd name="connsiteY555" fmla="*/ 330197 h 1306090"/>
                <a:gd name="connsiteX556" fmla="*/ 5577250 w 6598008"/>
                <a:gd name="connsiteY556" fmla="*/ 337628 h 1306090"/>
                <a:gd name="connsiteX557" fmla="*/ 5571057 w 6598008"/>
                <a:gd name="connsiteY557" fmla="*/ 318487 h 1306090"/>
                <a:gd name="connsiteX558" fmla="*/ 5582091 w 6598008"/>
                <a:gd name="connsiteY558" fmla="*/ 312407 h 1306090"/>
                <a:gd name="connsiteX559" fmla="*/ 5581190 w 6598008"/>
                <a:gd name="connsiteY559" fmla="*/ 282795 h 1306090"/>
                <a:gd name="connsiteX560" fmla="*/ 5623075 w 6598008"/>
                <a:gd name="connsiteY560" fmla="*/ 278629 h 1306090"/>
                <a:gd name="connsiteX561" fmla="*/ 5615306 w 6598008"/>
                <a:gd name="connsiteY561" fmla="*/ 299233 h 1306090"/>
                <a:gd name="connsiteX562" fmla="*/ 5632083 w 6598008"/>
                <a:gd name="connsiteY562" fmla="*/ 297544 h 1306090"/>
                <a:gd name="connsiteX563" fmla="*/ 5633885 w 6598008"/>
                <a:gd name="connsiteY563" fmla="*/ 267707 h 1306090"/>
                <a:gd name="connsiteX564" fmla="*/ 5651787 w 6598008"/>
                <a:gd name="connsiteY564" fmla="*/ 300584 h 1306090"/>
                <a:gd name="connsiteX565" fmla="*/ 5659894 w 6598008"/>
                <a:gd name="connsiteY565" fmla="*/ 289888 h 1306090"/>
                <a:gd name="connsiteX566" fmla="*/ 5656516 w 6598008"/>
                <a:gd name="connsiteY566" fmla="*/ 270409 h 1306090"/>
                <a:gd name="connsiteX567" fmla="*/ 5668113 w 6598008"/>
                <a:gd name="connsiteY567" fmla="*/ 284146 h 1306090"/>
                <a:gd name="connsiteX568" fmla="*/ 5670478 w 6598008"/>
                <a:gd name="connsiteY568" fmla="*/ 269058 h 1306090"/>
                <a:gd name="connsiteX569" fmla="*/ 5695924 w 6598008"/>
                <a:gd name="connsiteY569" fmla="*/ 276489 h 1306090"/>
                <a:gd name="connsiteX570" fmla="*/ 5704030 w 6598008"/>
                <a:gd name="connsiteY570" fmla="*/ 265793 h 1306090"/>
                <a:gd name="connsiteX571" fmla="*/ 5729026 w 6598008"/>
                <a:gd name="connsiteY571" fmla="*/ 258362 h 1306090"/>
                <a:gd name="connsiteX572" fmla="*/ 5720132 w 6598008"/>
                <a:gd name="connsiteY572" fmla="*/ 244400 h 1306090"/>
                <a:gd name="connsiteX573" fmla="*/ 5716866 w 6598008"/>
                <a:gd name="connsiteY573" fmla="*/ 239896 h 1306090"/>
                <a:gd name="connsiteX574" fmla="*/ 5711687 w 6598008"/>
                <a:gd name="connsiteY574" fmla="*/ 245188 h 1306090"/>
                <a:gd name="connsiteX575" fmla="*/ 5692096 w 6598008"/>
                <a:gd name="connsiteY575" fmla="*/ 247102 h 1306090"/>
                <a:gd name="connsiteX576" fmla="*/ 5667100 w 6598008"/>
                <a:gd name="connsiteY576" fmla="*/ 254533 h 1306090"/>
                <a:gd name="connsiteX577" fmla="*/ 5658092 w 6598008"/>
                <a:gd name="connsiteY577" fmla="*/ 235618 h 1306090"/>
                <a:gd name="connsiteX578" fmla="*/ 5644919 w 6598008"/>
                <a:gd name="connsiteY578" fmla="*/ 261740 h 1306090"/>
                <a:gd name="connsiteX579" fmla="*/ 5633434 w 6598008"/>
                <a:gd name="connsiteY579" fmla="*/ 252957 h 1306090"/>
                <a:gd name="connsiteX580" fmla="*/ 5628367 w 6598008"/>
                <a:gd name="connsiteY580" fmla="*/ 268270 h 1306090"/>
                <a:gd name="connsiteX581" fmla="*/ 5594702 w 6598008"/>
                <a:gd name="connsiteY581" fmla="*/ 266694 h 1306090"/>
                <a:gd name="connsiteX582" fmla="*/ 5588959 w 6598008"/>
                <a:gd name="connsiteY582" fmla="*/ 262302 h 1306090"/>
                <a:gd name="connsiteX583" fmla="*/ 5593801 w 6598008"/>
                <a:gd name="connsiteY583" fmla="*/ 237081 h 1306090"/>
                <a:gd name="connsiteX584" fmla="*/ 5586032 w 6598008"/>
                <a:gd name="connsiteY584" fmla="*/ 257686 h 1306090"/>
                <a:gd name="connsiteX585" fmla="*/ 5569255 w 6598008"/>
                <a:gd name="connsiteY585" fmla="*/ 259375 h 1306090"/>
                <a:gd name="connsiteX586" fmla="*/ 5563626 w 6598008"/>
                <a:gd name="connsiteY586" fmla="*/ 259938 h 1306090"/>
                <a:gd name="connsiteX587" fmla="*/ 5561149 w 6598008"/>
                <a:gd name="connsiteY587" fmla="*/ 270071 h 1306090"/>
                <a:gd name="connsiteX588" fmla="*/ 5555294 w 6598008"/>
                <a:gd name="connsiteY588" fmla="*/ 260726 h 1306090"/>
                <a:gd name="connsiteX589" fmla="*/ 5547187 w 6598008"/>
                <a:gd name="connsiteY589" fmla="*/ 271423 h 1306090"/>
                <a:gd name="connsiteX590" fmla="*/ 5518588 w 6598008"/>
                <a:gd name="connsiteY590" fmla="*/ 254421 h 1306090"/>
                <a:gd name="connsiteX591" fmla="*/ 5516111 w 6598008"/>
                <a:gd name="connsiteY591" fmla="*/ 264554 h 1306090"/>
                <a:gd name="connsiteX592" fmla="*/ 5507554 w 6598008"/>
                <a:gd name="connsiteY592" fmla="*/ 260501 h 1306090"/>
                <a:gd name="connsiteX593" fmla="*/ 5501474 w 6598008"/>
                <a:gd name="connsiteY593" fmla="*/ 246202 h 1306090"/>
                <a:gd name="connsiteX594" fmla="*/ 5496520 w 6598008"/>
                <a:gd name="connsiteY594" fmla="*/ 266468 h 1306090"/>
                <a:gd name="connsiteX595" fmla="*/ 5470623 w 6598008"/>
                <a:gd name="connsiteY595" fmla="*/ 244287 h 1306090"/>
                <a:gd name="connsiteX596" fmla="*/ 5471299 w 6598008"/>
                <a:gd name="connsiteY596" fmla="*/ 263991 h 1306090"/>
                <a:gd name="connsiteX597" fmla="*/ 5468484 w 6598008"/>
                <a:gd name="connsiteY597" fmla="*/ 264217 h 1306090"/>
                <a:gd name="connsiteX598" fmla="*/ 5460715 w 6598008"/>
                <a:gd name="connsiteY598" fmla="*/ 284821 h 1306090"/>
                <a:gd name="connsiteX599" fmla="*/ 5443938 w 6598008"/>
                <a:gd name="connsiteY599" fmla="*/ 286510 h 1306090"/>
                <a:gd name="connsiteX600" fmla="*/ 5429526 w 6598008"/>
                <a:gd name="connsiteY600" fmla="*/ 273112 h 1306090"/>
                <a:gd name="connsiteX601" fmla="*/ 5426711 w 6598008"/>
                <a:gd name="connsiteY601" fmla="*/ 273337 h 1306090"/>
                <a:gd name="connsiteX602" fmla="*/ 5421419 w 6598008"/>
                <a:gd name="connsiteY602" fmla="*/ 283808 h 1306090"/>
                <a:gd name="connsiteX603" fmla="*/ 5404981 w 6598008"/>
                <a:gd name="connsiteY603" fmla="*/ 295293 h 1306090"/>
                <a:gd name="connsiteX604" fmla="*/ 5398563 w 6598008"/>
                <a:gd name="connsiteY604" fmla="*/ 271197 h 1306090"/>
                <a:gd name="connsiteX605" fmla="*/ 5409710 w 6598008"/>
                <a:gd name="connsiteY605" fmla="*/ 270071 h 1306090"/>
                <a:gd name="connsiteX606" fmla="*/ 5397099 w 6598008"/>
                <a:gd name="connsiteY606" fmla="*/ 226723 h 1306090"/>
                <a:gd name="connsiteX607" fmla="*/ 5391808 w 6598008"/>
                <a:gd name="connsiteY607" fmla="*/ 237194 h 1306090"/>
                <a:gd name="connsiteX608" fmla="*/ 5383363 w 6598008"/>
                <a:gd name="connsiteY608" fmla="*/ 237982 h 1306090"/>
                <a:gd name="connsiteX609" fmla="*/ 5391920 w 6598008"/>
                <a:gd name="connsiteY609" fmla="*/ 242036 h 1306090"/>
                <a:gd name="connsiteX610" fmla="*/ 5381561 w 6598008"/>
                <a:gd name="connsiteY610" fmla="*/ 267820 h 1306090"/>
                <a:gd name="connsiteX611" fmla="*/ 5372892 w 6598008"/>
                <a:gd name="connsiteY611" fmla="*/ 258812 h 1306090"/>
                <a:gd name="connsiteX612" fmla="*/ 5370752 w 6598008"/>
                <a:gd name="connsiteY612" fmla="*/ 278854 h 1306090"/>
                <a:gd name="connsiteX613" fmla="*/ 5358930 w 6598008"/>
                <a:gd name="connsiteY613" fmla="*/ 260276 h 1306090"/>
                <a:gd name="connsiteX614" fmla="*/ 5344968 w 6598008"/>
                <a:gd name="connsiteY614" fmla="*/ 261627 h 1306090"/>
                <a:gd name="connsiteX615" fmla="*/ 5330556 w 6598008"/>
                <a:gd name="connsiteY615" fmla="*/ 248228 h 1306090"/>
                <a:gd name="connsiteX616" fmla="*/ 5333371 w 6598008"/>
                <a:gd name="connsiteY616" fmla="*/ 247890 h 1306090"/>
                <a:gd name="connsiteX617" fmla="*/ 5336298 w 6598008"/>
                <a:gd name="connsiteY617" fmla="*/ 252507 h 1306090"/>
                <a:gd name="connsiteX618" fmla="*/ 5327404 w 6598008"/>
                <a:gd name="connsiteY618" fmla="*/ 238545 h 1306090"/>
                <a:gd name="connsiteX619" fmla="*/ 5324589 w 6598008"/>
                <a:gd name="connsiteY619" fmla="*/ 238883 h 1306090"/>
                <a:gd name="connsiteX620" fmla="*/ 5305223 w 6598008"/>
                <a:gd name="connsiteY620" fmla="*/ 245751 h 1306090"/>
                <a:gd name="connsiteX621" fmla="*/ 5303083 w 6598008"/>
                <a:gd name="connsiteY621" fmla="*/ 265793 h 1306090"/>
                <a:gd name="connsiteX622" fmla="*/ 5302295 w 6598008"/>
                <a:gd name="connsiteY622" fmla="*/ 241135 h 1306090"/>
                <a:gd name="connsiteX623" fmla="*/ 5294639 w 6598008"/>
                <a:gd name="connsiteY623" fmla="*/ 266694 h 1306090"/>
                <a:gd name="connsiteX624" fmla="*/ 5290923 w 6598008"/>
                <a:gd name="connsiteY624" fmla="*/ 237307 h 1306090"/>
                <a:gd name="connsiteX625" fmla="*/ 5288446 w 6598008"/>
                <a:gd name="connsiteY625" fmla="*/ 247440 h 1306090"/>
                <a:gd name="connsiteX626" fmla="*/ 5274259 w 6598008"/>
                <a:gd name="connsiteY626" fmla="*/ 243837 h 1306090"/>
                <a:gd name="connsiteX627" fmla="*/ 5266828 w 6598008"/>
                <a:gd name="connsiteY627" fmla="*/ 274237 h 1306090"/>
                <a:gd name="connsiteX628" fmla="*/ 5252529 w 6598008"/>
                <a:gd name="connsiteY628" fmla="*/ 265793 h 1306090"/>
                <a:gd name="connsiteX629" fmla="*/ 5247687 w 6598008"/>
                <a:gd name="connsiteY629" fmla="*/ 291014 h 1306090"/>
                <a:gd name="connsiteX630" fmla="*/ 5239918 w 6598008"/>
                <a:gd name="connsiteY630" fmla="*/ 311619 h 1306090"/>
                <a:gd name="connsiteX631" fmla="*/ 5209292 w 6598008"/>
                <a:gd name="connsiteY631" fmla="*/ 319613 h 1306090"/>
                <a:gd name="connsiteX632" fmla="*/ 5203213 w 6598008"/>
                <a:gd name="connsiteY632" fmla="*/ 305313 h 1306090"/>
                <a:gd name="connsiteX633" fmla="*/ 5247462 w 6598008"/>
                <a:gd name="connsiteY633" fmla="*/ 286060 h 1306090"/>
                <a:gd name="connsiteX634" fmla="*/ 5243859 w 6598008"/>
                <a:gd name="connsiteY634" fmla="*/ 261627 h 1306090"/>
                <a:gd name="connsiteX635" fmla="*/ 5235752 w 6598008"/>
                <a:gd name="connsiteY635" fmla="*/ 272323 h 1306090"/>
                <a:gd name="connsiteX636" fmla="*/ 5223930 w 6598008"/>
                <a:gd name="connsiteY636" fmla="*/ 253633 h 1306090"/>
                <a:gd name="connsiteX637" fmla="*/ 5204564 w 6598008"/>
                <a:gd name="connsiteY637" fmla="*/ 260501 h 1306090"/>
                <a:gd name="connsiteX638" fmla="*/ 5196006 w 6598008"/>
                <a:gd name="connsiteY638" fmla="*/ 256448 h 1306090"/>
                <a:gd name="connsiteX639" fmla="*/ 5184860 w 6598008"/>
                <a:gd name="connsiteY639" fmla="*/ 257574 h 1306090"/>
                <a:gd name="connsiteX640" fmla="*/ 5190602 w 6598008"/>
                <a:gd name="connsiteY640" fmla="*/ 261965 h 1306090"/>
                <a:gd name="connsiteX641" fmla="*/ 5174163 w 6598008"/>
                <a:gd name="connsiteY641" fmla="*/ 273449 h 1306090"/>
                <a:gd name="connsiteX642" fmla="*/ 5179455 w 6598008"/>
                <a:gd name="connsiteY642" fmla="*/ 262978 h 1306090"/>
                <a:gd name="connsiteX643" fmla="*/ 5170785 w 6598008"/>
                <a:gd name="connsiteY643" fmla="*/ 253971 h 1306090"/>
                <a:gd name="connsiteX644" fmla="*/ 5151644 w 6598008"/>
                <a:gd name="connsiteY644" fmla="*/ 270747 h 1306090"/>
                <a:gd name="connsiteX645" fmla="*/ 5148379 w 6598008"/>
                <a:gd name="connsiteY645" fmla="*/ 256222 h 1306090"/>
                <a:gd name="connsiteX646" fmla="*/ 5125748 w 6598008"/>
                <a:gd name="connsiteY646" fmla="*/ 248566 h 1306090"/>
                <a:gd name="connsiteX647" fmla="*/ 5123384 w 6598008"/>
                <a:gd name="connsiteY647" fmla="*/ 263654 h 1306090"/>
                <a:gd name="connsiteX648" fmla="*/ 5115164 w 6598008"/>
                <a:gd name="connsiteY648" fmla="*/ 269396 h 1306090"/>
                <a:gd name="connsiteX649" fmla="*/ 5109309 w 6598008"/>
                <a:gd name="connsiteY649" fmla="*/ 260051 h 1306090"/>
                <a:gd name="connsiteX650" fmla="*/ 5104017 w 6598008"/>
                <a:gd name="connsiteY650" fmla="*/ 270522 h 1306090"/>
                <a:gd name="connsiteX651" fmla="*/ 5095573 w 6598008"/>
                <a:gd name="connsiteY651" fmla="*/ 271310 h 1306090"/>
                <a:gd name="connsiteX652" fmla="*/ 5086903 w 6598008"/>
                <a:gd name="connsiteY652" fmla="*/ 262302 h 1306090"/>
                <a:gd name="connsiteX653" fmla="*/ 5087353 w 6598008"/>
                <a:gd name="connsiteY653" fmla="*/ 277165 h 1306090"/>
                <a:gd name="connsiteX654" fmla="*/ 5073392 w 6598008"/>
                <a:gd name="connsiteY654" fmla="*/ 278516 h 1306090"/>
                <a:gd name="connsiteX655" fmla="*/ 5073054 w 6598008"/>
                <a:gd name="connsiteY655" fmla="*/ 268608 h 1306090"/>
                <a:gd name="connsiteX656" fmla="*/ 5059205 w 6598008"/>
                <a:gd name="connsiteY656" fmla="*/ 274913 h 1306090"/>
                <a:gd name="connsiteX657" fmla="*/ 5055939 w 6598008"/>
                <a:gd name="connsiteY657" fmla="*/ 260388 h 1306090"/>
                <a:gd name="connsiteX658" fmla="*/ 5044568 w 6598008"/>
                <a:gd name="connsiteY658" fmla="*/ 256560 h 1306090"/>
                <a:gd name="connsiteX659" fmla="*/ 5027791 w 6598008"/>
                <a:gd name="connsiteY659" fmla="*/ 258249 h 1306090"/>
                <a:gd name="connsiteX660" fmla="*/ 5022499 w 6598008"/>
                <a:gd name="connsiteY660" fmla="*/ 268720 h 1306090"/>
                <a:gd name="connsiteX661" fmla="*/ 4997165 w 6598008"/>
                <a:gd name="connsiteY661" fmla="*/ 266243 h 1306090"/>
                <a:gd name="connsiteX662" fmla="*/ 4994688 w 6598008"/>
                <a:gd name="connsiteY662" fmla="*/ 276377 h 1306090"/>
                <a:gd name="connsiteX663" fmla="*/ 4983542 w 6598008"/>
                <a:gd name="connsiteY663" fmla="*/ 277503 h 1306090"/>
                <a:gd name="connsiteX664" fmla="*/ 4972395 w 6598008"/>
                <a:gd name="connsiteY664" fmla="*/ 278629 h 1306090"/>
                <a:gd name="connsiteX665" fmla="*/ 4980614 w 6598008"/>
                <a:gd name="connsiteY665" fmla="*/ 272886 h 1306090"/>
                <a:gd name="connsiteX666" fmla="*/ 4980502 w 6598008"/>
                <a:gd name="connsiteY666" fmla="*/ 267932 h 1306090"/>
                <a:gd name="connsiteX667" fmla="*/ 4972170 w 6598008"/>
                <a:gd name="connsiteY667" fmla="*/ 268720 h 1306090"/>
                <a:gd name="connsiteX668" fmla="*/ 4961136 w 6598008"/>
                <a:gd name="connsiteY668" fmla="*/ 274800 h 1306090"/>
                <a:gd name="connsiteX669" fmla="*/ 4949651 w 6598008"/>
                <a:gd name="connsiteY669" fmla="*/ 266018 h 1306090"/>
                <a:gd name="connsiteX670" fmla="*/ 4927807 w 6598008"/>
                <a:gd name="connsiteY670" fmla="*/ 283020 h 1306090"/>
                <a:gd name="connsiteX671" fmla="*/ 4918913 w 6598008"/>
                <a:gd name="connsiteY671" fmla="*/ 269058 h 1306090"/>
                <a:gd name="connsiteX672" fmla="*/ 4888174 w 6598008"/>
                <a:gd name="connsiteY672" fmla="*/ 272098 h 1306090"/>
                <a:gd name="connsiteX673" fmla="*/ 4888625 w 6598008"/>
                <a:gd name="connsiteY673" fmla="*/ 286961 h 1306090"/>
                <a:gd name="connsiteX674" fmla="*/ 4876802 w 6598008"/>
                <a:gd name="connsiteY674" fmla="*/ 268270 h 1306090"/>
                <a:gd name="connsiteX675" fmla="*/ 4857211 w 6598008"/>
                <a:gd name="connsiteY675" fmla="*/ 270184 h 1306090"/>
                <a:gd name="connsiteX676" fmla="*/ 4849329 w 6598008"/>
                <a:gd name="connsiteY676" fmla="*/ 285835 h 1306090"/>
                <a:gd name="connsiteX677" fmla="*/ 4846064 w 6598008"/>
                <a:gd name="connsiteY677" fmla="*/ 271310 h 1306090"/>
                <a:gd name="connsiteX678" fmla="*/ 4826473 w 6598008"/>
                <a:gd name="connsiteY678" fmla="*/ 273224 h 1306090"/>
                <a:gd name="connsiteX679" fmla="*/ 4835143 w 6598008"/>
                <a:gd name="connsiteY679" fmla="*/ 282232 h 1306090"/>
                <a:gd name="connsiteX680" fmla="*/ 4824108 w 6598008"/>
                <a:gd name="connsiteY680" fmla="*/ 288312 h 1306090"/>
                <a:gd name="connsiteX681" fmla="*/ 4820843 w 6598008"/>
                <a:gd name="connsiteY681" fmla="*/ 273787 h 1306090"/>
                <a:gd name="connsiteX682" fmla="*/ 4799000 w 6598008"/>
                <a:gd name="connsiteY682" fmla="*/ 290789 h 1306090"/>
                <a:gd name="connsiteX683" fmla="*/ 4795847 w 6598008"/>
                <a:gd name="connsiteY683" fmla="*/ 281218 h 1306090"/>
                <a:gd name="connsiteX684" fmla="*/ 4787515 w 6598008"/>
                <a:gd name="connsiteY684" fmla="*/ 282006 h 1306090"/>
                <a:gd name="connsiteX685" fmla="*/ 4784363 w 6598008"/>
                <a:gd name="connsiteY685" fmla="*/ 272436 h 1306090"/>
                <a:gd name="connsiteX686" fmla="*/ 4731218 w 6598008"/>
                <a:gd name="connsiteY686" fmla="*/ 277728 h 1306090"/>
                <a:gd name="connsiteX687" fmla="*/ 4728741 w 6598008"/>
                <a:gd name="connsiteY687" fmla="*/ 287861 h 1306090"/>
                <a:gd name="connsiteX688" fmla="*/ 4717707 w 6598008"/>
                <a:gd name="connsiteY688" fmla="*/ 293941 h 1306090"/>
                <a:gd name="connsiteX689" fmla="*/ 4711965 w 6598008"/>
                <a:gd name="connsiteY689" fmla="*/ 289550 h 1306090"/>
                <a:gd name="connsiteX690" fmla="*/ 4697778 w 6598008"/>
                <a:gd name="connsiteY690" fmla="*/ 285947 h 1306090"/>
                <a:gd name="connsiteX691" fmla="*/ 4686406 w 6598008"/>
                <a:gd name="connsiteY691" fmla="*/ 282119 h 1306090"/>
                <a:gd name="connsiteX692" fmla="*/ 4683816 w 6598008"/>
                <a:gd name="connsiteY692" fmla="*/ 287298 h 1306090"/>
                <a:gd name="connsiteX693" fmla="*/ 4678074 w 6598008"/>
                <a:gd name="connsiteY693" fmla="*/ 282907 h 1306090"/>
                <a:gd name="connsiteX694" fmla="*/ 4669855 w 6598008"/>
                <a:gd name="connsiteY694" fmla="*/ 288649 h 1306090"/>
                <a:gd name="connsiteX695" fmla="*/ 4647336 w 6598008"/>
                <a:gd name="connsiteY695" fmla="*/ 285947 h 1306090"/>
                <a:gd name="connsiteX696" fmla="*/ 4653078 w 6598008"/>
                <a:gd name="connsiteY696" fmla="*/ 290338 h 1306090"/>
                <a:gd name="connsiteX697" fmla="*/ 4650489 w 6598008"/>
                <a:gd name="connsiteY697" fmla="*/ 295518 h 1306090"/>
                <a:gd name="connsiteX698" fmla="*/ 4641819 w 6598008"/>
                <a:gd name="connsiteY698" fmla="*/ 286510 h 1306090"/>
                <a:gd name="connsiteX699" fmla="*/ 4640805 w 6598008"/>
                <a:gd name="connsiteY699" fmla="*/ 286285 h 1306090"/>
                <a:gd name="connsiteX700" fmla="*/ 4641256 w 6598008"/>
                <a:gd name="connsiteY700" fmla="*/ 281218 h 1306090"/>
                <a:gd name="connsiteX701" fmla="*/ 4630559 w 6598008"/>
                <a:gd name="connsiteY701" fmla="*/ 281669 h 1306090"/>
                <a:gd name="connsiteX702" fmla="*/ 4624817 w 6598008"/>
                <a:gd name="connsiteY702" fmla="*/ 291014 h 1306090"/>
                <a:gd name="connsiteX703" fmla="*/ 4622228 w 6598008"/>
                <a:gd name="connsiteY703" fmla="*/ 288537 h 1306090"/>
                <a:gd name="connsiteX704" fmla="*/ 4611193 w 6598008"/>
                <a:gd name="connsiteY704" fmla="*/ 294617 h 1306090"/>
                <a:gd name="connsiteX705" fmla="*/ 4605901 w 6598008"/>
                <a:gd name="connsiteY705" fmla="*/ 292252 h 1306090"/>
                <a:gd name="connsiteX706" fmla="*/ 4619863 w 6598008"/>
                <a:gd name="connsiteY706" fmla="*/ 282232 h 1306090"/>
                <a:gd name="connsiteX707" fmla="*/ 4590138 w 6598008"/>
                <a:gd name="connsiteY707" fmla="*/ 288087 h 1306090"/>
                <a:gd name="connsiteX708" fmla="*/ 4594304 w 6598008"/>
                <a:gd name="connsiteY708" fmla="*/ 283358 h 1306090"/>
                <a:gd name="connsiteX709" fmla="*/ 4600609 w 6598008"/>
                <a:gd name="connsiteY709" fmla="*/ 278516 h 1306090"/>
                <a:gd name="connsiteX710" fmla="*/ 4602636 w 6598008"/>
                <a:gd name="connsiteY710" fmla="*/ 273787 h 1306090"/>
                <a:gd name="connsiteX711" fmla="*/ 4619638 w 6598008"/>
                <a:gd name="connsiteY711" fmla="*/ 268495 h 1306090"/>
                <a:gd name="connsiteX712" fmla="*/ 4621664 w 6598008"/>
                <a:gd name="connsiteY712" fmla="*/ 263766 h 1306090"/>
                <a:gd name="connsiteX713" fmla="*/ 4638553 w 6598008"/>
                <a:gd name="connsiteY713" fmla="*/ 253858 h 1306090"/>
                <a:gd name="connsiteX714" fmla="*/ 4636640 w 6598008"/>
                <a:gd name="connsiteY714" fmla="*/ 267707 h 1306090"/>
                <a:gd name="connsiteX715" fmla="*/ 4645084 w 6598008"/>
                <a:gd name="connsiteY715" fmla="*/ 262753 h 1306090"/>
                <a:gd name="connsiteX716" fmla="*/ 4653529 w 6598008"/>
                <a:gd name="connsiteY716" fmla="*/ 257799 h 1306090"/>
                <a:gd name="connsiteX717" fmla="*/ 4646998 w 6598008"/>
                <a:gd name="connsiteY717" fmla="*/ 244287 h 1306090"/>
                <a:gd name="connsiteX718" fmla="*/ 4646886 w 6598008"/>
                <a:gd name="connsiteY718" fmla="*/ 235055 h 1306090"/>
                <a:gd name="connsiteX719" fmla="*/ 4642607 w 6598008"/>
                <a:gd name="connsiteY719" fmla="*/ 230664 h 1306090"/>
                <a:gd name="connsiteX720" fmla="*/ 4610968 w 6598008"/>
                <a:gd name="connsiteY720" fmla="*/ 254984 h 1306090"/>
                <a:gd name="connsiteX721" fmla="*/ 4593966 w 6598008"/>
                <a:gd name="connsiteY721" fmla="*/ 260276 h 1306090"/>
                <a:gd name="connsiteX722" fmla="*/ 4577077 w 6598008"/>
                <a:gd name="connsiteY722" fmla="*/ 270184 h 1306090"/>
                <a:gd name="connsiteX723" fmla="*/ 4547240 w 6598008"/>
                <a:gd name="connsiteY723" fmla="*/ 276039 h 1306090"/>
                <a:gd name="connsiteX724" fmla="*/ 4540935 w 6598008"/>
                <a:gd name="connsiteY724" fmla="*/ 280880 h 1306090"/>
                <a:gd name="connsiteX725" fmla="*/ 4513237 w 6598008"/>
                <a:gd name="connsiteY725" fmla="*/ 286623 h 1306090"/>
                <a:gd name="connsiteX726" fmla="*/ 4496235 w 6598008"/>
                <a:gd name="connsiteY726" fmla="*/ 291915 h 1306090"/>
                <a:gd name="connsiteX727" fmla="*/ 4493983 w 6598008"/>
                <a:gd name="connsiteY727" fmla="*/ 287411 h 1306090"/>
                <a:gd name="connsiteX728" fmla="*/ 4487678 w 6598008"/>
                <a:gd name="connsiteY728" fmla="*/ 292252 h 1306090"/>
                <a:gd name="connsiteX729" fmla="*/ 4485426 w 6598008"/>
                <a:gd name="connsiteY729" fmla="*/ 287749 h 1306090"/>
                <a:gd name="connsiteX730" fmla="*/ 4479121 w 6598008"/>
                <a:gd name="connsiteY730" fmla="*/ 292590 h 1306090"/>
                <a:gd name="connsiteX731" fmla="*/ 4470563 w 6598008"/>
                <a:gd name="connsiteY731" fmla="*/ 288312 h 1306090"/>
                <a:gd name="connsiteX732" fmla="*/ 4438699 w 6598008"/>
                <a:gd name="connsiteY732" fmla="*/ 294279 h 1306090"/>
                <a:gd name="connsiteX733" fmla="*/ 4432169 w 6598008"/>
                <a:gd name="connsiteY733" fmla="*/ 280768 h 1306090"/>
                <a:gd name="connsiteX734" fmla="*/ 4278703 w 6598008"/>
                <a:gd name="connsiteY734" fmla="*/ 291802 h 1306090"/>
                <a:gd name="connsiteX735" fmla="*/ 4285008 w 6598008"/>
                <a:gd name="connsiteY735" fmla="*/ 282344 h 1306090"/>
                <a:gd name="connsiteX736" fmla="*/ 4299984 w 6598008"/>
                <a:gd name="connsiteY736" fmla="*/ 286285 h 1306090"/>
                <a:gd name="connsiteX737" fmla="*/ 4308428 w 6598008"/>
                <a:gd name="connsiteY737" fmla="*/ 281331 h 1306090"/>
                <a:gd name="connsiteX738" fmla="*/ 4353240 w 6598008"/>
                <a:gd name="connsiteY738" fmla="*/ 279417 h 1306090"/>
                <a:gd name="connsiteX739" fmla="*/ 4357406 w 6598008"/>
                <a:gd name="connsiteY739" fmla="*/ 274688 h 1306090"/>
                <a:gd name="connsiteX740" fmla="*/ 4359658 w 6598008"/>
                <a:gd name="connsiteY740" fmla="*/ 279192 h 1306090"/>
                <a:gd name="connsiteX741" fmla="*/ 4368103 w 6598008"/>
                <a:gd name="connsiteY741" fmla="*/ 274237 h 1306090"/>
                <a:gd name="connsiteX742" fmla="*/ 4382965 w 6598008"/>
                <a:gd name="connsiteY742" fmla="*/ 273562 h 1306090"/>
                <a:gd name="connsiteX743" fmla="*/ 4416969 w 6598008"/>
                <a:gd name="connsiteY743" fmla="*/ 267482 h 1306090"/>
                <a:gd name="connsiteX744" fmla="*/ 4425526 w 6598008"/>
                <a:gd name="connsiteY744" fmla="*/ 267144 h 1306090"/>
                <a:gd name="connsiteX745" fmla="*/ 4427552 w 6598008"/>
                <a:gd name="connsiteY745" fmla="*/ 262415 h 1306090"/>
                <a:gd name="connsiteX746" fmla="*/ 4433970 w 6598008"/>
                <a:gd name="connsiteY746" fmla="*/ 266694 h 1306090"/>
                <a:gd name="connsiteX747" fmla="*/ 4438136 w 6598008"/>
                <a:gd name="connsiteY747" fmla="*/ 261965 h 1306090"/>
                <a:gd name="connsiteX748" fmla="*/ 4463695 w 6598008"/>
                <a:gd name="connsiteY748" fmla="*/ 256335 h 1306090"/>
                <a:gd name="connsiteX749" fmla="*/ 4444442 w 6598008"/>
                <a:gd name="connsiteY749" fmla="*/ 252507 h 1306090"/>
                <a:gd name="connsiteX750" fmla="*/ 4414717 w 6598008"/>
                <a:gd name="connsiteY750" fmla="*/ 258362 h 1306090"/>
                <a:gd name="connsiteX751" fmla="*/ 4406160 w 6598008"/>
                <a:gd name="connsiteY751" fmla="*/ 258699 h 1306090"/>
                <a:gd name="connsiteX752" fmla="*/ 4378462 w 6598008"/>
                <a:gd name="connsiteY752" fmla="*/ 259825 h 1306090"/>
                <a:gd name="connsiteX753" fmla="*/ 4370017 w 6598008"/>
                <a:gd name="connsiteY753" fmla="*/ 264780 h 1306090"/>
                <a:gd name="connsiteX754" fmla="*/ 4361460 w 6598008"/>
                <a:gd name="connsiteY754" fmla="*/ 260501 h 1306090"/>
                <a:gd name="connsiteX755" fmla="*/ 4359433 w 6598008"/>
                <a:gd name="connsiteY755" fmla="*/ 265230 h 1306090"/>
                <a:gd name="connsiteX756" fmla="*/ 4342431 w 6598008"/>
                <a:gd name="connsiteY756" fmla="*/ 265905 h 1306090"/>
                <a:gd name="connsiteX757" fmla="*/ 4319012 w 6598008"/>
                <a:gd name="connsiteY757" fmla="*/ 266919 h 1306090"/>
                <a:gd name="connsiteX758" fmla="*/ 4312481 w 6598008"/>
                <a:gd name="connsiteY758" fmla="*/ 253408 h 1306090"/>
                <a:gd name="connsiteX759" fmla="*/ 4299646 w 6598008"/>
                <a:gd name="connsiteY759" fmla="*/ 253971 h 1306090"/>
                <a:gd name="connsiteX760" fmla="*/ 4295142 w 6598008"/>
                <a:gd name="connsiteY760" fmla="*/ 240347 h 1306090"/>
                <a:gd name="connsiteX761" fmla="*/ 4288949 w 6598008"/>
                <a:gd name="connsiteY761" fmla="*/ 254421 h 1306090"/>
                <a:gd name="connsiteX762" fmla="*/ 4284558 w 6598008"/>
                <a:gd name="connsiteY762" fmla="*/ 245413 h 1306090"/>
                <a:gd name="connsiteX763" fmla="*/ 4282531 w 6598008"/>
                <a:gd name="connsiteY763" fmla="*/ 254646 h 1306090"/>
                <a:gd name="connsiteX764" fmla="*/ 4242110 w 6598008"/>
                <a:gd name="connsiteY764" fmla="*/ 265568 h 1306090"/>
                <a:gd name="connsiteX765" fmla="*/ 4192906 w 6598008"/>
                <a:gd name="connsiteY765" fmla="*/ 258474 h 1306090"/>
                <a:gd name="connsiteX766" fmla="*/ 4182435 w 6598008"/>
                <a:gd name="connsiteY766" fmla="*/ 272661 h 1306090"/>
                <a:gd name="connsiteX767" fmla="*/ 4171626 w 6598008"/>
                <a:gd name="connsiteY767" fmla="*/ 263879 h 1306090"/>
                <a:gd name="connsiteX768" fmla="*/ 4133344 w 6598008"/>
                <a:gd name="connsiteY768" fmla="*/ 274688 h 1306090"/>
                <a:gd name="connsiteX769" fmla="*/ 4128953 w 6598008"/>
                <a:gd name="connsiteY769" fmla="*/ 265680 h 1306090"/>
                <a:gd name="connsiteX770" fmla="*/ 4124675 w 6598008"/>
                <a:gd name="connsiteY770" fmla="*/ 261289 h 1306090"/>
                <a:gd name="connsiteX771" fmla="*/ 4063086 w 6598008"/>
                <a:gd name="connsiteY771" fmla="*/ 277728 h 1306090"/>
                <a:gd name="connsiteX772" fmla="*/ 4058807 w 6598008"/>
                <a:gd name="connsiteY772" fmla="*/ 277953 h 1306090"/>
                <a:gd name="connsiteX773" fmla="*/ 4050250 w 6598008"/>
                <a:gd name="connsiteY773" fmla="*/ 278291 h 1306090"/>
                <a:gd name="connsiteX774" fmla="*/ 4041805 w 6598008"/>
                <a:gd name="connsiteY774" fmla="*/ 283245 h 1306090"/>
                <a:gd name="connsiteX775" fmla="*/ 4031109 w 6598008"/>
                <a:gd name="connsiteY775" fmla="*/ 279079 h 1306090"/>
                <a:gd name="connsiteX776" fmla="*/ 4022552 w 6598008"/>
                <a:gd name="connsiteY776" fmla="*/ 279417 h 1306090"/>
                <a:gd name="connsiteX777" fmla="*/ 4022777 w 6598008"/>
                <a:gd name="connsiteY777" fmla="*/ 293266 h 1306090"/>
                <a:gd name="connsiteX778" fmla="*/ 4003636 w 6598008"/>
                <a:gd name="connsiteY778" fmla="*/ 294054 h 1306090"/>
                <a:gd name="connsiteX779" fmla="*/ 3990688 w 6598008"/>
                <a:gd name="connsiteY779" fmla="*/ 285384 h 1306090"/>
                <a:gd name="connsiteX780" fmla="*/ 3984382 w 6598008"/>
                <a:gd name="connsiteY780" fmla="*/ 294842 h 1306090"/>
                <a:gd name="connsiteX781" fmla="*/ 3978190 w 6598008"/>
                <a:gd name="connsiteY781" fmla="*/ 308916 h 1306090"/>
                <a:gd name="connsiteX782" fmla="*/ 3975825 w 6598008"/>
                <a:gd name="connsiteY782" fmla="*/ 290564 h 1306090"/>
                <a:gd name="connsiteX783" fmla="*/ 3967268 w 6598008"/>
                <a:gd name="connsiteY783" fmla="*/ 290901 h 1306090"/>
                <a:gd name="connsiteX784" fmla="*/ 3958823 w 6598008"/>
                <a:gd name="connsiteY784" fmla="*/ 295855 h 1306090"/>
                <a:gd name="connsiteX785" fmla="*/ 3952293 w 6598008"/>
                <a:gd name="connsiteY785" fmla="*/ 282344 h 1306090"/>
                <a:gd name="connsiteX786" fmla="*/ 3922456 w 6598008"/>
                <a:gd name="connsiteY786" fmla="*/ 283583 h 1306090"/>
                <a:gd name="connsiteX787" fmla="*/ 3950379 w 6598008"/>
                <a:gd name="connsiteY787" fmla="*/ 300810 h 1306090"/>
                <a:gd name="connsiteX788" fmla="*/ 3909958 w 6598008"/>
                <a:gd name="connsiteY788" fmla="*/ 307115 h 1306090"/>
                <a:gd name="connsiteX789" fmla="*/ 3907931 w 6598008"/>
                <a:gd name="connsiteY789" fmla="*/ 311844 h 1306090"/>
                <a:gd name="connsiteX790" fmla="*/ 3905792 w 6598008"/>
                <a:gd name="connsiteY790" fmla="*/ 307340 h 1306090"/>
                <a:gd name="connsiteX791" fmla="*/ 3884511 w 6598008"/>
                <a:gd name="connsiteY791" fmla="*/ 308241 h 1306090"/>
                <a:gd name="connsiteX792" fmla="*/ 3882035 w 6598008"/>
                <a:gd name="connsiteY792" fmla="*/ 280768 h 1306090"/>
                <a:gd name="connsiteX793" fmla="*/ 3832943 w 6598008"/>
                <a:gd name="connsiteY793" fmla="*/ 278291 h 1306090"/>
                <a:gd name="connsiteX794" fmla="*/ 3822360 w 6598008"/>
                <a:gd name="connsiteY794" fmla="*/ 287974 h 1306090"/>
                <a:gd name="connsiteX795" fmla="*/ 3794549 w 6598008"/>
                <a:gd name="connsiteY795" fmla="*/ 279980 h 1306090"/>
                <a:gd name="connsiteX796" fmla="*/ 3788356 w 6598008"/>
                <a:gd name="connsiteY796" fmla="*/ 294054 h 1306090"/>
                <a:gd name="connsiteX797" fmla="*/ 3779686 w 6598008"/>
                <a:gd name="connsiteY797" fmla="*/ 285272 h 1306090"/>
                <a:gd name="connsiteX798" fmla="*/ 3773381 w 6598008"/>
                <a:gd name="connsiteY798" fmla="*/ 290113 h 1306090"/>
                <a:gd name="connsiteX799" fmla="*/ 3771129 w 6598008"/>
                <a:gd name="connsiteY799" fmla="*/ 285609 h 1306090"/>
                <a:gd name="connsiteX800" fmla="*/ 3769102 w 6598008"/>
                <a:gd name="connsiteY800" fmla="*/ 290338 h 1306090"/>
                <a:gd name="connsiteX801" fmla="*/ 3751876 w 6598008"/>
                <a:gd name="connsiteY801" fmla="*/ 281894 h 1306090"/>
                <a:gd name="connsiteX802" fmla="*/ 3766964 w 6598008"/>
                <a:gd name="connsiteY802" fmla="*/ 295067 h 1306090"/>
                <a:gd name="connsiteX803" fmla="*/ 3773381 w 6598008"/>
                <a:gd name="connsiteY803" fmla="*/ 294842 h 1306090"/>
                <a:gd name="connsiteX804" fmla="*/ 3777772 w 6598008"/>
                <a:gd name="connsiteY804" fmla="*/ 303850 h 1306090"/>
                <a:gd name="connsiteX805" fmla="*/ 3794774 w 6598008"/>
                <a:gd name="connsiteY805" fmla="*/ 298558 h 1306090"/>
                <a:gd name="connsiteX806" fmla="*/ 3799053 w 6598008"/>
                <a:gd name="connsiteY806" fmla="*/ 298333 h 1306090"/>
                <a:gd name="connsiteX807" fmla="*/ 3812001 w 6598008"/>
                <a:gd name="connsiteY807" fmla="*/ 311619 h 1306090"/>
                <a:gd name="connsiteX808" fmla="*/ 3799165 w 6598008"/>
                <a:gd name="connsiteY808" fmla="*/ 307565 h 1306090"/>
                <a:gd name="connsiteX809" fmla="*/ 3784415 w 6598008"/>
                <a:gd name="connsiteY809" fmla="*/ 317361 h 1306090"/>
                <a:gd name="connsiteX810" fmla="*/ 3782276 w 6598008"/>
                <a:gd name="connsiteY810" fmla="*/ 312857 h 1306090"/>
                <a:gd name="connsiteX811" fmla="*/ 3771467 w 6598008"/>
                <a:gd name="connsiteY811" fmla="*/ 304075 h 1306090"/>
                <a:gd name="connsiteX812" fmla="*/ 3763135 w 6598008"/>
                <a:gd name="connsiteY812" fmla="*/ 318262 h 1306090"/>
                <a:gd name="connsiteX813" fmla="*/ 3752439 w 6598008"/>
                <a:gd name="connsiteY813" fmla="*/ 318712 h 1306090"/>
                <a:gd name="connsiteX814" fmla="*/ 3746021 w 6598008"/>
                <a:gd name="connsiteY814" fmla="*/ 314434 h 1306090"/>
                <a:gd name="connsiteX815" fmla="*/ 3728907 w 6598008"/>
                <a:gd name="connsiteY815" fmla="*/ 310493 h 1306090"/>
                <a:gd name="connsiteX816" fmla="*/ 3712018 w 6598008"/>
                <a:gd name="connsiteY816" fmla="*/ 325017 h 1306090"/>
                <a:gd name="connsiteX817" fmla="*/ 3703348 w 6598008"/>
                <a:gd name="connsiteY817" fmla="*/ 316235 h 1306090"/>
                <a:gd name="connsiteX818" fmla="*/ 3667092 w 6598008"/>
                <a:gd name="connsiteY818" fmla="*/ 313195 h 1306090"/>
                <a:gd name="connsiteX819" fmla="*/ 3675425 w 6598008"/>
                <a:gd name="connsiteY819" fmla="*/ 294392 h 1306090"/>
                <a:gd name="connsiteX820" fmla="*/ 3690512 w 6598008"/>
                <a:gd name="connsiteY820" fmla="*/ 302949 h 1306090"/>
                <a:gd name="connsiteX821" fmla="*/ 3694565 w 6598008"/>
                <a:gd name="connsiteY821" fmla="*/ 288987 h 1306090"/>
                <a:gd name="connsiteX822" fmla="*/ 3675425 w 6598008"/>
                <a:gd name="connsiteY822" fmla="*/ 289775 h 1306090"/>
                <a:gd name="connsiteX823" fmla="*/ 3662476 w 6598008"/>
                <a:gd name="connsiteY823" fmla="*/ 276489 h 1306090"/>
                <a:gd name="connsiteX824" fmla="*/ 3658310 w 6598008"/>
                <a:gd name="connsiteY824" fmla="*/ 281218 h 1306090"/>
                <a:gd name="connsiteX825" fmla="*/ 3649640 w 6598008"/>
                <a:gd name="connsiteY825" fmla="*/ 272436 h 1306090"/>
                <a:gd name="connsiteX826" fmla="*/ 3639169 w 6598008"/>
                <a:gd name="connsiteY826" fmla="*/ 282119 h 1306090"/>
                <a:gd name="connsiteX827" fmla="*/ 3602914 w 6598008"/>
                <a:gd name="connsiteY827" fmla="*/ 279079 h 1306090"/>
                <a:gd name="connsiteX828" fmla="*/ 3592330 w 6598008"/>
                <a:gd name="connsiteY828" fmla="*/ 284146 h 1306090"/>
                <a:gd name="connsiteX829" fmla="*/ 3573077 w 6598008"/>
                <a:gd name="connsiteY829" fmla="*/ 280318 h 1306090"/>
                <a:gd name="connsiteX830" fmla="*/ 3568798 w 6598008"/>
                <a:gd name="connsiteY830" fmla="*/ 280543 h 1306090"/>
                <a:gd name="connsiteX831" fmla="*/ 3558101 w 6598008"/>
                <a:gd name="connsiteY831" fmla="*/ 280993 h 1306090"/>
                <a:gd name="connsiteX832" fmla="*/ 3521734 w 6598008"/>
                <a:gd name="connsiteY832" fmla="*/ 268720 h 1306090"/>
                <a:gd name="connsiteX833" fmla="*/ 3519820 w 6598008"/>
                <a:gd name="connsiteY833" fmla="*/ 282569 h 1306090"/>
                <a:gd name="connsiteX834" fmla="*/ 3498314 w 6598008"/>
                <a:gd name="connsiteY834" fmla="*/ 269621 h 1306090"/>
                <a:gd name="connsiteX835" fmla="*/ 3477259 w 6598008"/>
                <a:gd name="connsiteY835" fmla="*/ 288875 h 1306090"/>
                <a:gd name="connsiteX836" fmla="*/ 3468589 w 6598008"/>
                <a:gd name="connsiteY836" fmla="*/ 280092 h 1306090"/>
                <a:gd name="connsiteX837" fmla="*/ 3459919 w 6598008"/>
                <a:gd name="connsiteY837" fmla="*/ 271310 h 1306090"/>
                <a:gd name="connsiteX838" fmla="*/ 3451588 w 6598008"/>
                <a:gd name="connsiteY838" fmla="*/ 285497 h 1306090"/>
                <a:gd name="connsiteX839" fmla="*/ 3415220 w 6598008"/>
                <a:gd name="connsiteY839" fmla="*/ 277840 h 1306090"/>
                <a:gd name="connsiteX840" fmla="*/ 3406775 w 6598008"/>
                <a:gd name="connsiteY840" fmla="*/ 282795 h 1306090"/>
                <a:gd name="connsiteX841" fmla="*/ 3396079 w 6598008"/>
                <a:gd name="connsiteY841" fmla="*/ 278629 h 1306090"/>
                <a:gd name="connsiteX842" fmla="*/ 3381329 w 6598008"/>
                <a:gd name="connsiteY842" fmla="*/ 293041 h 1306090"/>
                <a:gd name="connsiteX843" fmla="*/ 3361963 w 6598008"/>
                <a:gd name="connsiteY843" fmla="*/ 284709 h 1306090"/>
                <a:gd name="connsiteX844" fmla="*/ 3344623 w 6598008"/>
                <a:gd name="connsiteY844" fmla="*/ 267031 h 1306090"/>
                <a:gd name="connsiteX845" fmla="*/ 3346988 w 6598008"/>
                <a:gd name="connsiteY845" fmla="*/ 280768 h 1306090"/>
                <a:gd name="connsiteX846" fmla="*/ 3342709 w 6598008"/>
                <a:gd name="connsiteY846" fmla="*/ 280993 h 1306090"/>
                <a:gd name="connsiteX847" fmla="*/ 3310732 w 6598008"/>
                <a:gd name="connsiteY847" fmla="*/ 282344 h 1306090"/>
                <a:gd name="connsiteX848" fmla="*/ 3300036 w 6598008"/>
                <a:gd name="connsiteY848" fmla="*/ 282795 h 1306090"/>
                <a:gd name="connsiteX849" fmla="*/ 3285061 w 6598008"/>
                <a:gd name="connsiteY849" fmla="*/ 283470 h 1306090"/>
                <a:gd name="connsiteX850" fmla="*/ 3259615 w 6598008"/>
                <a:gd name="connsiteY850" fmla="*/ 293716 h 1306090"/>
                <a:gd name="connsiteX851" fmla="*/ 3238109 w 6598008"/>
                <a:gd name="connsiteY851" fmla="*/ 280768 h 1306090"/>
                <a:gd name="connsiteX852" fmla="*/ 3216942 w 6598008"/>
                <a:gd name="connsiteY852" fmla="*/ 295518 h 1306090"/>
                <a:gd name="connsiteX853" fmla="*/ 3201854 w 6598008"/>
                <a:gd name="connsiteY853" fmla="*/ 286961 h 1306090"/>
                <a:gd name="connsiteX854" fmla="*/ 3191270 w 6598008"/>
                <a:gd name="connsiteY854" fmla="*/ 296644 h 1306090"/>
                <a:gd name="connsiteX855" fmla="*/ 3174156 w 6598008"/>
                <a:gd name="connsiteY855" fmla="*/ 292815 h 1306090"/>
                <a:gd name="connsiteX856" fmla="*/ 3165486 w 6598008"/>
                <a:gd name="connsiteY856" fmla="*/ 284033 h 1306090"/>
                <a:gd name="connsiteX857" fmla="*/ 3163460 w 6598008"/>
                <a:gd name="connsiteY857" fmla="*/ 288762 h 1306090"/>
                <a:gd name="connsiteX858" fmla="*/ 3138126 w 6598008"/>
                <a:gd name="connsiteY858" fmla="*/ 303624 h 1306090"/>
                <a:gd name="connsiteX859" fmla="*/ 3135761 w 6598008"/>
                <a:gd name="connsiteY859" fmla="*/ 285272 h 1306090"/>
                <a:gd name="connsiteX860" fmla="*/ 3125178 w 6598008"/>
                <a:gd name="connsiteY860" fmla="*/ 294955 h 1306090"/>
                <a:gd name="connsiteX861" fmla="*/ 3106037 w 6598008"/>
                <a:gd name="connsiteY861" fmla="*/ 295743 h 1306090"/>
                <a:gd name="connsiteX862" fmla="*/ 3067529 w 6598008"/>
                <a:gd name="connsiteY862" fmla="*/ 288199 h 1306090"/>
                <a:gd name="connsiteX863" fmla="*/ 3065503 w 6598008"/>
                <a:gd name="connsiteY863" fmla="*/ 292928 h 1306090"/>
                <a:gd name="connsiteX864" fmla="*/ 3057171 w 6598008"/>
                <a:gd name="connsiteY864" fmla="*/ 307115 h 1306090"/>
                <a:gd name="connsiteX865" fmla="*/ 3050528 w 6598008"/>
                <a:gd name="connsiteY865" fmla="*/ 288987 h 1306090"/>
                <a:gd name="connsiteX866" fmla="*/ 3037692 w 6598008"/>
                <a:gd name="connsiteY866" fmla="*/ 289550 h 1306090"/>
                <a:gd name="connsiteX867" fmla="*/ 3020803 w 6598008"/>
                <a:gd name="connsiteY867" fmla="*/ 299459 h 1306090"/>
                <a:gd name="connsiteX868" fmla="*/ 3016524 w 6598008"/>
                <a:gd name="connsiteY868" fmla="*/ 299684 h 1306090"/>
                <a:gd name="connsiteX869" fmla="*/ 3010107 w 6598008"/>
                <a:gd name="connsiteY869" fmla="*/ 299909 h 1306090"/>
                <a:gd name="connsiteX870" fmla="*/ 3003689 w 6598008"/>
                <a:gd name="connsiteY870" fmla="*/ 295630 h 1306090"/>
                <a:gd name="connsiteX871" fmla="*/ 2986574 w 6598008"/>
                <a:gd name="connsiteY871" fmla="*/ 291690 h 1306090"/>
                <a:gd name="connsiteX872" fmla="*/ 2978130 w 6598008"/>
                <a:gd name="connsiteY872" fmla="*/ 301260 h 1306090"/>
                <a:gd name="connsiteX873" fmla="*/ 2961015 w 6598008"/>
                <a:gd name="connsiteY873" fmla="*/ 297432 h 1306090"/>
                <a:gd name="connsiteX874" fmla="*/ 2937483 w 6598008"/>
                <a:gd name="connsiteY874" fmla="*/ 293829 h 1306090"/>
                <a:gd name="connsiteX875" fmla="*/ 2931178 w 6598008"/>
                <a:gd name="connsiteY875" fmla="*/ 303287 h 1306090"/>
                <a:gd name="connsiteX876" fmla="*/ 2924873 w 6598008"/>
                <a:gd name="connsiteY876" fmla="*/ 308128 h 1306090"/>
                <a:gd name="connsiteX877" fmla="*/ 2916203 w 6598008"/>
                <a:gd name="connsiteY877" fmla="*/ 294730 h 1306090"/>
                <a:gd name="connsiteX878" fmla="*/ 2903367 w 6598008"/>
                <a:gd name="connsiteY878" fmla="*/ 295293 h 1306090"/>
                <a:gd name="connsiteX879" fmla="*/ 2901341 w 6598008"/>
                <a:gd name="connsiteY879" fmla="*/ 304525 h 1306090"/>
                <a:gd name="connsiteX880" fmla="*/ 2890532 w 6598008"/>
                <a:gd name="connsiteY880" fmla="*/ 295743 h 1306090"/>
                <a:gd name="connsiteX881" fmla="*/ 2875557 w 6598008"/>
                <a:gd name="connsiteY881" fmla="*/ 291802 h 1306090"/>
                <a:gd name="connsiteX882" fmla="*/ 2864973 w 6598008"/>
                <a:gd name="connsiteY882" fmla="*/ 301485 h 1306090"/>
                <a:gd name="connsiteX883" fmla="*/ 2847746 w 6598008"/>
                <a:gd name="connsiteY883" fmla="*/ 293041 h 1306090"/>
                <a:gd name="connsiteX884" fmla="*/ 2839301 w 6598008"/>
                <a:gd name="connsiteY884" fmla="*/ 297995 h 1306090"/>
                <a:gd name="connsiteX885" fmla="*/ 2820048 w 6598008"/>
                <a:gd name="connsiteY885" fmla="*/ 294167 h 1306090"/>
                <a:gd name="connsiteX886" fmla="*/ 2835361 w 6598008"/>
                <a:gd name="connsiteY886" fmla="*/ 325693 h 1306090"/>
                <a:gd name="connsiteX887" fmla="*/ 2822750 w 6598008"/>
                <a:gd name="connsiteY887" fmla="*/ 339992 h 1306090"/>
                <a:gd name="connsiteX888" fmla="*/ 2852475 w 6598008"/>
                <a:gd name="connsiteY888" fmla="*/ 334137 h 1306090"/>
                <a:gd name="connsiteX889" fmla="*/ 2856754 w 6598008"/>
                <a:gd name="connsiteY889" fmla="*/ 338529 h 1306090"/>
                <a:gd name="connsiteX890" fmla="*/ 2856866 w 6598008"/>
                <a:gd name="connsiteY890" fmla="*/ 343145 h 1306090"/>
                <a:gd name="connsiteX891" fmla="*/ 2863284 w 6598008"/>
                <a:gd name="connsiteY891" fmla="*/ 342920 h 1306090"/>
                <a:gd name="connsiteX892" fmla="*/ 2874093 w 6598008"/>
                <a:gd name="connsiteY892" fmla="*/ 351702 h 1306090"/>
                <a:gd name="connsiteX893" fmla="*/ 2897513 w 6598008"/>
                <a:gd name="connsiteY893" fmla="*/ 346072 h 1306090"/>
                <a:gd name="connsiteX894" fmla="*/ 2891320 w 6598008"/>
                <a:gd name="connsiteY894" fmla="*/ 364763 h 1306090"/>
                <a:gd name="connsiteX895" fmla="*/ 2884789 w 6598008"/>
                <a:gd name="connsiteY895" fmla="*/ 355868 h 1306090"/>
                <a:gd name="connsiteX896" fmla="*/ 2878484 w 6598008"/>
                <a:gd name="connsiteY896" fmla="*/ 365326 h 1306090"/>
                <a:gd name="connsiteX897" fmla="*/ 2891432 w 6598008"/>
                <a:gd name="connsiteY897" fmla="*/ 378612 h 1306090"/>
                <a:gd name="connsiteX898" fmla="*/ 2910573 w 6598008"/>
                <a:gd name="connsiteY898" fmla="*/ 373208 h 1306090"/>
                <a:gd name="connsiteX899" fmla="*/ 2927913 w 6598008"/>
                <a:gd name="connsiteY899" fmla="*/ 390885 h 1306090"/>
                <a:gd name="connsiteX900" fmla="*/ 2915527 w 6598008"/>
                <a:gd name="connsiteY900" fmla="*/ 419033 h 1306090"/>
                <a:gd name="connsiteX901" fmla="*/ 2924085 w 6598008"/>
                <a:gd name="connsiteY901" fmla="*/ 423312 h 1306090"/>
                <a:gd name="connsiteX902" fmla="*/ 2913501 w 6598008"/>
                <a:gd name="connsiteY902" fmla="*/ 432995 h 1306090"/>
                <a:gd name="connsiteX903" fmla="*/ 2920257 w 6598008"/>
                <a:gd name="connsiteY903" fmla="*/ 455739 h 1306090"/>
                <a:gd name="connsiteX904" fmla="*/ 2881862 w 6598008"/>
                <a:gd name="connsiteY904" fmla="*/ 457315 h 1306090"/>
                <a:gd name="connsiteX905" fmla="*/ 2892558 w 6598008"/>
                <a:gd name="connsiteY905" fmla="*/ 456865 h 1306090"/>
                <a:gd name="connsiteX906" fmla="*/ 2894585 w 6598008"/>
                <a:gd name="connsiteY906" fmla="*/ 452136 h 1306090"/>
                <a:gd name="connsiteX907" fmla="*/ 2900890 w 6598008"/>
                <a:gd name="connsiteY907" fmla="*/ 447294 h 1306090"/>
                <a:gd name="connsiteX908" fmla="*/ 2907196 w 6598008"/>
                <a:gd name="connsiteY908" fmla="*/ 437837 h 1306090"/>
                <a:gd name="connsiteX909" fmla="*/ 2885578 w 6598008"/>
                <a:gd name="connsiteY909" fmla="*/ 415768 h 1306090"/>
                <a:gd name="connsiteX910" fmla="*/ 2881637 w 6598008"/>
                <a:gd name="connsiteY910" fmla="*/ 438962 h 1306090"/>
                <a:gd name="connsiteX911" fmla="*/ 2860244 w 6598008"/>
                <a:gd name="connsiteY911" fmla="*/ 435247 h 1306090"/>
                <a:gd name="connsiteX912" fmla="*/ 2851799 w 6598008"/>
                <a:gd name="connsiteY912" fmla="*/ 444817 h 1306090"/>
                <a:gd name="connsiteX913" fmla="*/ 2854164 w 6598008"/>
                <a:gd name="connsiteY913" fmla="*/ 463170 h 1306090"/>
                <a:gd name="connsiteX914" fmla="*/ 2845494 w 6598008"/>
                <a:gd name="connsiteY914" fmla="*/ 454388 h 1306090"/>
                <a:gd name="connsiteX915" fmla="*/ 2834910 w 6598008"/>
                <a:gd name="connsiteY915" fmla="*/ 464071 h 1306090"/>
                <a:gd name="connsiteX916" fmla="*/ 2838964 w 6598008"/>
                <a:gd name="connsiteY916" fmla="*/ 445493 h 1306090"/>
                <a:gd name="connsiteX917" fmla="*/ 2847521 w 6598008"/>
                <a:gd name="connsiteY917" fmla="*/ 445155 h 1306090"/>
                <a:gd name="connsiteX918" fmla="*/ 2826128 w 6598008"/>
                <a:gd name="connsiteY918" fmla="*/ 441440 h 1306090"/>
                <a:gd name="connsiteX919" fmla="*/ 2802708 w 6598008"/>
                <a:gd name="connsiteY919" fmla="*/ 442453 h 1306090"/>
                <a:gd name="connsiteX920" fmla="*/ 2800457 w 6598008"/>
                <a:gd name="connsiteY920" fmla="*/ 433333 h 1306090"/>
                <a:gd name="connsiteX921" fmla="*/ 2796178 w 6598008"/>
                <a:gd name="connsiteY921" fmla="*/ 433558 h 1306090"/>
                <a:gd name="connsiteX922" fmla="*/ 2787621 w 6598008"/>
                <a:gd name="connsiteY922" fmla="*/ 429279 h 1306090"/>
                <a:gd name="connsiteX923" fmla="*/ 2785256 w 6598008"/>
                <a:gd name="connsiteY923" fmla="*/ 415543 h 1306090"/>
                <a:gd name="connsiteX924" fmla="*/ 2789310 w 6598008"/>
                <a:gd name="connsiteY924" fmla="*/ 401581 h 1306090"/>
                <a:gd name="connsiteX925" fmla="*/ 2799894 w 6598008"/>
                <a:gd name="connsiteY925" fmla="*/ 396515 h 1306090"/>
                <a:gd name="connsiteX926" fmla="*/ 2810252 w 6598008"/>
                <a:gd name="connsiteY926" fmla="*/ 377711 h 1306090"/>
                <a:gd name="connsiteX927" fmla="*/ 2819034 w 6598008"/>
                <a:gd name="connsiteY927" fmla="*/ 400343 h 1306090"/>
                <a:gd name="connsiteX928" fmla="*/ 2829618 w 6598008"/>
                <a:gd name="connsiteY928" fmla="*/ 390660 h 1306090"/>
                <a:gd name="connsiteX929" fmla="*/ 2831870 w 6598008"/>
                <a:gd name="connsiteY929" fmla="*/ 399780 h 1306090"/>
                <a:gd name="connsiteX930" fmla="*/ 2836149 w 6598008"/>
                <a:gd name="connsiteY930" fmla="*/ 399555 h 1306090"/>
                <a:gd name="connsiteX931" fmla="*/ 2846845 w 6598008"/>
                <a:gd name="connsiteY931" fmla="*/ 399104 h 1306090"/>
                <a:gd name="connsiteX932" fmla="*/ 2838175 w 6598008"/>
                <a:gd name="connsiteY932" fmla="*/ 385705 h 1306090"/>
                <a:gd name="connsiteX933" fmla="*/ 2861708 w 6598008"/>
                <a:gd name="connsiteY933" fmla="*/ 389309 h 1306090"/>
                <a:gd name="connsiteX934" fmla="*/ 2863734 w 6598008"/>
                <a:gd name="connsiteY934" fmla="*/ 384580 h 1306090"/>
                <a:gd name="connsiteX935" fmla="*/ 2865536 w 6598008"/>
                <a:gd name="connsiteY935" fmla="*/ 361498 h 1306090"/>
                <a:gd name="connsiteX936" fmla="*/ 2861370 w 6598008"/>
                <a:gd name="connsiteY936" fmla="*/ 370843 h 1306090"/>
                <a:gd name="connsiteX937" fmla="*/ 2852925 w 6598008"/>
                <a:gd name="connsiteY937" fmla="*/ 375797 h 1306090"/>
                <a:gd name="connsiteX938" fmla="*/ 2846395 w 6598008"/>
                <a:gd name="connsiteY938" fmla="*/ 366902 h 1306090"/>
                <a:gd name="connsiteX939" fmla="*/ 2837725 w 6598008"/>
                <a:gd name="connsiteY939" fmla="*/ 358120 h 1306090"/>
                <a:gd name="connsiteX940" fmla="*/ 2831307 w 6598008"/>
                <a:gd name="connsiteY940" fmla="*/ 353841 h 1306090"/>
                <a:gd name="connsiteX941" fmla="*/ 2801582 w 6598008"/>
                <a:gd name="connsiteY941" fmla="*/ 364313 h 1306090"/>
                <a:gd name="connsiteX942" fmla="*/ 2809914 w 6598008"/>
                <a:gd name="connsiteY942" fmla="*/ 350126 h 1306090"/>
                <a:gd name="connsiteX943" fmla="*/ 2818359 w 6598008"/>
                <a:gd name="connsiteY943" fmla="*/ 340555 h 1306090"/>
                <a:gd name="connsiteX944" fmla="*/ 2815995 w 6598008"/>
                <a:gd name="connsiteY944" fmla="*/ 322315 h 1306090"/>
                <a:gd name="connsiteX945" fmla="*/ 2817909 w 6598008"/>
                <a:gd name="connsiteY945" fmla="*/ 308466 h 1306090"/>
                <a:gd name="connsiteX946" fmla="*/ 2811265 w 6598008"/>
                <a:gd name="connsiteY946" fmla="*/ 290338 h 1306090"/>
                <a:gd name="connsiteX947" fmla="*/ 2806987 w 6598008"/>
                <a:gd name="connsiteY947" fmla="*/ 285947 h 1306090"/>
                <a:gd name="connsiteX948" fmla="*/ 2768705 w 6598008"/>
                <a:gd name="connsiteY948" fmla="*/ 296756 h 1306090"/>
                <a:gd name="connsiteX949" fmla="*/ 2779514 w 6598008"/>
                <a:gd name="connsiteY949" fmla="*/ 305539 h 1306090"/>
                <a:gd name="connsiteX950" fmla="*/ 2779739 w 6598008"/>
                <a:gd name="connsiteY950" fmla="*/ 319275 h 1306090"/>
                <a:gd name="connsiteX951" fmla="*/ 2784130 w 6598008"/>
                <a:gd name="connsiteY951" fmla="*/ 328283 h 1306090"/>
                <a:gd name="connsiteX952" fmla="*/ 2780302 w 6598008"/>
                <a:gd name="connsiteY952" fmla="*/ 360597 h 1306090"/>
                <a:gd name="connsiteX953" fmla="*/ 2795390 w 6598008"/>
                <a:gd name="connsiteY953" fmla="*/ 369154 h 1306090"/>
                <a:gd name="connsiteX954" fmla="*/ 2789310 w 6598008"/>
                <a:gd name="connsiteY954" fmla="*/ 392461 h 1306090"/>
                <a:gd name="connsiteX955" fmla="*/ 2776474 w 6598008"/>
                <a:gd name="connsiteY955" fmla="*/ 393024 h 1306090"/>
                <a:gd name="connsiteX956" fmla="*/ 2783004 w 6598008"/>
                <a:gd name="connsiteY956" fmla="*/ 406535 h 1306090"/>
                <a:gd name="connsiteX957" fmla="*/ 2783455 w 6598008"/>
                <a:gd name="connsiteY957" fmla="*/ 438737 h 1306090"/>
                <a:gd name="connsiteX958" fmla="*/ 2766453 w 6598008"/>
                <a:gd name="connsiteY958" fmla="*/ 439413 h 1306090"/>
                <a:gd name="connsiteX959" fmla="*/ 2764201 w 6598008"/>
                <a:gd name="connsiteY959" fmla="*/ 434909 h 1306090"/>
                <a:gd name="connsiteX960" fmla="*/ 2757896 w 6598008"/>
                <a:gd name="connsiteY960" fmla="*/ 439751 h 1306090"/>
                <a:gd name="connsiteX961" fmla="*/ 2753617 w 6598008"/>
                <a:gd name="connsiteY961" fmla="*/ 435359 h 1306090"/>
                <a:gd name="connsiteX962" fmla="*/ 2730198 w 6598008"/>
                <a:gd name="connsiteY962" fmla="*/ 440989 h 1306090"/>
                <a:gd name="connsiteX963" fmla="*/ 2719501 w 6598008"/>
                <a:gd name="connsiteY963" fmla="*/ 436823 h 1306090"/>
                <a:gd name="connsiteX964" fmla="*/ 2696082 w 6598008"/>
                <a:gd name="connsiteY964" fmla="*/ 437837 h 1306090"/>
                <a:gd name="connsiteX965" fmla="*/ 2708805 w 6598008"/>
                <a:gd name="connsiteY965" fmla="*/ 432657 h 1306090"/>
                <a:gd name="connsiteX966" fmla="*/ 2710607 w 6598008"/>
                <a:gd name="connsiteY966" fmla="*/ 409575 h 1306090"/>
                <a:gd name="connsiteX967" fmla="*/ 2725581 w 6598008"/>
                <a:gd name="connsiteY967" fmla="*/ 408900 h 1306090"/>
                <a:gd name="connsiteX968" fmla="*/ 2729860 w 6598008"/>
                <a:gd name="connsiteY968" fmla="*/ 413291 h 1306090"/>
                <a:gd name="connsiteX969" fmla="*/ 2731887 w 6598008"/>
                <a:gd name="connsiteY969" fmla="*/ 408562 h 1306090"/>
                <a:gd name="connsiteX970" fmla="*/ 2753167 w 6598008"/>
                <a:gd name="connsiteY970" fmla="*/ 403045 h 1306090"/>
                <a:gd name="connsiteX971" fmla="*/ 2744385 w 6598008"/>
                <a:gd name="connsiteY971" fmla="*/ 385030 h 1306090"/>
                <a:gd name="connsiteX972" fmla="*/ 2740331 w 6598008"/>
                <a:gd name="connsiteY972" fmla="*/ 398992 h 1306090"/>
                <a:gd name="connsiteX973" fmla="*/ 2729635 w 6598008"/>
                <a:gd name="connsiteY973" fmla="*/ 394826 h 1306090"/>
                <a:gd name="connsiteX974" fmla="*/ 2731662 w 6598008"/>
                <a:gd name="connsiteY974" fmla="*/ 385593 h 1306090"/>
                <a:gd name="connsiteX975" fmla="*/ 2712633 w 6598008"/>
                <a:gd name="connsiteY975" fmla="*/ 395614 h 1306090"/>
                <a:gd name="connsiteX976" fmla="*/ 2718826 w 6598008"/>
                <a:gd name="connsiteY976" fmla="*/ 381540 h 1306090"/>
                <a:gd name="connsiteX977" fmla="*/ 2725131 w 6598008"/>
                <a:gd name="connsiteY977" fmla="*/ 372082 h 1306090"/>
                <a:gd name="connsiteX978" fmla="*/ 2746411 w 6598008"/>
                <a:gd name="connsiteY978" fmla="*/ 371181 h 1306090"/>
                <a:gd name="connsiteX979" fmla="*/ 2748776 w 6598008"/>
                <a:gd name="connsiteY979" fmla="*/ 384917 h 1306090"/>
                <a:gd name="connsiteX980" fmla="*/ 2753054 w 6598008"/>
                <a:gd name="connsiteY980" fmla="*/ 389309 h 1306090"/>
                <a:gd name="connsiteX981" fmla="*/ 2761724 w 6598008"/>
                <a:gd name="connsiteY981" fmla="*/ 398091 h 1306090"/>
                <a:gd name="connsiteX982" fmla="*/ 2761499 w 6598008"/>
                <a:gd name="connsiteY982" fmla="*/ 384354 h 1306090"/>
                <a:gd name="connsiteX983" fmla="*/ 2763526 w 6598008"/>
                <a:gd name="connsiteY983" fmla="*/ 379625 h 1306090"/>
                <a:gd name="connsiteX984" fmla="*/ 2759135 w 6598008"/>
                <a:gd name="connsiteY984" fmla="*/ 370618 h 1306090"/>
                <a:gd name="connsiteX985" fmla="*/ 2774110 w 6598008"/>
                <a:gd name="connsiteY985" fmla="*/ 369942 h 1306090"/>
                <a:gd name="connsiteX986" fmla="*/ 2769606 w 6598008"/>
                <a:gd name="connsiteY986" fmla="*/ 351702 h 1306090"/>
                <a:gd name="connsiteX987" fmla="*/ 2765102 w 6598008"/>
                <a:gd name="connsiteY987" fmla="*/ 338078 h 1306090"/>
                <a:gd name="connsiteX988" fmla="*/ 2773547 w 6598008"/>
                <a:gd name="connsiteY988" fmla="*/ 328508 h 1306090"/>
                <a:gd name="connsiteX989" fmla="*/ 2758572 w 6598008"/>
                <a:gd name="connsiteY989" fmla="*/ 324567 h 1306090"/>
                <a:gd name="connsiteX990" fmla="*/ 2769155 w 6598008"/>
                <a:gd name="connsiteY990" fmla="*/ 314884 h 1306090"/>
                <a:gd name="connsiteX991" fmla="*/ 2760373 w 6598008"/>
                <a:gd name="connsiteY991" fmla="*/ 292252 h 1306090"/>
                <a:gd name="connsiteX992" fmla="*/ 2732562 w 6598008"/>
                <a:gd name="connsiteY992" fmla="*/ 288875 h 1306090"/>
                <a:gd name="connsiteX993" fmla="*/ 2721978 w 6598008"/>
                <a:gd name="connsiteY993" fmla="*/ 293941 h 1306090"/>
                <a:gd name="connsiteX994" fmla="*/ 2711282 w 6598008"/>
                <a:gd name="connsiteY994" fmla="*/ 289775 h 1306090"/>
                <a:gd name="connsiteX995" fmla="*/ 2690002 w 6598008"/>
                <a:gd name="connsiteY995" fmla="*/ 290676 h 1306090"/>
                <a:gd name="connsiteX996" fmla="*/ 2679305 w 6598008"/>
                <a:gd name="connsiteY996" fmla="*/ 286510 h 1306090"/>
                <a:gd name="connsiteX997" fmla="*/ 2658025 w 6598008"/>
                <a:gd name="connsiteY997" fmla="*/ 292027 h 1306090"/>
                <a:gd name="connsiteX998" fmla="*/ 2651720 w 6598008"/>
                <a:gd name="connsiteY998" fmla="*/ 296869 h 1306090"/>
                <a:gd name="connsiteX999" fmla="*/ 2641023 w 6598008"/>
                <a:gd name="connsiteY999" fmla="*/ 292703 h 1306090"/>
                <a:gd name="connsiteX1000" fmla="*/ 2636857 w 6598008"/>
                <a:gd name="connsiteY1000" fmla="*/ 297432 h 1306090"/>
                <a:gd name="connsiteX1001" fmla="*/ 2634718 w 6598008"/>
                <a:gd name="connsiteY1001" fmla="*/ 292928 h 1306090"/>
                <a:gd name="connsiteX1002" fmla="*/ 2615577 w 6598008"/>
                <a:gd name="connsiteY1002" fmla="*/ 293716 h 1306090"/>
                <a:gd name="connsiteX1003" fmla="*/ 2585740 w 6598008"/>
                <a:gd name="connsiteY1003" fmla="*/ 294955 h 1306090"/>
                <a:gd name="connsiteX1004" fmla="*/ 2583713 w 6598008"/>
                <a:gd name="connsiteY1004" fmla="*/ 299684 h 1306090"/>
                <a:gd name="connsiteX1005" fmla="*/ 2564572 w 6598008"/>
                <a:gd name="connsiteY1005" fmla="*/ 305088 h 1306090"/>
                <a:gd name="connsiteX1006" fmla="*/ 2549484 w 6598008"/>
                <a:gd name="connsiteY1006" fmla="*/ 291915 h 1306090"/>
                <a:gd name="connsiteX1007" fmla="*/ 2538788 w 6598008"/>
                <a:gd name="connsiteY1007" fmla="*/ 292365 h 1306090"/>
                <a:gd name="connsiteX1008" fmla="*/ 2523926 w 6598008"/>
                <a:gd name="connsiteY1008" fmla="*/ 297544 h 1306090"/>
                <a:gd name="connsiteX1009" fmla="*/ 2517620 w 6598008"/>
                <a:gd name="connsiteY1009" fmla="*/ 302386 h 1306090"/>
                <a:gd name="connsiteX1010" fmla="*/ 2502533 w 6598008"/>
                <a:gd name="connsiteY1010" fmla="*/ 293829 h 1306090"/>
                <a:gd name="connsiteX1011" fmla="*/ 2479113 w 6598008"/>
                <a:gd name="connsiteY1011" fmla="*/ 294842 h 1306090"/>
                <a:gd name="connsiteX1012" fmla="*/ 2477087 w 6598008"/>
                <a:gd name="connsiteY1012" fmla="*/ 299571 h 1306090"/>
                <a:gd name="connsiteX1013" fmla="*/ 2444997 w 6598008"/>
                <a:gd name="connsiteY1013" fmla="*/ 291690 h 1306090"/>
                <a:gd name="connsiteX1014" fmla="*/ 2410994 w 6598008"/>
                <a:gd name="connsiteY1014" fmla="*/ 297770 h 1306090"/>
                <a:gd name="connsiteX1015" fmla="*/ 2400635 w 6598008"/>
                <a:gd name="connsiteY1015" fmla="*/ 321189 h 1306090"/>
                <a:gd name="connsiteX1016" fmla="*/ 2389601 w 6598008"/>
                <a:gd name="connsiteY1016" fmla="*/ 294054 h 1306090"/>
                <a:gd name="connsiteX1017" fmla="*/ 2327787 w 6598008"/>
                <a:gd name="connsiteY1017" fmla="*/ 296644 h 1306090"/>
                <a:gd name="connsiteX1018" fmla="*/ 2315289 w 6598008"/>
                <a:gd name="connsiteY1018" fmla="*/ 315559 h 1306090"/>
                <a:gd name="connsiteX1019" fmla="*/ 2308646 w 6598008"/>
                <a:gd name="connsiteY1019" fmla="*/ 297432 h 1306090"/>
                <a:gd name="connsiteX1020" fmla="*/ 2304367 w 6598008"/>
                <a:gd name="connsiteY1020" fmla="*/ 293041 h 1306090"/>
                <a:gd name="connsiteX1021" fmla="*/ 2278808 w 6598008"/>
                <a:gd name="connsiteY1021" fmla="*/ 294167 h 1306090"/>
                <a:gd name="connsiteX1022" fmla="*/ 2275205 w 6598008"/>
                <a:gd name="connsiteY1022" fmla="*/ 344946 h 1306090"/>
                <a:gd name="connsiteX1023" fmla="*/ 2262595 w 6598008"/>
                <a:gd name="connsiteY1023" fmla="*/ 354630 h 1306090"/>
                <a:gd name="connsiteX1024" fmla="*/ 2264509 w 6598008"/>
                <a:gd name="connsiteY1024" fmla="*/ 340781 h 1306090"/>
                <a:gd name="connsiteX1025" fmla="*/ 2261919 w 6598008"/>
                <a:gd name="connsiteY1025" fmla="*/ 304075 h 1306090"/>
                <a:gd name="connsiteX1026" fmla="*/ 2227578 w 6598008"/>
                <a:gd name="connsiteY1026" fmla="*/ 287073 h 1306090"/>
                <a:gd name="connsiteX1027" fmla="*/ 2221385 w 6598008"/>
                <a:gd name="connsiteY1027" fmla="*/ 301147 h 1306090"/>
                <a:gd name="connsiteX1028" fmla="*/ 2199767 w 6598008"/>
                <a:gd name="connsiteY1028" fmla="*/ 283695 h 1306090"/>
                <a:gd name="connsiteX1029" fmla="*/ 2187157 w 6598008"/>
                <a:gd name="connsiteY1029" fmla="*/ 297995 h 1306090"/>
                <a:gd name="connsiteX1030" fmla="*/ 2183104 w 6598008"/>
                <a:gd name="connsiteY1030" fmla="*/ 311956 h 1306090"/>
                <a:gd name="connsiteX1031" fmla="*/ 2183329 w 6598008"/>
                <a:gd name="connsiteY1031" fmla="*/ 330309 h 1306090"/>
                <a:gd name="connsiteX1032" fmla="*/ 2170606 w 6598008"/>
                <a:gd name="connsiteY1032" fmla="*/ 338416 h 1306090"/>
                <a:gd name="connsiteX1033" fmla="*/ 2164413 w 6598008"/>
                <a:gd name="connsiteY1033" fmla="*/ 334588 h 1306090"/>
                <a:gd name="connsiteX1034" fmla="*/ 2161823 w 6598008"/>
                <a:gd name="connsiteY1034" fmla="*/ 334700 h 1306090"/>
                <a:gd name="connsiteX1035" fmla="*/ 2172520 w 6598008"/>
                <a:gd name="connsiteY1035" fmla="*/ 321527 h 1306090"/>
                <a:gd name="connsiteX1036" fmla="*/ 2172407 w 6598008"/>
                <a:gd name="connsiteY1036" fmla="*/ 312294 h 1306090"/>
                <a:gd name="connsiteX1037" fmla="*/ 2176573 w 6598008"/>
                <a:gd name="connsiteY1037" fmla="*/ 307565 h 1306090"/>
                <a:gd name="connsiteX1038" fmla="*/ 2178487 w 6598008"/>
                <a:gd name="connsiteY1038" fmla="*/ 293716 h 1306090"/>
                <a:gd name="connsiteX1039" fmla="*/ 2152928 w 6598008"/>
                <a:gd name="connsiteY1039" fmla="*/ 294842 h 1306090"/>
                <a:gd name="connsiteX1040" fmla="*/ 2135701 w 6598008"/>
                <a:gd name="connsiteY1040" fmla="*/ 281781 h 1306090"/>
                <a:gd name="connsiteX1041" fmla="*/ 2118812 w 6598008"/>
                <a:gd name="connsiteY1041" fmla="*/ 291690 h 1306090"/>
                <a:gd name="connsiteX1042" fmla="*/ 2084696 w 6598008"/>
                <a:gd name="connsiteY1042" fmla="*/ 293153 h 1306090"/>
                <a:gd name="connsiteX1043" fmla="*/ 2074113 w 6598008"/>
                <a:gd name="connsiteY1043" fmla="*/ 298220 h 1306090"/>
                <a:gd name="connsiteX1044" fmla="*/ 2065668 w 6598008"/>
                <a:gd name="connsiteY1044" fmla="*/ 307790 h 1306090"/>
                <a:gd name="connsiteX1045" fmla="*/ 2004192 w 6598008"/>
                <a:gd name="connsiteY1045" fmla="*/ 333349 h 1306090"/>
                <a:gd name="connsiteX1046" fmla="*/ 2005993 w 6598008"/>
                <a:gd name="connsiteY1046" fmla="*/ 336389 h 1306090"/>
                <a:gd name="connsiteX1047" fmla="*/ 1985276 w 6598008"/>
                <a:gd name="connsiteY1047" fmla="*/ 343708 h 1306090"/>
                <a:gd name="connsiteX1048" fmla="*/ 1961519 w 6598008"/>
                <a:gd name="connsiteY1048" fmla="*/ 336840 h 1306090"/>
                <a:gd name="connsiteX1049" fmla="*/ 1953187 w 6598008"/>
                <a:gd name="connsiteY1049" fmla="*/ 342244 h 1306090"/>
                <a:gd name="connsiteX1050" fmla="*/ 1946656 w 6598008"/>
                <a:gd name="connsiteY1050" fmla="*/ 338303 h 1306090"/>
                <a:gd name="connsiteX1051" fmla="*/ 1938324 w 6598008"/>
                <a:gd name="connsiteY1051" fmla="*/ 343708 h 1306090"/>
                <a:gd name="connsiteX1052" fmla="*/ 1927402 w 6598008"/>
                <a:gd name="connsiteY1052" fmla="*/ 335601 h 1306090"/>
                <a:gd name="connsiteX1053" fmla="*/ 1916706 w 6598008"/>
                <a:gd name="connsiteY1053" fmla="*/ 336727 h 1306090"/>
                <a:gd name="connsiteX1054" fmla="*/ 1906010 w 6598008"/>
                <a:gd name="connsiteY1054" fmla="*/ 337853 h 1306090"/>
                <a:gd name="connsiteX1055" fmla="*/ 1903983 w 6598008"/>
                <a:gd name="connsiteY1055" fmla="*/ 342695 h 1306090"/>
                <a:gd name="connsiteX1056" fmla="*/ 1899592 w 6598008"/>
                <a:gd name="connsiteY1056" fmla="*/ 338529 h 1306090"/>
                <a:gd name="connsiteX1057" fmla="*/ 1895539 w 6598008"/>
                <a:gd name="connsiteY1057" fmla="*/ 343595 h 1306090"/>
                <a:gd name="connsiteX1058" fmla="*/ 1893287 w 6598008"/>
                <a:gd name="connsiteY1058" fmla="*/ 339204 h 1306090"/>
                <a:gd name="connsiteX1059" fmla="*/ 1889008 w 6598008"/>
                <a:gd name="connsiteY1059" fmla="*/ 339655 h 1306090"/>
                <a:gd name="connsiteX1060" fmla="*/ 1880676 w 6598008"/>
                <a:gd name="connsiteY1060" fmla="*/ 345059 h 1306090"/>
                <a:gd name="connsiteX1061" fmla="*/ 1854779 w 6598008"/>
                <a:gd name="connsiteY1061" fmla="*/ 338416 h 1306090"/>
                <a:gd name="connsiteX1062" fmla="*/ 1850501 w 6598008"/>
                <a:gd name="connsiteY1062" fmla="*/ 338866 h 1306090"/>
                <a:gd name="connsiteX1063" fmla="*/ 1784408 w 6598008"/>
                <a:gd name="connsiteY1063" fmla="*/ 340893 h 1306090"/>
                <a:gd name="connsiteX1064" fmla="*/ 1777878 w 6598008"/>
                <a:gd name="connsiteY1064" fmla="*/ 336952 h 1306090"/>
                <a:gd name="connsiteX1065" fmla="*/ 1750180 w 6598008"/>
                <a:gd name="connsiteY1065" fmla="*/ 339767 h 1306090"/>
                <a:gd name="connsiteX1066" fmla="*/ 1741510 w 6598008"/>
                <a:gd name="connsiteY1066" fmla="*/ 336052 h 1306090"/>
                <a:gd name="connsiteX1067" fmla="*/ 1735317 w 6598008"/>
                <a:gd name="connsiteY1067" fmla="*/ 341343 h 1306090"/>
                <a:gd name="connsiteX1068" fmla="*/ 1726648 w 6598008"/>
                <a:gd name="connsiteY1068" fmla="*/ 337628 h 1306090"/>
                <a:gd name="connsiteX1069" fmla="*/ 1700976 w 6598008"/>
                <a:gd name="connsiteY1069" fmla="*/ 335601 h 1306090"/>
                <a:gd name="connsiteX1070" fmla="*/ 1692644 w 6598008"/>
                <a:gd name="connsiteY1070" fmla="*/ 341006 h 1306090"/>
                <a:gd name="connsiteX1071" fmla="*/ 1675755 w 6598008"/>
                <a:gd name="connsiteY1071" fmla="*/ 347311 h 1306090"/>
                <a:gd name="connsiteX1072" fmla="*/ 1669225 w 6598008"/>
                <a:gd name="connsiteY1072" fmla="*/ 343370 h 1306090"/>
                <a:gd name="connsiteX1073" fmla="*/ 1667198 w 6598008"/>
                <a:gd name="connsiteY1073" fmla="*/ 348212 h 1306090"/>
                <a:gd name="connsiteX1074" fmla="*/ 1647944 w 6598008"/>
                <a:gd name="connsiteY1074" fmla="*/ 345509 h 1306090"/>
                <a:gd name="connsiteX1075" fmla="*/ 1637135 w 6598008"/>
                <a:gd name="connsiteY1075" fmla="*/ 342019 h 1306090"/>
                <a:gd name="connsiteX1076" fmla="*/ 1630605 w 6598008"/>
                <a:gd name="connsiteY1076" fmla="*/ 338078 h 1306090"/>
                <a:gd name="connsiteX1077" fmla="*/ 1626326 w 6598008"/>
                <a:gd name="connsiteY1077" fmla="*/ 338529 h 1306090"/>
                <a:gd name="connsiteX1078" fmla="*/ 1621822 w 6598008"/>
                <a:gd name="connsiteY1078" fmla="*/ 329746 h 1306090"/>
                <a:gd name="connsiteX1079" fmla="*/ 1587594 w 6598008"/>
                <a:gd name="connsiteY1079" fmla="*/ 328620 h 1306090"/>
                <a:gd name="connsiteX1080" fmla="*/ 1555617 w 6598008"/>
                <a:gd name="connsiteY1080" fmla="*/ 331886 h 1306090"/>
                <a:gd name="connsiteX1081" fmla="*/ 1553365 w 6598008"/>
                <a:gd name="connsiteY1081" fmla="*/ 327494 h 1306090"/>
                <a:gd name="connsiteX1082" fmla="*/ 1547173 w 6598008"/>
                <a:gd name="connsiteY1082" fmla="*/ 332786 h 1306090"/>
                <a:gd name="connsiteX1083" fmla="*/ 1527807 w 6598008"/>
                <a:gd name="connsiteY1083" fmla="*/ 330084 h 1306090"/>
                <a:gd name="connsiteX1084" fmla="*/ 1495830 w 6598008"/>
                <a:gd name="connsiteY1084" fmla="*/ 333349 h 1306090"/>
                <a:gd name="connsiteX1085" fmla="*/ 1489299 w 6598008"/>
                <a:gd name="connsiteY1085" fmla="*/ 329408 h 1306090"/>
                <a:gd name="connsiteX1086" fmla="*/ 1459687 w 6598008"/>
                <a:gd name="connsiteY1086" fmla="*/ 336952 h 1306090"/>
                <a:gd name="connsiteX1087" fmla="*/ 1446964 w 6598008"/>
                <a:gd name="connsiteY1087" fmla="*/ 338191 h 1306090"/>
                <a:gd name="connsiteX1088" fmla="*/ 1442573 w 6598008"/>
                <a:gd name="connsiteY1088" fmla="*/ 334025 h 1306090"/>
                <a:gd name="connsiteX1089" fmla="*/ 1440546 w 6598008"/>
                <a:gd name="connsiteY1089" fmla="*/ 338866 h 1306090"/>
                <a:gd name="connsiteX1090" fmla="*/ 1436268 w 6598008"/>
                <a:gd name="connsiteY1090" fmla="*/ 339317 h 1306090"/>
                <a:gd name="connsiteX1091" fmla="*/ 1427598 w 6598008"/>
                <a:gd name="connsiteY1091" fmla="*/ 335601 h 1306090"/>
                <a:gd name="connsiteX1092" fmla="*/ 1408569 w 6598008"/>
                <a:gd name="connsiteY1092" fmla="*/ 342132 h 1306090"/>
                <a:gd name="connsiteX1093" fmla="*/ 1399900 w 6598008"/>
                <a:gd name="connsiteY1093" fmla="*/ 338416 h 1306090"/>
                <a:gd name="connsiteX1094" fmla="*/ 1389203 w 6598008"/>
                <a:gd name="connsiteY1094" fmla="*/ 339542 h 1306090"/>
                <a:gd name="connsiteX1095" fmla="*/ 1370062 w 6598008"/>
                <a:gd name="connsiteY1095" fmla="*/ 341456 h 1306090"/>
                <a:gd name="connsiteX1096" fmla="*/ 1282802 w 6598008"/>
                <a:gd name="connsiteY1096" fmla="*/ 350238 h 1306090"/>
                <a:gd name="connsiteX1097" fmla="*/ 1276271 w 6598008"/>
                <a:gd name="connsiteY1097" fmla="*/ 346298 h 1306090"/>
                <a:gd name="connsiteX1098" fmla="*/ 1274245 w 6598008"/>
                <a:gd name="connsiteY1098" fmla="*/ 351139 h 1306090"/>
                <a:gd name="connsiteX1099" fmla="*/ 1271993 w 6598008"/>
                <a:gd name="connsiteY1099" fmla="*/ 346748 h 1306090"/>
                <a:gd name="connsiteX1100" fmla="*/ 1261522 w 6598008"/>
                <a:gd name="connsiteY1100" fmla="*/ 352378 h 1306090"/>
                <a:gd name="connsiteX1101" fmla="*/ 1233824 w 6598008"/>
                <a:gd name="connsiteY1101" fmla="*/ 355193 h 1306090"/>
                <a:gd name="connsiteX1102" fmla="*/ 1227293 w 6598008"/>
                <a:gd name="connsiteY1102" fmla="*/ 351252 h 1306090"/>
                <a:gd name="connsiteX1103" fmla="*/ 1093194 w 6598008"/>
                <a:gd name="connsiteY1103" fmla="*/ 364763 h 1306090"/>
                <a:gd name="connsiteX1104" fmla="*/ 1084524 w 6598008"/>
                <a:gd name="connsiteY1104" fmla="*/ 361047 h 1306090"/>
                <a:gd name="connsiteX1105" fmla="*/ 1076192 w 6598008"/>
                <a:gd name="connsiteY1105" fmla="*/ 366452 h 1306090"/>
                <a:gd name="connsiteX1106" fmla="*/ 1063469 w 6598008"/>
                <a:gd name="connsiteY1106" fmla="*/ 367690 h 1306090"/>
                <a:gd name="connsiteX1107" fmla="*/ 1061217 w 6598008"/>
                <a:gd name="connsiteY1107" fmla="*/ 363299 h 1306090"/>
                <a:gd name="connsiteX1108" fmla="*/ 1029240 w 6598008"/>
                <a:gd name="connsiteY1108" fmla="*/ 366565 h 1306090"/>
                <a:gd name="connsiteX1109" fmla="*/ 890975 w 6598008"/>
                <a:gd name="connsiteY1109" fmla="*/ 385143 h 1306090"/>
                <a:gd name="connsiteX1110" fmla="*/ 871496 w 6598008"/>
                <a:gd name="connsiteY1110" fmla="*/ 377937 h 1306090"/>
                <a:gd name="connsiteX1111" fmla="*/ 992647 w 6598008"/>
                <a:gd name="connsiteY1111" fmla="*/ 361160 h 1306090"/>
                <a:gd name="connsiteX1112" fmla="*/ 1003344 w 6598008"/>
                <a:gd name="connsiteY1112" fmla="*/ 360034 h 1306090"/>
                <a:gd name="connsiteX1113" fmla="*/ 1007622 w 6598008"/>
                <a:gd name="connsiteY1113" fmla="*/ 359584 h 1306090"/>
                <a:gd name="connsiteX1114" fmla="*/ 1109745 w 6598008"/>
                <a:gd name="connsiteY1114" fmla="*/ 349225 h 1306090"/>
                <a:gd name="connsiteX1115" fmla="*/ 1214007 w 6598008"/>
                <a:gd name="connsiteY1115" fmla="*/ 338754 h 1306090"/>
                <a:gd name="connsiteX1116" fmla="*/ 1222339 w 6598008"/>
                <a:gd name="connsiteY1116" fmla="*/ 333349 h 1306090"/>
                <a:gd name="connsiteX1117" fmla="*/ 1228869 w 6598008"/>
                <a:gd name="connsiteY1117" fmla="*/ 337290 h 1306090"/>
                <a:gd name="connsiteX1118" fmla="*/ 1235062 w 6598008"/>
                <a:gd name="connsiteY1118" fmla="*/ 331998 h 1306090"/>
                <a:gd name="connsiteX1119" fmla="*/ 1237314 w 6598008"/>
                <a:gd name="connsiteY1119" fmla="*/ 336389 h 1306090"/>
                <a:gd name="connsiteX1120" fmla="*/ 1241593 w 6598008"/>
                <a:gd name="connsiteY1120" fmla="*/ 335939 h 1306090"/>
                <a:gd name="connsiteX1121" fmla="*/ 1301155 w 6598008"/>
                <a:gd name="connsiteY1121" fmla="*/ 329971 h 1306090"/>
                <a:gd name="connsiteX1122" fmla="*/ 1303407 w 6598008"/>
                <a:gd name="connsiteY1122" fmla="*/ 334363 h 1306090"/>
                <a:gd name="connsiteX1123" fmla="*/ 1313878 w 6598008"/>
                <a:gd name="connsiteY1123" fmla="*/ 328733 h 1306090"/>
                <a:gd name="connsiteX1124" fmla="*/ 1322548 w 6598008"/>
                <a:gd name="connsiteY1124" fmla="*/ 332449 h 1306090"/>
                <a:gd name="connsiteX1125" fmla="*/ 1371526 w 6598008"/>
                <a:gd name="connsiteY1125" fmla="*/ 327494 h 1306090"/>
                <a:gd name="connsiteX1126" fmla="*/ 1379858 w 6598008"/>
                <a:gd name="connsiteY1126" fmla="*/ 322090 h 1306090"/>
                <a:gd name="connsiteX1127" fmla="*/ 1388528 w 6598008"/>
                <a:gd name="connsiteY1127" fmla="*/ 325805 h 1306090"/>
                <a:gd name="connsiteX1128" fmla="*/ 1420279 w 6598008"/>
                <a:gd name="connsiteY1128" fmla="*/ 318037 h 1306090"/>
                <a:gd name="connsiteX1129" fmla="*/ 1426697 w 6598008"/>
                <a:gd name="connsiteY1129" fmla="*/ 317361 h 1306090"/>
                <a:gd name="connsiteX1130" fmla="*/ 1518349 w 6598008"/>
                <a:gd name="connsiteY1130" fmla="*/ 312745 h 1306090"/>
                <a:gd name="connsiteX1131" fmla="*/ 1520601 w 6598008"/>
                <a:gd name="connsiteY1131" fmla="*/ 317136 h 1306090"/>
                <a:gd name="connsiteX1132" fmla="*/ 1533211 w 6598008"/>
                <a:gd name="connsiteY1132" fmla="*/ 311281 h 1306090"/>
                <a:gd name="connsiteX1133" fmla="*/ 1541881 w 6598008"/>
                <a:gd name="connsiteY1133" fmla="*/ 314996 h 1306090"/>
                <a:gd name="connsiteX1134" fmla="*/ 1601443 w 6598008"/>
                <a:gd name="connsiteY1134" fmla="*/ 309029 h 1306090"/>
                <a:gd name="connsiteX1135" fmla="*/ 1612139 w 6598008"/>
                <a:gd name="connsiteY1135" fmla="*/ 307903 h 1306090"/>
                <a:gd name="connsiteX1136" fmla="*/ 1631168 w 6598008"/>
                <a:gd name="connsiteY1136" fmla="*/ 301373 h 1306090"/>
                <a:gd name="connsiteX1137" fmla="*/ 1633420 w 6598008"/>
                <a:gd name="connsiteY1137" fmla="*/ 305764 h 1306090"/>
                <a:gd name="connsiteX1138" fmla="*/ 1648282 w 6598008"/>
                <a:gd name="connsiteY1138" fmla="*/ 304300 h 1306090"/>
                <a:gd name="connsiteX1139" fmla="*/ 1654475 w 6598008"/>
                <a:gd name="connsiteY1139" fmla="*/ 299008 h 1306090"/>
                <a:gd name="connsiteX1140" fmla="*/ 1656727 w 6598008"/>
                <a:gd name="connsiteY1140" fmla="*/ 303399 h 1306090"/>
                <a:gd name="connsiteX1141" fmla="*/ 1658753 w 6598008"/>
                <a:gd name="connsiteY1141" fmla="*/ 298558 h 1306090"/>
                <a:gd name="connsiteX1142" fmla="*/ 1661005 w 6598008"/>
                <a:gd name="connsiteY1142" fmla="*/ 302949 h 1306090"/>
                <a:gd name="connsiteX1143" fmla="*/ 1671476 w 6598008"/>
                <a:gd name="connsiteY1143" fmla="*/ 297319 h 1306090"/>
                <a:gd name="connsiteX1144" fmla="*/ 1682173 w 6598008"/>
                <a:gd name="connsiteY1144" fmla="*/ 296193 h 1306090"/>
                <a:gd name="connsiteX1145" fmla="*/ 1686451 w 6598008"/>
                <a:gd name="connsiteY1145" fmla="*/ 295743 h 1306090"/>
                <a:gd name="connsiteX1146" fmla="*/ 1737569 w 6598008"/>
                <a:gd name="connsiteY1146" fmla="*/ 290564 h 1306090"/>
                <a:gd name="connsiteX1147" fmla="*/ 1739821 w 6598008"/>
                <a:gd name="connsiteY1147" fmla="*/ 294955 h 1306090"/>
                <a:gd name="connsiteX1148" fmla="*/ 1748153 w 6598008"/>
                <a:gd name="connsiteY1148" fmla="*/ 289550 h 1306090"/>
                <a:gd name="connsiteX1149" fmla="*/ 1750405 w 6598008"/>
                <a:gd name="connsiteY1149" fmla="*/ 293941 h 1306090"/>
                <a:gd name="connsiteX1150" fmla="*/ 1752432 w 6598008"/>
                <a:gd name="connsiteY1150" fmla="*/ 289100 h 1306090"/>
                <a:gd name="connsiteX1151" fmla="*/ 1758962 w 6598008"/>
                <a:gd name="connsiteY1151" fmla="*/ 293041 h 1306090"/>
                <a:gd name="connsiteX1152" fmla="*/ 1795105 w 6598008"/>
                <a:gd name="connsiteY1152" fmla="*/ 289438 h 1306090"/>
                <a:gd name="connsiteX1153" fmla="*/ 1807828 w 6598008"/>
                <a:gd name="connsiteY1153" fmla="*/ 288199 h 1306090"/>
                <a:gd name="connsiteX1154" fmla="*/ 1854779 w 6598008"/>
                <a:gd name="connsiteY1154" fmla="*/ 288087 h 1306090"/>
                <a:gd name="connsiteX1155" fmla="*/ 1869529 w 6598008"/>
                <a:gd name="connsiteY1155" fmla="*/ 282006 h 1306090"/>
                <a:gd name="connsiteX1156" fmla="*/ 1878199 w 6598008"/>
                <a:gd name="connsiteY1156" fmla="*/ 285722 h 1306090"/>
                <a:gd name="connsiteX1157" fmla="*/ 1948458 w 6598008"/>
                <a:gd name="connsiteY1157" fmla="*/ 278629 h 1306090"/>
                <a:gd name="connsiteX1158" fmla="*/ 1957127 w 6598008"/>
                <a:gd name="connsiteY1158" fmla="*/ 282344 h 1306090"/>
                <a:gd name="connsiteX1159" fmla="*/ 1965459 w 6598008"/>
                <a:gd name="connsiteY1159" fmla="*/ 276940 h 1306090"/>
                <a:gd name="connsiteX1160" fmla="*/ 1974129 w 6598008"/>
                <a:gd name="connsiteY1160" fmla="*/ 280655 h 1306090"/>
                <a:gd name="connsiteX1161" fmla="*/ 2023107 w 6598008"/>
                <a:gd name="connsiteY1161" fmla="*/ 275701 h 1306090"/>
                <a:gd name="connsiteX1162" fmla="*/ 2025359 w 6598008"/>
                <a:gd name="connsiteY1162" fmla="*/ 280092 h 1306090"/>
                <a:gd name="connsiteX1163" fmla="*/ 2040109 w 6598008"/>
                <a:gd name="connsiteY1163" fmla="*/ 274012 h 1306090"/>
                <a:gd name="connsiteX1164" fmla="*/ 2037857 w 6598008"/>
                <a:gd name="connsiteY1164" fmla="*/ 269621 h 1306090"/>
                <a:gd name="connsiteX1165" fmla="*/ 2029300 w 6598008"/>
                <a:gd name="connsiteY1165" fmla="*/ 270522 h 1306090"/>
                <a:gd name="connsiteX1166" fmla="*/ 2005881 w 6598008"/>
                <a:gd name="connsiteY1166" fmla="*/ 272886 h 1306090"/>
                <a:gd name="connsiteX1167" fmla="*/ 1995072 w 6598008"/>
                <a:gd name="connsiteY1167" fmla="*/ 269396 h 1306090"/>
                <a:gd name="connsiteX1168" fmla="*/ 1967373 w 6598008"/>
                <a:gd name="connsiteY1168" fmla="*/ 272211 h 1306090"/>
                <a:gd name="connsiteX1169" fmla="*/ 1958704 w 6598008"/>
                <a:gd name="connsiteY1169" fmla="*/ 268495 h 1306090"/>
                <a:gd name="connsiteX1170" fmla="*/ 1950372 w 6598008"/>
                <a:gd name="connsiteY1170" fmla="*/ 273900 h 1306090"/>
                <a:gd name="connsiteX1171" fmla="*/ 1948120 w 6598008"/>
                <a:gd name="connsiteY1171" fmla="*/ 269509 h 1306090"/>
                <a:gd name="connsiteX1172" fmla="*/ 1931118 w 6598008"/>
                <a:gd name="connsiteY1172" fmla="*/ 271197 h 1306090"/>
                <a:gd name="connsiteX1173" fmla="*/ 1928866 w 6598008"/>
                <a:gd name="connsiteY1173" fmla="*/ 266806 h 1306090"/>
                <a:gd name="connsiteX1174" fmla="*/ 1922674 w 6598008"/>
                <a:gd name="connsiteY1174" fmla="*/ 271986 h 1306090"/>
                <a:gd name="connsiteX1175" fmla="*/ 1903645 w 6598008"/>
                <a:gd name="connsiteY1175" fmla="*/ 278516 h 1306090"/>
                <a:gd name="connsiteX1176" fmla="*/ 1897115 w 6598008"/>
                <a:gd name="connsiteY1176" fmla="*/ 274575 h 1306090"/>
                <a:gd name="connsiteX1177" fmla="*/ 1848024 w 6598008"/>
                <a:gd name="connsiteY1177" fmla="*/ 274913 h 1306090"/>
                <a:gd name="connsiteX1178" fmla="*/ 1837553 w 6598008"/>
                <a:gd name="connsiteY1178" fmla="*/ 280543 h 1306090"/>
                <a:gd name="connsiteX1179" fmla="*/ 1833161 w 6598008"/>
                <a:gd name="connsiteY1179" fmla="*/ 276377 h 1306090"/>
                <a:gd name="connsiteX1180" fmla="*/ 1826744 w 6598008"/>
                <a:gd name="connsiteY1180" fmla="*/ 277052 h 1306090"/>
                <a:gd name="connsiteX1181" fmla="*/ 1815935 w 6598008"/>
                <a:gd name="connsiteY1181" fmla="*/ 273562 h 1306090"/>
                <a:gd name="connsiteX1182" fmla="*/ 1786322 w 6598008"/>
                <a:gd name="connsiteY1182" fmla="*/ 281218 h 1306090"/>
                <a:gd name="connsiteX1183" fmla="*/ 1775513 w 6598008"/>
                <a:gd name="connsiteY1183" fmla="*/ 277728 h 1306090"/>
                <a:gd name="connsiteX1184" fmla="*/ 1758512 w 6598008"/>
                <a:gd name="connsiteY1184" fmla="*/ 279417 h 1306090"/>
                <a:gd name="connsiteX1185" fmla="*/ 1756260 w 6598008"/>
                <a:gd name="connsiteY1185" fmla="*/ 275026 h 1306090"/>
                <a:gd name="connsiteX1186" fmla="*/ 1745788 w 6598008"/>
                <a:gd name="connsiteY1186" fmla="*/ 280655 h 1306090"/>
                <a:gd name="connsiteX1187" fmla="*/ 1737119 w 6598008"/>
                <a:gd name="connsiteY1187" fmla="*/ 276940 h 1306090"/>
                <a:gd name="connsiteX1188" fmla="*/ 1713699 w 6598008"/>
                <a:gd name="connsiteY1188" fmla="*/ 279304 h 1306090"/>
                <a:gd name="connsiteX1189" fmla="*/ 1705029 w 6598008"/>
                <a:gd name="connsiteY1189" fmla="*/ 275589 h 1306090"/>
                <a:gd name="connsiteX1190" fmla="*/ 1694558 w 6598008"/>
                <a:gd name="connsiteY1190" fmla="*/ 281218 h 1306090"/>
                <a:gd name="connsiteX1191" fmla="*/ 1692306 w 6598008"/>
                <a:gd name="connsiteY1191" fmla="*/ 276827 h 1306090"/>
                <a:gd name="connsiteX1192" fmla="*/ 1673278 w 6598008"/>
                <a:gd name="connsiteY1192" fmla="*/ 283358 h 1306090"/>
                <a:gd name="connsiteX1193" fmla="*/ 1669225 w 6598008"/>
                <a:gd name="connsiteY1193" fmla="*/ 288424 h 1306090"/>
                <a:gd name="connsiteX1194" fmla="*/ 1652223 w 6598008"/>
                <a:gd name="connsiteY1194" fmla="*/ 290113 h 1306090"/>
                <a:gd name="connsiteX1195" fmla="*/ 1641301 w 6598008"/>
                <a:gd name="connsiteY1195" fmla="*/ 282006 h 1306090"/>
                <a:gd name="connsiteX1196" fmla="*/ 1632744 w 6598008"/>
                <a:gd name="connsiteY1196" fmla="*/ 282907 h 1306090"/>
                <a:gd name="connsiteX1197" fmla="*/ 1628466 w 6598008"/>
                <a:gd name="connsiteY1197" fmla="*/ 283358 h 1306090"/>
                <a:gd name="connsiteX1198" fmla="*/ 1594350 w 6598008"/>
                <a:gd name="connsiteY1198" fmla="*/ 286848 h 1306090"/>
                <a:gd name="connsiteX1199" fmla="*/ 1541318 w 6598008"/>
                <a:gd name="connsiteY1199" fmla="*/ 296869 h 1306090"/>
                <a:gd name="connsiteX1200" fmla="*/ 1532648 w 6598008"/>
                <a:gd name="connsiteY1200" fmla="*/ 293153 h 1306090"/>
                <a:gd name="connsiteX1201" fmla="*/ 1526455 w 6598008"/>
                <a:gd name="connsiteY1201" fmla="*/ 298445 h 1306090"/>
                <a:gd name="connsiteX1202" fmla="*/ 1509228 w 6598008"/>
                <a:gd name="connsiteY1202" fmla="*/ 295518 h 1306090"/>
                <a:gd name="connsiteX1203" fmla="*/ 1419829 w 6598008"/>
                <a:gd name="connsiteY1203" fmla="*/ 304525 h 1306090"/>
                <a:gd name="connsiteX1204" fmla="*/ 1341013 w 6598008"/>
                <a:gd name="connsiteY1204" fmla="*/ 312519 h 1306090"/>
                <a:gd name="connsiteX1205" fmla="*/ 1328290 w 6598008"/>
                <a:gd name="connsiteY1205" fmla="*/ 313758 h 1306090"/>
                <a:gd name="connsiteX1206" fmla="*/ 1292147 w 6598008"/>
                <a:gd name="connsiteY1206" fmla="*/ 317361 h 1306090"/>
                <a:gd name="connsiteX1207" fmla="*/ 1283477 w 6598008"/>
                <a:gd name="connsiteY1207" fmla="*/ 313645 h 1306090"/>
                <a:gd name="connsiteX1208" fmla="*/ 1275146 w 6598008"/>
                <a:gd name="connsiteY1208" fmla="*/ 319050 h 1306090"/>
                <a:gd name="connsiteX1209" fmla="*/ 1264337 w 6598008"/>
                <a:gd name="connsiteY1209" fmla="*/ 315559 h 1306090"/>
                <a:gd name="connsiteX1210" fmla="*/ 1251613 w 6598008"/>
                <a:gd name="connsiteY1210" fmla="*/ 316798 h 1306090"/>
                <a:gd name="connsiteX1211" fmla="*/ 1234612 w 6598008"/>
                <a:gd name="connsiteY1211" fmla="*/ 318487 h 1306090"/>
                <a:gd name="connsiteX1212" fmla="*/ 1196330 w 6598008"/>
                <a:gd name="connsiteY1212" fmla="*/ 322315 h 1306090"/>
                <a:gd name="connsiteX1213" fmla="*/ 1185633 w 6598008"/>
                <a:gd name="connsiteY1213" fmla="*/ 323441 h 1306090"/>
                <a:gd name="connsiteX1214" fmla="*/ 1155796 w 6598008"/>
                <a:gd name="connsiteY1214" fmla="*/ 326481 h 1306090"/>
                <a:gd name="connsiteX1215" fmla="*/ 1149153 w 6598008"/>
                <a:gd name="connsiteY1215" fmla="*/ 317924 h 1306090"/>
                <a:gd name="connsiteX1216" fmla="*/ 1266251 w 6598008"/>
                <a:gd name="connsiteY1216" fmla="*/ 306102 h 1306090"/>
                <a:gd name="connsiteX1217" fmla="*/ 1274920 w 6598008"/>
                <a:gd name="connsiteY1217" fmla="*/ 309817 h 1306090"/>
                <a:gd name="connsiteX1218" fmla="*/ 1283252 w 6598008"/>
                <a:gd name="connsiteY1218" fmla="*/ 304413 h 1306090"/>
                <a:gd name="connsiteX1219" fmla="*/ 1289783 w 6598008"/>
                <a:gd name="connsiteY1219" fmla="*/ 308353 h 1306090"/>
                <a:gd name="connsiteX1220" fmla="*/ 1293836 w 6598008"/>
                <a:gd name="connsiteY1220" fmla="*/ 303287 h 1306090"/>
                <a:gd name="connsiteX1221" fmla="*/ 1308924 w 6598008"/>
                <a:gd name="connsiteY1221" fmla="*/ 306327 h 1306090"/>
                <a:gd name="connsiteX1222" fmla="*/ 1383461 w 6598008"/>
                <a:gd name="connsiteY1222" fmla="*/ 298783 h 1306090"/>
                <a:gd name="connsiteX1223" fmla="*/ 1402152 w 6598008"/>
                <a:gd name="connsiteY1223" fmla="*/ 283132 h 1306090"/>
                <a:gd name="connsiteX1224" fmla="*/ 1383011 w 6598008"/>
                <a:gd name="connsiteY1224" fmla="*/ 285046 h 1306090"/>
                <a:gd name="connsiteX1225" fmla="*/ 1349007 w 6598008"/>
                <a:gd name="connsiteY1225" fmla="*/ 288537 h 1306090"/>
                <a:gd name="connsiteX1226" fmla="*/ 1342589 w 6598008"/>
                <a:gd name="connsiteY1226" fmla="*/ 289212 h 1306090"/>
                <a:gd name="connsiteX1227" fmla="*/ 1329866 w 6598008"/>
                <a:gd name="connsiteY1227" fmla="*/ 290451 h 1306090"/>
                <a:gd name="connsiteX1228" fmla="*/ 1316918 w 6598008"/>
                <a:gd name="connsiteY1228" fmla="*/ 287186 h 1306090"/>
                <a:gd name="connsiteX1229" fmla="*/ 1369950 w 6598008"/>
                <a:gd name="connsiteY1229" fmla="*/ 277165 h 1306090"/>
                <a:gd name="connsiteX1230" fmla="*/ 1380646 w 6598008"/>
                <a:gd name="connsiteY1230" fmla="*/ 276039 h 1306090"/>
                <a:gd name="connsiteX1231" fmla="*/ 1406205 w 6598008"/>
                <a:gd name="connsiteY1231" fmla="*/ 273449 h 1306090"/>
                <a:gd name="connsiteX1232" fmla="*/ 1425233 w 6598008"/>
                <a:gd name="connsiteY1232" fmla="*/ 266919 h 1306090"/>
                <a:gd name="connsiteX1233" fmla="*/ 1424783 w 6598008"/>
                <a:gd name="connsiteY1233" fmla="*/ 253182 h 1306090"/>
                <a:gd name="connsiteX1234" fmla="*/ 1414424 w 6598008"/>
                <a:gd name="connsiteY1234" fmla="*/ 263428 h 1306090"/>
                <a:gd name="connsiteX1235" fmla="*/ 1394833 w 6598008"/>
                <a:gd name="connsiteY1235" fmla="*/ 251606 h 1306090"/>
                <a:gd name="connsiteX1236" fmla="*/ 1386726 w 6598008"/>
                <a:gd name="connsiteY1236" fmla="*/ 266243 h 1306090"/>
                <a:gd name="connsiteX1237" fmla="*/ 1335609 w 6598008"/>
                <a:gd name="connsiteY1237" fmla="*/ 271423 h 1306090"/>
                <a:gd name="connsiteX1238" fmla="*/ 1327051 w 6598008"/>
                <a:gd name="connsiteY1238" fmla="*/ 272323 h 1306090"/>
                <a:gd name="connsiteX1239" fmla="*/ 1312189 w 6598008"/>
                <a:gd name="connsiteY1239" fmla="*/ 273787 h 1306090"/>
                <a:gd name="connsiteX1240" fmla="*/ 1306222 w 6598008"/>
                <a:gd name="connsiteY1240" fmla="*/ 288199 h 1306090"/>
                <a:gd name="connsiteX1241" fmla="*/ 1299353 w 6598008"/>
                <a:gd name="connsiteY1241" fmla="*/ 275026 h 1306090"/>
                <a:gd name="connsiteX1242" fmla="*/ 1273794 w 6598008"/>
                <a:gd name="connsiteY1242" fmla="*/ 277615 h 1306090"/>
                <a:gd name="connsiteX1243" fmla="*/ 1267377 w 6598008"/>
                <a:gd name="connsiteY1243" fmla="*/ 278291 h 1306090"/>
                <a:gd name="connsiteX1244" fmla="*/ 1263098 w 6598008"/>
                <a:gd name="connsiteY1244" fmla="*/ 278741 h 1306090"/>
                <a:gd name="connsiteX1245" fmla="*/ 1233148 w 6598008"/>
                <a:gd name="connsiteY1245" fmla="*/ 277165 h 1306090"/>
                <a:gd name="connsiteX1246" fmla="*/ 1222789 w 6598008"/>
                <a:gd name="connsiteY1246" fmla="*/ 287411 h 1306090"/>
                <a:gd name="connsiteX1247" fmla="*/ 1210066 w 6598008"/>
                <a:gd name="connsiteY1247" fmla="*/ 288649 h 1306090"/>
                <a:gd name="connsiteX1248" fmla="*/ 1218173 w 6598008"/>
                <a:gd name="connsiteY1248" fmla="*/ 274012 h 1306090"/>
                <a:gd name="connsiteX1249" fmla="*/ 1309712 w 6598008"/>
                <a:gd name="connsiteY1249" fmla="*/ 264780 h 1306090"/>
                <a:gd name="connsiteX1250" fmla="*/ 1313540 w 6598008"/>
                <a:gd name="connsiteY1250" fmla="*/ 250593 h 1306090"/>
                <a:gd name="connsiteX1251" fmla="*/ 1313990 w 6598008"/>
                <a:gd name="connsiteY1251" fmla="*/ 264329 h 1306090"/>
                <a:gd name="connsiteX1252" fmla="*/ 1320408 w 6598008"/>
                <a:gd name="connsiteY1252" fmla="*/ 263654 h 1306090"/>
                <a:gd name="connsiteX1253" fmla="*/ 1362969 w 6598008"/>
                <a:gd name="connsiteY1253" fmla="*/ 259375 h 1306090"/>
                <a:gd name="connsiteX1254" fmla="*/ 1362856 w 6598008"/>
                <a:gd name="connsiteY1254" fmla="*/ 254759 h 1306090"/>
                <a:gd name="connsiteX1255" fmla="*/ 1358578 w 6598008"/>
                <a:gd name="connsiteY1255" fmla="*/ 255209 h 1306090"/>
                <a:gd name="connsiteX1256" fmla="*/ 1352160 w 6598008"/>
                <a:gd name="connsiteY1256" fmla="*/ 255885 h 1306090"/>
                <a:gd name="connsiteX1257" fmla="*/ 1343490 w 6598008"/>
                <a:gd name="connsiteY1257" fmla="*/ 252169 h 1306090"/>
                <a:gd name="connsiteX1258" fmla="*/ 1355763 w 6598008"/>
                <a:gd name="connsiteY1258" fmla="*/ 237081 h 1306090"/>
                <a:gd name="connsiteX1259" fmla="*/ 1358015 w 6598008"/>
                <a:gd name="connsiteY1259" fmla="*/ 241473 h 1306090"/>
                <a:gd name="connsiteX1260" fmla="*/ 1379408 w 6598008"/>
                <a:gd name="connsiteY1260" fmla="*/ 243950 h 1306090"/>
                <a:gd name="connsiteX1261" fmla="*/ 1381434 w 6598008"/>
                <a:gd name="connsiteY1261" fmla="*/ 239108 h 1306090"/>
                <a:gd name="connsiteX1262" fmla="*/ 1392243 w 6598008"/>
                <a:gd name="connsiteY1262" fmla="*/ 242599 h 1306090"/>
                <a:gd name="connsiteX1263" fmla="*/ 1394270 w 6598008"/>
                <a:gd name="connsiteY1263" fmla="*/ 237757 h 1306090"/>
                <a:gd name="connsiteX1264" fmla="*/ 1398661 w 6598008"/>
                <a:gd name="connsiteY1264" fmla="*/ 241923 h 1306090"/>
                <a:gd name="connsiteX1265" fmla="*/ 1411384 w 6598008"/>
                <a:gd name="connsiteY1265" fmla="*/ 240684 h 1306090"/>
                <a:gd name="connsiteX1266" fmla="*/ 1436831 w 6598008"/>
                <a:gd name="connsiteY1266" fmla="*/ 233478 h 1306090"/>
                <a:gd name="connsiteX1267" fmla="*/ 1447639 w 6598008"/>
                <a:gd name="connsiteY1267" fmla="*/ 236969 h 1306090"/>
                <a:gd name="connsiteX1268" fmla="*/ 1453832 w 6598008"/>
                <a:gd name="connsiteY1268" fmla="*/ 231677 h 1306090"/>
                <a:gd name="connsiteX1269" fmla="*/ 1458223 w 6598008"/>
                <a:gd name="connsiteY1269" fmla="*/ 235843 h 1306090"/>
                <a:gd name="connsiteX1270" fmla="*/ 1464416 w 6598008"/>
                <a:gd name="connsiteY1270" fmla="*/ 230551 h 1306090"/>
                <a:gd name="connsiteX1271" fmla="*/ 1466668 w 6598008"/>
                <a:gd name="connsiteY1271" fmla="*/ 234942 h 1306090"/>
                <a:gd name="connsiteX1272" fmla="*/ 1470947 w 6598008"/>
                <a:gd name="connsiteY1272" fmla="*/ 234492 h 1306090"/>
                <a:gd name="connsiteX1273" fmla="*/ 1556068 w 6598008"/>
                <a:gd name="connsiteY1273" fmla="*/ 225935 h 1306090"/>
                <a:gd name="connsiteX1274" fmla="*/ 1562260 w 6598008"/>
                <a:gd name="connsiteY1274" fmla="*/ 220643 h 1306090"/>
                <a:gd name="connsiteX1275" fmla="*/ 1570930 w 6598008"/>
                <a:gd name="connsiteY1275" fmla="*/ 224358 h 1306090"/>
                <a:gd name="connsiteX1276" fmla="*/ 1587932 w 6598008"/>
                <a:gd name="connsiteY1276" fmla="*/ 222669 h 1306090"/>
                <a:gd name="connsiteX1277" fmla="*/ 1596601 w 6598008"/>
                <a:gd name="connsiteY1277" fmla="*/ 226385 h 1306090"/>
                <a:gd name="connsiteX1278" fmla="*/ 1604933 w 6598008"/>
                <a:gd name="connsiteY1278" fmla="*/ 220980 h 1306090"/>
                <a:gd name="connsiteX1279" fmla="*/ 1615742 w 6598008"/>
                <a:gd name="connsiteY1279" fmla="*/ 224471 h 1306090"/>
                <a:gd name="connsiteX1280" fmla="*/ 1617769 w 6598008"/>
                <a:gd name="connsiteY1280" fmla="*/ 219629 h 1306090"/>
                <a:gd name="connsiteX1281" fmla="*/ 1658415 w 6598008"/>
                <a:gd name="connsiteY1281" fmla="*/ 220080 h 1306090"/>
                <a:gd name="connsiteX1282" fmla="*/ 1668887 w 6598008"/>
                <a:gd name="connsiteY1282" fmla="*/ 214450 h 1306090"/>
                <a:gd name="connsiteX1283" fmla="*/ 1673278 w 6598008"/>
                <a:gd name="connsiteY1283" fmla="*/ 218616 h 1306090"/>
                <a:gd name="connsiteX1284" fmla="*/ 1679471 w 6598008"/>
                <a:gd name="connsiteY1284" fmla="*/ 213437 h 1306090"/>
                <a:gd name="connsiteX1285" fmla="*/ 1686001 w 6598008"/>
                <a:gd name="connsiteY1285" fmla="*/ 217377 h 1306090"/>
                <a:gd name="connsiteX1286" fmla="*/ 1696698 w 6598008"/>
                <a:gd name="connsiteY1286" fmla="*/ 216252 h 1306090"/>
                <a:gd name="connsiteX1287" fmla="*/ 1700976 w 6598008"/>
                <a:gd name="connsiteY1287" fmla="*/ 215801 h 1306090"/>
                <a:gd name="connsiteX1288" fmla="*/ 1764817 w 6598008"/>
                <a:gd name="connsiteY1288" fmla="*/ 209383 h 1306090"/>
                <a:gd name="connsiteX1289" fmla="*/ 1773487 w 6598008"/>
                <a:gd name="connsiteY1289" fmla="*/ 213099 h 1306090"/>
                <a:gd name="connsiteX1290" fmla="*/ 1779679 w 6598008"/>
                <a:gd name="connsiteY1290" fmla="*/ 207807 h 1306090"/>
                <a:gd name="connsiteX1291" fmla="*/ 1786210 w 6598008"/>
                <a:gd name="connsiteY1291" fmla="*/ 211748 h 1306090"/>
                <a:gd name="connsiteX1292" fmla="*/ 1792402 w 6598008"/>
                <a:gd name="connsiteY1292" fmla="*/ 206456 h 1306090"/>
                <a:gd name="connsiteX1293" fmla="*/ 1798933 w 6598008"/>
                <a:gd name="connsiteY1293" fmla="*/ 210397 h 1306090"/>
                <a:gd name="connsiteX1294" fmla="*/ 1807265 w 6598008"/>
                <a:gd name="connsiteY1294" fmla="*/ 204992 h 1306090"/>
                <a:gd name="connsiteX1295" fmla="*/ 1809517 w 6598008"/>
                <a:gd name="connsiteY1295" fmla="*/ 209383 h 1306090"/>
                <a:gd name="connsiteX1296" fmla="*/ 1832824 w 6598008"/>
                <a:gd name="connsiteY1296" fmla="*/ 202402 h 1306090"/>
                <a:gd name="connsiteX1297" fmla="*/ 1843633 w 6598008"/>
                <a:gd name="connsiteY1297" fmla="*/ 205893 h 1306090"/>
                <a:gd name="connsiteX1298" fmla="*/ 1935172 w 6598008"/>
                <a:gd name="connsiteY1298" fmla="*/ 196660 h 1306090"/>
                <a:gd name="connsiteX1299" fmla="*/ 1941702 w 6598008"/>
                <a:gd name="connsiteY1299" fmla="*/ 200601 h 1306090"/>
                <a:gd name="connsiteX1300" fmla="*/ 1982123 w 6598008"/>
                <a:gd name="connsiteY1300" fmla="*/ 196548 h 1306090"/>
                <a:gd name="connsiteX1301" fmla="*/ 1990455 w 6598008"/>
                <a:gd name="connsiteY1301" fmla="*/ 191143 h 1306090"/>
                <a:gd name="connsiteX1302" fmla="*/ 1992707 w 6598008"/>
                <a:gd name="connsiteY1302" fmla="*/ 195534 h 1306090"/>
                <a:gd name="connsiteX1303" fmla="*/ 1996760 w 6598008"/>
                <a:gd name="connsiteY1303" fmla="*/ 190468 h 1306090"/>
                <a:gd name="connsiteX1304" fmla="*/ 2016352 w 6598008"/>
                <a:gd name="connsiteY1304" fmla="*/ 202290 h 1306090"/>
                <a:gd name="connsiteX1305" fmla="*/ 2058800 w 6598008"/>
                <a:gd name="connsiteY1305" fmla="*/ 193395 h 1306090"/>
                <a:gd name="connsiteX1306" fmla="*/ 2082670 w 6598008"/>
                <a:gd name="connsiteY1306" fmla="*/ 204767 h 1306090"/>
                <a:gd name="connsiteX1307" fmla="*/ 2095280 w 6598008"/>
                <a:gd name="connsiteY1307" fmla="*/ 198912 h 1306090"/>
                <a:gd name="connsiteX1308" fmla="*/ 2101811 w 6598008"/>
                <a:gd name="connsiteY1308" fmla="*/ 202853 h 1306090"/>
                <a:gd name="connsiteX1309" fmla="*/ 2103838 w 6598008"/>
                <a:gd name="connsiteY1309" fmla="*/ 198011 h 1306090"/>
                <a:gd name="connsiteX1310" fmla="*/ 2108229 w 6598008"/>
                <a:gd name="connsiteY1310" fmla="*/ 202177 h 1306090"/>
                <a:gd name="connsiteX1311" fmla="*/ 2114646 w 6598008"/>
                <a:gd name="connsiteY1311" fmla="*/ 201502 h 1306090"/>
                <a:gd name="connsiteX1312" fmla="*/ 2146623 w 6598008"/>
                <a:gd name="connsiteY1312" fmla="*/ 198236 h 1306090"/>
                <a:gd name="connsiteX1313" fmla="*/ 2148650 w 6598008"/>
                <a:gd name="connsiteY1313" fmla="*/ 193395 h 1306090"/>
                <a:gd name="connsiteX1314" fmla="*/ 2157320 w 6598008"/>
                <a:gd name="connsiteY1314" fmla="*/ 197111 h 1306090"/>
                <a:gd name="connsiteX1315" fmla="*/ 2167791 w 6598008"/>
                <a:gd name="connsiteY1315" fmla="*/ 191481 h 1306090"/>
                <a:gd name="connsiteX1316" fmla="*/ 2178487 w 6598008"/>
                <a:gd name="connsiteY1316" fmla="*/ 190355 h 1306090"/>
                <a:gd name="connsiteX1317" fmla="*/ 2171619 w 6598008"/>
                <a:gd name="connsiteY1317" fmla="*/ 177181 h 1306090"/>
                <a:gd name="connsiteX1318" fmla="*/ 2135476 w 6598008"/>
                <a:gd name="connsiteY1318" fmla="*/ 180784 h 1306090"/>
                <a:gd name="connsiteX1319" fmla="*/ 2131198 w 6598008"/>
                <a:gd name="connsiteY1319" fmla="*/ 181235 h 1306090"/>
                <a:gd name="connsiteX1320" fmla="*/ 2126919 w 6598008"/>
                <a:gd name="connsiteY1320" fmla="*/ 181685 h 1306090"/>
                <a:gd name="connsiteX1321" fmla="*/ 2118250 w 6598008"/>
                <a:gd name="connsiteY1321" fmla="*/ 177970 h 1306090"/>
                <a:gd name="connsiteX1322" fmla="*/ 2107553 w 6598008"/>
                <a:gd name="connsiteY1322" fmla="*/ 179096 h 1306090"/>
                <a:gd name="connsiteX1323" fmla="*/ 2090551 w 6598008"/>
                <a:gd name="connsiteY1323" fmla="*/ 180784 h 1306090"/>
                <a:gd name="connsiteX1324" fmla="*/ 2056435 w 6598008"/>
                <a:gd name="connsiteY1324" fmla="*/ 184275 h 1306090"/>
                <a:gd name="connsiteX1325" fmla="*/ 2045626 w 6598008"/>
                <a:gd name="connsiteY1325" fmla="*/ 180784 h 1306090"/>
                <a:gd name="connsiteX1326" fmla="*/ 2039659 w 6598008"/>
                <a:gd name="connsiteY1326" fmla="*/ 195196 h 1306090"/>
                <a:gd name="connsiteX1327" fmla="*/ 2034930 w 6598008"/>
                <a:gd name="connsiteY1327" fmla="*/ 181910 h 1306090"/>
                <a:gd name="connsiteX1328" fmla="*/ 2024233 w 6598008"/>
                <a:gd name="connsiteY1328" fmla="*/ 183036 h 1306090"/>
                <a:gd name="connsiteX1329" fmla="*/ 2017816 w 6598008"/>
                <a:gd name="connsiteY1329" fmla="*/ 183712 h 1306090"/>
                <a:gd name="connsiteX1330" fmla="*/ 1979534 w 6598008"/>
                <a:gd name="connsiteY1330" fmla="*/ 187540 h 1306090"/>
                <a:gd name="connsiteX1331" fmla="*/ 1973003 w 6598008"/>
                <a:gd name="connsiteY1331" fmla="*/ 183599 h 1306090"/>
                <a:gd name="connsiteX1332" fmla="*/ 1924025 w 6598008"/>
                <a:gd name="connsiteY1332" fmla="*/ 188553 h 1306090"/>
                <a:gd name="connsiteX1333" fmla="*/ 1911302 w 6598008"/>
                <a:gd name="connsiteY1333" fmla="*/ 189792 h 1306090"/>
                <a:gd name="connsiteX1334" fmla="*/ 1909050 w 6598008"/>
                <a:gd name="connsiteY1334" fmla="*/ 185401 h 1306090"/>
                <a:gd name="connsiteX1335" fmla="*/ 1866489 w 6598008"/>
                <a:gd name="connsiteY1335" fmla="*/ 189679 h 1306090"/>
                <a:gd name="connsiteX1336" fmla="*/ 1855793 w 6598008"/>
                <a:gd name="connsiteY1336" fmla="*/ 190805 h 1306090"/>
                <a:gd name="connsiteX1337" fmla="*/ 1796231 w 6598008"/>
                <a:gd name="connsiteY1337" fmla="*/ 196773 h 1306090"/>
                <a:gd name="connsiteX1338" fmla="*/ 1793979 w 6598008"/>
                <a:gd name="connsiteY1338" fmla="*/ 192382 h 1306090"/>
                <a:gd name="connsiteX1339" fmla="*/ 1781368 w 6598008"/>
                <a:gd name="connsiteY1339" fmla="*/ 198236 h 1306090"/>
                <a:gd name="connsiteX1340" fmla="*/ 1770559 w 6598008"/>
                <a:gd name="connsiteY1340" fmla="*/ 194746 h 1306090"/>
                <a:gd name="connsiteX1341" fmla="*/ 1759863 w 6598008"/>
                <a:gd name="connsiteY1341" fmla="*/ 195872 h 1306090"/>
                <a:gd name="connsiteX1342" fmla="*/ 1730025 w 6598008"/>
                <a:gd name="connsiteY1342" fmla="*/ 198912 h 1306090"/>
                <a:gd name="connsiteX1343" fmla="*/ 1723495 w 6598008"/>
                <a:gd name="connsiteY1343" fmla="*/ 194971 h 1306090"/>
                <a:gd name="connsiteX1344" fmla="*/ 1712798 w 6598008"/>
                <a:gd name="connsiteY1344" fmla="*/ 196097 h 1306090"/>
                <a:gd name="connsiteX1345" fmla="*/ 1700075 w 6598008"/>
                <a:gd name="connsiteY1345" fmla="*/ 197336 h 1306090"/>
                <a:gd name="connsiteX1346" fmla="*/ 1670238 w 6598008"/>
                <a:gd name="connsiteY1346" fmla="*/ 200376 h 1306090"/>
                <a:gd name="connsiteX1347" fmla="*/ 1664045 w 6598008"/>
                <a:gd name="connsiteY1347" fmla="*/ 205668 h 1306090"/>
                <a:gd name="connsiteX1348" fmla="*/ 1655376 w 6598008"/>
                <a:gd name="connsiteY1348" fmla="*/ 201952 h 1306090"/>
                <a:gd name="connsiteX1349" fmla="*/ 1619233 w 6598008"/>
                <a:gd name="connsiteY1349" fmla="*/ 205555 h 1306090"/>
                <a:gd name="connsiteX1350" fmla="*/ 1606285 w 6598008"/>
                <a:gd name="connsiteY1350" fmla="*/ 202290 h 1306090"/>
                <a:gd name="connsiteX1351" fmla="*/ 1604258 w 6598008"/>
                <a:gd name="connsiteY1351" fmla="*/ 207131 h 1306090"/>
                <a:gd name="connsiteX1352" fmla="*/ 1599867 w 6598008"/>
                <a:gd name="connsiteY1352" fmla="*/ 202965 h 1306090"/>
                <a:gd name="connsiteX1353" fmla="*/ 1587256 w 6598008"/>
                <a:gd name="connsiteY1353" fmla="*/ 208820 h 1306090"/>
                <a:gd name="connsiteX1354" fmla="*/ 1578586 w 6598008"/>
                <a:gd name="connsiteY1354" fmla="*/ 205105 h 1306090"/>
                <a:gd name="connsiteX1355" fmla="*/ 1574420 w 6598008"/>
                <a:gd name="connsiteY1355" fmla="*/ 210171 h 1306090"/>
                <a:gd name="connsiteX1356" fmla="*/ 1567890 w 6598008"/>
                <a:gd name="connsiteY1356" fmla="*/ 206231 h 1306090"/>
                <a:gd name="connsiteX1357" fmla="*/ 1565863 w 6598008"/>
                <a:gd name="connsiteY1357" fmla="*/ 211072 h 1306090"/>
                <a:gd name="connsiteX1358" fmla="*/ 1563611 w 6598008"/>
                <a:gd name="connsiteY1358" fmla="*/ 206681 h 1306090"/>
                <a:gd name="connsiteX1359" fmla="*/ 1557419 w 6598008"/>
                <a:gd name="connsiteY1359" fmla="*/ 211860 h 1306090"/>
                <a:gd name="connsiteX1360" fmla="*/ 1546610 w 6598008"/>
                <a:gd name="connsiteY1360" fmla="*/ 208370 h 1306090"/>
                <a:gd name="connsiteX1361" fmla="*/ 1544583 w 6598008"/>
                <a:gd name="connsiteY1361" fmla="*/ 213211 h 1306090"/>
                <a:gd name="connsiteX1362" fmla="*/ 1529495 w 6598008"/>
                <a:gd name="connsiteY1362" fmla="*/ 210171 h 1306090"/>
                <a:gd name="connsiteX1363" fmla="*/ 1435817 w 6598008"/>
                <a:gd name="connsiteY1363" fmla="*/ 219629 h 1306090"/>
                <a:gd name="connsiteX1364" fmla="*/ 1342139 w 6598008"/>
                <a:gd name="connsiteY1364" fmla="*/ 229087 h 1306090"/>
                <a:gd name="connsiteX1365" fmla="*/ 1333469 w 6598008"/>
                <a:gd name="connsiteY1365" fmla="*/ 225372 h 1306090"/>
                <a:gd name="connsiteX1366" fmla="*/ 1325137 w 6598008"/>
                <a:gd name="connsiteY1366" fmla="*/ 230776 h 1306090"/>
                <a:gd name="connsiteX1367" fmla="*/ 1303744 w 6598008"/>
                <a:gd name="connsiteY1367" fmla="*/ 228299 h 1306090"/>
                <a:gd name="connsiteX1368" fmla="*/ 1280437 w 6598008"/>
                <a:gd name="connsiteY1368" fmla="*/ 235280 h 1306090"/>
                <a:gd name="connsiteX1369" fmla="*/ 1229320 w 6598008"/>
                <a:gd name="connsiteY1369" fmla="*/ 240459 h 1306090"/>
                <a:gd name="connsiteX1370" fmla="*/ 1216259 w 6598008"/>
                <a:gd name="connsiteY1370" fmla="*/ 232578 h 1306090"/>
                <a:gd name="connsiteX1371" fmla="*/ 1271655 w 6598008"/>
                <a:gd name="connsiteY1371" fmla="*/ 226948 h 1306090"/>
                <a:gd name="connsiteX1372" fmla="*/ 1277848 w 6598008"/>
                <a:gd name="connsiteY1372" fmla="*/ 221656 h 1306090"/>
                <a:gd name="connsiteX1373" fmla="*/ 1284378 w 6598008"/>
                <a:gd name="connsiteY1373" fmla="*/ 225597 h 1306090"/>
                <a:gd name="connsiteX1374" fmla="*/ 1303407 w 6598008"/>
                <a:gd name="connsiteY1374" fmla="*/ 219066 h 1306090"/>
                <a:gd name="connsiteX1375" fmla="*/ 1324799 w 6598008"/>
                <a:gd name="connsiteY1375" fmla="*/ 221543 h 1306090"/>
                <a:gd name="connsiteX1376" fmla="*/ 1339662 w 6598008"/>
                <a:gd name="connsiteY1376" fmla="*/ 220080 h 1306090"/>
                <a:gd name="connsiteX1377" fmla="*/ 1356664 w 6598008"/>
                <a:gd name="connsiteY1377" fmla="*/ 218391 h 1306090"/>
                <a:gd name="connsiteX1378" fmla="*/ 1373553 w 6598008"/>
                <a:gd name="connsiteY1378" fmla="*/ 212086 h 1306090"/>
                <a:gd name="connsiteX1379" fmla="*/ 1382222 w 6598008"/>
                <a:gd name="connsiteY1379" fmla="*/ 215801 h 1306090"/>
                <a:gd name="connsiteX1380" fmla="*/ 1388415 w 6598008"/>
                <a:gd name="connsiteY1380" fmla="*/ 210509 h 1306090"/>
                <a:gd name="connsiteX1381" fmla="*/ 1394946 w 6598008"/>
                <a:gd name="connsiteY1381" fmla="*/ 214450 h 1306090"/>
                <a:gd name="connsiteX1382" fmla="*/ 1401138 w 6598008"/>
                <a:gd name="connsiteY1382" fmla="*/ 209158 h 1306090"/>
                <a:gd name="connsiteX1383" fmla="*/ 1407669 w 6598008"/>
                <a:gd name="connsiteY1383" fmla="*/ 213099 h 1306090"/>
                <a:gd name="connsiteX1384" fmla="*/ 1409695 w 6598008"/>
                <a:gd name="connsiteY1384" fmla="*/ 208257 h 1306090"/>
                <a:gd name="connsiteX1385" fmla="*/ 1426697 w 6598008"/>
                <a:gd name="connsiteY1385" fmla="*/ 206568 h 1306090"/>
                <a:gd name="connsiteX1386" fmla="*/ 1435254 w 6598008"/>
                <a:gd name="connsiteY1386" fmla="*/ 205668 h 1306090"/>
                <a:gd name="connsiteX1387" fmla="*/ 1439533 w 6598008"/>
                <a:gd name="connsiteY1387" fmla="*/ 205217 h 1306090"/>
                <a:gd name="connsiteX1388" fmla="*/ 1448090 w 6598008"/>
                <a:gd name="connsiteY1388" fmla="*/ 204317 h 1306090"/>
                <a:gd name="connsiteX1389" fmla="*/ 1454620 w 6598008"/>
                <a:gd name="connsiteY1389" fmla="*/ 208257 h 1306090"/>
                <a:gd name="connsiteX1390" fmla="*/ 1456647 w 6598008"/>
                <a:gd name="connsiteY1390" fmla="*/ 203416 h 1306090"/>
                <a:gd name="connsiteX1391" fmla="*/ 1464979 w 6598008"/>
                <a:gd name="connsiteY1391" fmla="*/ 198011 h 1306090"/>
                <a:gd name="connsiteX1392" fmla="*/ 1373328 w 6598008"/>
                <a:gd name="connsiteY1392" fmla="*/ 202628 h 1306090"/>
                <a:gd name="connsiteX1393" fmla="*/ 1360604 w 6598008"/>
                <a:gd name="connsiteY1393" fmla="*/ 203866 h 1306090"/>
                <a:gd name="connsiteX1394" fmla="*/ 1341463 w 6598008"/>
                <a:gd name="connsiteY1394" fmla="*/ 205780 h 1306090"/>
                <a:gd name="connsiteX1395" fmla="*/ 1296764 w 6598008"/>
                <a:gd name="connsiteY1395" fmla="*/ 210284 h 1306090"/>
                <a:gd name="connsiteX1396" fmla="*/ 1283815 w 6598008"/>
                <a:gd name="connsiteY1396" fmla="*/ 207019 h 1306090"/>
                <a:gd name="connsiteX1397" fmla="*/ 1317706 w 6598008"/>
                <a:gd name="connsiteY1397" fmla="*/ 199025 h 1306090"/>
                <a:gd name="connsiteX1398" fmla="*/ 1328515 w 6598008"/>
                <a:gd name="connsiteY1398" fmla="*/ 202515 h 1306090"/>
                <a:gd name="connsiteX1399" fmla="*/ 1341126 w 6598008"/>
                <a:gd name="connsiteY1399" fmla="*/ 196660 h 1306090"/>
                <a:gd name="connsiteX1400" fmla="*/ 1351935 w 6598008"/>
                <a:gd name="connsiteY1400" fmla="*/ 200151 h 1306090"/>
                <a:gd name="connsiteX1401" fmla="*/ 1353961 w 6598008"/>
                <a:gd name="connsiteY1401" fmla="*/ 195309 h 1306090"/>
                <a:gd name="connsiteX1402" fmla="*/ 1386051 w 6598008"/>
                <a:gd name="connsiteY1402" fmla="*/ 196660 h 1306090"/>
                <a:gd name="connsiteX1403" fmla="*/ 1396409 w 6598008"/>
                <a:gd name="connsiteY1403" fmla="*/ 186414 h 1306090"/>
                <a:gd name="connsiteX1404" fmla="*/ 1379182 w 6598008"/>
                <a:gd name="connsiteY1404" fmla="*/ 183487 h 1306090"/>
                <a:gd name="connsiteX1405" fmla="*/ 1379295 w 6598008"/>
                <a:gd name="connsiteY1405" fmla="*/ 188103 h 1306090"/>
                <a:gd name="connsiteX1406" fmla="*/ 1357902 w 6598008"/>
                <a:gd name="connsiteY1406" fmla="*/ 185626 h 1306090"/>
                <a:gd name="connsiteX1407" fmla="*/ 1345292 w 6598008"/>
                <a:gd name="connsiteY1407" fmla="*/ 191481 h 1306090"/>
                <a:gd name="connsiteX1408" fmla="*/ 1338761 w 6598008"/>
                <a:gd name="connsiteY1408" fmla="*/ 187540 h 1306090"/>
                <a:gd name="connsiteX1409" fmla="*/ 1332568 w 6598008"/>
                <a:gd name="connsiteY1409" fmla="*/ 192832 h 1306090"/>
                <a:gd name="connsiteX1410" fmla="*/ 1313202 w 6598008"/>
                <a:gd name="connsiteY1410" fmla="*/ 190130 h 1306090"/>
                <a:gd name="connsiteX1411" fmla="*/ 1251501 w 6598008"/>
                <a:gd name="connsiteY1411" fmla="*/ 196322 h 1306090"/>
                <a:gd name="connsiteX1412" fmla="*/ 1240804 w 6598008"/>
                <a:gd name="connsiteY1412" fmla="*/ 197448 h 1306090"/>
                <a:gd name="connsiteX1413" fmla="*/ 1234386 w 6598008"/>
                <a:gd name="connsiteY1413" fmla="*/ 198124 h 1306090"/>
                <a:gd name="connsiteX1414" fmla="*/ 1223690 w 6598008"/>
                <a:gd name="connsiteY1414" fmla="*/ 199250 h 1306090"/>
                <a:gd name="connsiteX1415" fmla="*/ 1219412 w 6598008"/>
                <a:gd name="connsiteY1415" fmla="*/ 199700 h 1306090"/>
                <a:gd name="connsiteX1416" fmla="*/ 1166155 w 6598008"/>
                <a:gd name="connsiteY1416" fmla="*/ 205105 h 1306090"/>
                <a:gd name="connsiteX1417" fmla="*/ 1155458 w 6598008"/>
                <a:gd name="connsiteY1417" fmla="*/ 206231 h 1306090"/>
                <a:gd name="connsiteX1418" fmla="*/ 1136317 w 6598008"/>
                <a:gd name="connsiteY1418" fmla="*/ 208145 h 1306090"/>
                <a:gd name="connsiteX1419" fmla="*/ 1121230 w 6598008"/>
                <a:gd name="connsiteY1419" fmla="*/ 205105 h 1306090"/>
                <a:gd name="connsiteX1420" fmla="*/ 1133953 w 6598008"/>
                <a:gd name="connsiteY1420" fmla="*/ 203866 h 1306090"/>
                <a:gd name="connsiteX1421" fmla="*/ 1142285 w 6598008"/>
                <a:gd name="connsiteY1421" fmla="*/ 198462 h 1306090"/>
                <a:gd name="connsiteX1422" fmla="*/ 1112335 w 6598008"/>
                <a:gd name="connsiteY1422" fmla="*/ 196885 h 1306090"/>
                <a:gd name="connsiteX1423" fmla="*/ 1104003 w 6598008"/>
                <a:gd name="connsiteY1423" fmla="*/ 202290 h 1306090"/>
                <a:gd name="connsiteX1424" fmla="*/ 1099611 w 6598008"/>
                <a:gd name="connsiteY1424" fmla="*/ 198124 h 1306090"/>
                <a:gd name="connsiteX1425" fmla="*/ 1084862 w 6598008"/>
                <a:gd name="connsiteY1425" fmla="*/ 204204 h 1306090"/>
                <a:gd name="connsiteX1426" fmla="*/ 1074053 w 6598008"/>
                <a:gd name="connsiteY1426" fmla="*/ 200714 h 1306090"/>
                <a:gd name="connsiteX1427" fmla="*/ 1065721 w 6598008"/>
                <a:gd name="connsiteY1427" fmla="*/ 206118 h 1306090"/>
                <a:gd name="connsiteX1428" fmla="*/ 1061442 w 6598008"/>
                <a:gd name="connsiteY1428" fmla="*/ 206568 h 1306090"/>
                <a:gd name="connsiteX1429" fmla="*/ 1059190 w 6598008"/>
                <a:gd name="connsiteY1429" fmla="*/ 202177 h 1306090"/>
                <a:gd name="connsiteX1430" fmla="*/ 1050858 w 6598008"/>
                <a:gd name="connsiteY1430" fmla="*/ 207582 h 1306090"/>
                <a:gd name="connsiteX1431" fmla="*/ 1046467 w 6598008"/>
                <a:gd name="connsiteY1431" fmla="*/ 203416 h 1306090"/>
                <a:gd name="connsiteX1432" fmla="*/ 1029578 w 6598008"/>
                <a:gd name="connsiteY1432" fmla="*/ 209721 h 1306090"/>
                <a:gd name="connsiteX1433" fmla="*/ 891313 w 6598008"/>
                <a:gd name="connsiteY1433" fmla="*/ 228299 h 1306090"/>
                <a:gd name="connsiteX1434" fmla="*/ 878364 w 6598008"/>
                <a:gd name="connsiteY1434" fmla="*/ 225034 h 1306090"/>
                <a:gd name="connsiteX1435" fmla="*/ 873635 w 6598008"/>
                <a:gd name="connsiteY1435" fmla="*/ 211748 h 1306090"/>
                <a:gd name="connsiteX1436" fmla="*/ 869807 w 6598008"/>
                <a:gd name="connsiteY1436" fmla="*/ 225935 h 1306090"/>
                <a:gd name="connsiteX1437" fmla="*/ 835579 w 6598008"/>
                <a:gd name="connsiteY1437" fmla="*/ 224809 h 1306090"/>
                <a:gd name="connsiteX1438" fmla="*/ 813961 w 6598008"/>
                <a:gd name="connsiteY1438" fmla="*/ 217828 h 1306090"/>
                <a:gd name="connsiteX1439" fmla="*/ 826909 w 6598008"/>
                <a:gd name="connsiteY1439" fmla="*/ 221093 h 1306090"/>
                <a:gd name="connsiteX1440" fmla="*/ 830962 w 6598008"/>
                <a:gd name="connsiteY1440" fmla="*/ 216026 h 1306090"/>
                <a:gd name="connsiteX1441" fmla="*/ 835016 w 6598008"/>
                <a:gd name="connsiteY1441" fmla="*/ 210960 h 1306090"/>
                <a:gd name="connsiteX1442" fmla="*/ 841546 w 6598008"/>
                <a:gd name="connsiteY1442" fmla="*/ 214900 h 1306090"/>
                <a:gd name="connsiteX1443" fmla="*/ 845712 w 6598008"/>
                <a:gd name="connsiteY1443" fmla="*/ 209834 h 1306090"/>
                <a:gd name="connsiteX1444" fmla="*/ 849765 w 6598008"/>
                <a:gd name="connsiteY1444" fmla="*/ 204767 h 1306090"/>
                <a:gd name="connsiteX1445" fmla="*/ 860687 w 6598008"/>
                <a:gd name="connsiteY1445" fmla="*/ 212874 h 1306090"/>
                <a:gd name="connsiteX1446" fmla="*/ 873298 w 6598008"/>
                <a:gd name="connsiteY1446" fmla="*/ 207019 h 1306090"/>
                <a:gd name="connsiteX1447" fmla="*/ 883769 w 6598008"/>
                <a:gd name="connsiteY1447" fmla="*/ 201389 h 1306090"/>
                <a:gd name="connsiteX1448" fmla="*/ 905049 w 6598008"/>
                <a:gd name="connsiteY1448" fmla="*/ 199250 h 1306090"/>
                <a:gd name="connsiteX1449" fmla="*/ 917772 w 6598008"/>
                <a:gd name="connsiteY1449" fmla="*/ 198011 h 1306090"/>
                <a:gd name="connsiteX1450" fmla="*/ 943444 w 6598008"/>
                <a:gd name="connsiteY1450" fmla="*/ 200038 h 1306090"/>
                <a:gd name="connsiteX1451" fmla="*/ 966751 w 6598008"/>
                <a:gd name="connsiteY1451" fmla="*/ 193057 h 1306090"/>
                <a:gd name="connsiteX1452" fmla="*/ 979361 w 6598008"/>
                <a:gd name="connsiteY1452" fmla="*/ 187202 h 1306090"/>
                <a:gd name="connsiteX1453" fmla="*/ 988031 w 6598008"/>
                <a:gd name="connsiteY1453" fmla="*/ 190918 h 1306090"/>
                <a:gd name="connsiteX1454" fmla="*/ 996363 w 6598008"/>
                <a:gd name="connsiteY1454" fmla="*/ 185513 h 1306090"/>
                <a:gd name="connsiteX1455" fmla="*/ 998615 w 6598008"/>
                <a:gd name="connsiteY1455" fmla="*/ 189905 h 1306090"/>
                <a:gd name="connsiteX1456" fmla="*/ 1009086 w 6598008"/>
                <a:gd name="connsiteY1456" fmla="*/ 184275 h 1306090"/>
                <a:gd name="connsiteX1457" fmla="*/ 1017756 w 6598008"/>
                <a:gd name="connsiteY1457" fmla="*/ 187990 h 1306090"/>
                <a:gd name="connsiteX1458" fmla="*/ 1026088 w 6598008"/>
                <a:gd name="connsiteY1458" fmla="*/ 182586 h 1306090"/>
                <a:gd name="connsiteX1459" fmla="*/ 1049507 w 6598008"/>
                <a:gd name="connsiteY1459" fmla="*/ 180221 h 1306090"/>
                <a:gd name="connsiteX1460" fmla="*/ 1058064 w 6598008"/>
                <a:gd name="connsiteY1460" fmla="*/ 179321 h 1306090"/>
                <a:gd name="connsiteX1461" fmla="*/ 1062343 w 6598008"/>
                <a:gd name="connsiteY1461" fmla="*/ 178870 h 1306090"/>
                <a:gd name="connsiteX1462" fmla="*/ 1079345 w 6598008"/>
                <a:gd name="connsiteY1462" fmla="*/ 177181 h 1306090"/>
                <a:gd name="connsiteX1463" fmla="*/ 1126184 w 6598008"/>
                <a:gd name="connsiteY1463" fmla="*/ 172452 h 1306090"/>
                <a:gd name="connsiteX1464" fmla="*/ 1173023 w 6598008"/>
                <a:gd name="connsiteY1464" fmla="*/ 167724 h 1306090"/>
                <a:gd name="connsiteX1465" fmla="*/ 1183832 w 6598008"/>
                <a:gd name="connsiteY1465" fmla="*/ 171214 h 1306090"/>
                <a:gd name="connsiteX1466" fmla="*/ 1187885 w 6598008"/>
                <a:gd name="connsiteY1466" fmla="*/ 166147 h 1306090"/>
                <a:gd name="connsiteX1467" fmla="*/ 1206688 w 6598008"/>
                <a:gd name="connsiteY1467" fmla="*/ 155000 h 1306090"/>
                <a:gd name="connsiteX1468" fmla="*/ 1198019 w 6598008"/>
                <a:gd name="connsiteY1468" fmla="*/ 151285 h 1306090"/>
                <a:gd name="connsiteX1469" fmla="*/ 1201959 w 6598008"/>
                <a:gd name="connsiteY1469" fmla="*/ 141714 h 1306090"/>
                <a:gd name="connsiteX1470" fmla="*/ 1184733 w 6598008"/>
                <a:gd name="connsiteY1470" fmla="*/ 138899 h 1306090"/>
                <a:gd name="connsiteX1471" fmla="*/ 1161200 w 6598008"/>
                <a:gd name="connsiteY1471" fmla="*/ 136648 h 1306090"/>
                <a:gd name="connsiteX1472" fmla="*/ 1231346 w 6598008"/>
                <a:gd name="connsiteY1472" fmla="*/ 124938 h 1306090"/>
                <a:gd name="connsiteX1473" fmla="*/ 1244070 w 6598008"/>
                <a:gd name="connsiteY1473" fmla="*/ 123699 h 1306090"/>
                <a:gd name="connsiteX1474" fmla="*/ 1260959 w 6598008"/>
                <a:gd name="connsiteY1474" fmla="*/ 117394 h 1306090"/>
                <a:gd name="connsiteX1475" fmla="*/ 1271768 w 6598008"/>
                <a:gd name="connsiteY1475" fmla="*/ 120884 h 1306090"/>
                <a:gd name="connsiteX1476" fmla="*/ 1273794 w 6598008"/>
                <a:gd name="connsiteY1476" fmla="*/ 116043 h 1306090"/>
                <a:gd name="connsiteX1477" fmla="*/ 1278186 w 6598008"/>
                <a:gd name="connsiteY1477" fmla="*/ 120209 h 1306090"/>
                <a:gd name="connsiteX1478" fmla="*/ 1286518 w 6598008"/>
                <a:gd name="connsiteY1478" fmla="*/ 114804 h 1306090"/>
                <a:gd name="connsiteX1479" fmla="*/ 1295187 w 6598008"/>
                <a:gd name="connsiteY1479" fmla="*/ 118520 h 1306090"/>
                <a:gd name="connsiteX1480" fmla="*/ 1335496 w 6598008"/>
                <a:gd name="connsiteY1480" fmla="*/ 109850 h 1306090"/>
                <a:gd name="connsiteX1481" fmla="*/ 1341914 w 6598008"/>
                <a:gd name="connsiteY1481" fmla="*/ 109175 h 1306090"/>
                <a:gd name="connsiteX1482" fmla="*/ 1348332 w 6598008"/>
                <a:gd name="connsiteY1482" fmla="*/ 108499 h 1306090"/>
                <a:gd name="connsiteX1483" fmla="*/ 1350358 w 6598008"/>
                <a:gd name="connsiteY1483" fmla="*/ 103658 h 1306090"/>
                <a:gd name="connsiteX1484" fmla="*/ 1290571 w 6598008"/>
                <a:gd name="connsiteY1484" fmla="*/ 105121 h 1306090"/>
                <a:gd name="connsiteX1485" fmla="*/ 1288544 w 6598008"/>
                <a:gd name="connsiteY1485" fmla="*/ 109963 h 1306090"/>
                <a:gd name="connsiteX1486" fmla="*/ 1275821 w 6598008"/>
                <a:gd name="connsiteY1486" fmla="*/ 111201 h 1306090"/>
                <a:gd name="connsiteX1487" fmla="*/ 1271543 w 6598008"/>
                <a:gd name="connsiteY1487" fmla="*/ 111652 h 1306090"/>
                <a:gd name="connsiteX1488" fmla="*/ 1214120 w 6598008"/>
                <a:gd name="connsiteY1488" fmla="*/ 117507 h 1306090"/>
                <a:gd name="connsiteX1489" fmla="*/ 1197118 w 6598008"/>
                <a:gd name="connsiteY1489" fmla="*/ 119195 h 1306090"/>
                <a:gd name="connsiteX1490" fmla="*/ 1194866 w 6598008"/>
                <a:gd name="connsiteY1490" fmla="*/ 114804 h 1306090"/>
                <a:gd name="connsiteX1491" fmla="*/ 1184395 w 6598008"/>
                <a:gd name="connsiteY1491" fmla="*/ 120434 h 1306090"/>
                <a:gd name="connsiteX1492" fmla="*/ 1175725 w 6598008"/>
                <a:gd name="connsiteY1492" fmla="*/ 116718 h 1306090"/>
                <a:gd name="connsiteX1493" fmla="*/ 1160637 w 6598008"/>
                <a:gd name="connsiteY1493" fmla="*/ 113678 h 1306090"/>
                <a:gd name="connsiteX1494" fmla="*/ 1166830 w 6598008"/>
                <a:gd name="connsiteY1494" fmla="*/ 108386 h 1306090"/>
                <a:gd name="connsiteX1495" fmla="*/ 1156134 w 6598008"/>
                <a:gd name="connsiteY1495" fmla="*/ 109512 h 1306090"/>
                <a:gd name="connsiteX1496" fmla="*/ 1143411 w 6598008"/>
                <a:gd name="connsiteY1496" fmla="*/ 110751 h 1306090"/>
                <a:gd name="connsiteX1497" fmla="*/ 1126522 w 6598008"/>
                <a:gd name="connsiteY1497" fmla="*/ 117056 h 1306090"/>
                <a:gd name="connsiteX1498" fmla="*/ 1117852 w 6598008"/>
                <a:gd name="connsiteY1498" fmla="*/ 113341 h 1306090"/>
                <a:gd name="connsiteX1499" fmla="*/ 1115825 w 6598008"/>
                <a:gd name="connsiteY1499" fmla="*/ 118182 h 1306090"/>
                <a:gd name="connsiteX1500" fmla="*/ 1086213 w 6598008"/>
                <a:gd name="connsiteY1500" fmla="*/ 125726 h 1306090"/>
                <a:gd name="connsiteX1501" fmla="*/ 1073265 w 6598008"/>
                <a:gd name="connsiteY1501" fmla="*/ 122461 h 1306090"/>
                <a:gd name="connsiteX1502" fmla="*/ 1051872 w 6598008"/>
                <a:gd name="connsiteY1502" fmla="*/ 119984 h 1306090"/>
                <a:gd name="connsiteX1503" fmla="*/ 1049845 w 6598008"/>
                <a:gd name="connsiteY1503" fmla="*/ 124825 h 1306090"/>
                <a:gd name="connsiteX1504" fmla="*/ 1039374 w 6598008"/>
                <a:gd name="connsiteY1504" fmla="*/ 130455 h 1306090"/>
                <a:gd name="connsiteX1505" fmla="*/ 1032843 w 6598008"/>
                <a:gd name="connsiteY1505" fmla="*/ 126514 h 1306090"/>
                <a:gd name="connsiteX1506" fmla="*/ 1024173 w 6598008"/>
                <a:gd name="connsiteY1506" fmla="*/ 122799 h 1306090"/>
                <a:gd name="connsiteX1507" fmla="*/ 1020120 w 6598008"/>
                <a:gd name="connsiteY1507" fmla="*/ 127865 h 1306090"/>
                <a:gd name="connsiteX1508" fmla="*/ 1017868 w 6598008"/>
                <a:gd name="connsiteY1508" fmla="*/ 123474 h 1306090"/>
                <a:gd name="connsiteX1509" fmla="*/ 1005258 w 6598008"/>
                <a:gd name="connsiteY1509" fmla="*/ 129329 h 1306090"/>
                <a:gd name="connsiteX1510" fmla="*/ 1000867 w 6598008"/>
                <a:gd name="connsiteY1510" fmla="*/ 125163 h 1306090"/>
                <a:gd name="connsiteX1511" fmla="*/ 998840 w 6598008"/>
                <a:gd name="connsiteY1511" fmla="*/ 130005 h 1306090"/>
                <a:gd name="connsiteX1512" fmla="*/ 975308 w 6598008"/>
                <a:gd name="connsiteY1512" fmla="*/ 127753 h 1306090"/>
                <a:gd name="connsiteX1513" fmla="*/ 968890 w 6598008"/>
                <a:gd name="connsiteY1513" fmla="*/ 128428 h 1306090"/>
                <a:gd name="connsiteX1514" fmla="*/ 954253 w 6598008"/>
                <a:gd name="connsiteY1514" fmla="*/ 139125 h 1306090"/>
                <a:gd name="connsiteX1515" fmla="*/ 949861 w 6598008"/>
                <a:gd name="connsiteY1515" fmla="*/ 134959 h 1306090"/>
                <a:gd name="connsiteX1516" fmla="*/ 941304 w 6598008"/>
                <a:gd name="connsiteY1516" fmla="*/ 135859 h 1306090"/>
                <a:gd name="connsiteX1517" fmla="*/ 907076 w 6598008"/>
                <a:gd name="connsiteY1517" fmla="*/ 134733 h 1306090"/>
                <a:gd name="connsiteX1518" fmla="*/ 925766 w 6598008"/>
                <a:gd name="connsiteY1518" fmla="*/ 119083 h 1306090"/>
                <a:gd name="connsiteX1519" fmla="*/ 919349 w 6598008"/>
                <a:gd name="connsiteY1519" fmla="*/ 119758 h 1306090"/>
                <a:gd name="connsiteX1520" fmla="*/ 917322 w 6598008"/>
                <a:gd name="connsiteY1520" fmla="*/ 124600 h 1306090"/>
                <a:gd name="connsiteX1521" fmla="*/ 908652 w 6598008"/>
                <a:gd name="connsiteY1521" fmla="*/ 120884 h 1306090"/>
                <a:gd name="connsiteX1522" fmla="*/ 902459 w 6598008"/>
                <a:gd name="connsiteY1522" fmla="*/ 126176 h 1306090"/>
                <a:gd name="connsiteX1523" fmla="*/ 900207 w 6598008"/>
                <a:gd name="connsiteY1523" fmla="*/ 121785 h 1306090"/>
                <a:gd name="connsiteX1524" fmla="*/ 898181 w 6598008"/>
                <a:gd name="connsiteY1524" fmla="*/ 126627 h 1306090"/>
                <a:gd name="connsiteX1525" fmla="*/ 891650 w 6598008"/>
                <a:gd name="connsiteY1525" fmla="*/ 122686 h 1306090"/>
                <a:gd name="connsiteX1526" fmla="*/ 832088 w 6598008"/>
                <a:gd name="connsiteY1526" fmla="*/ 128653 h 1306090"/>
                <a:gd name="connsiteX1527" fmla="*/ 823756 w 6598008"/>
                <a:gd name="connsiteY1527" fmla="*/ 134058 h 1306090"/>
                <a:gd name="connsiteX1528" fmla="*/ 817226 w 6598008"/>
                <a:gd name="connsiteY1528" fmla="*/ 130117 h 1306090"/>
                <a:gd name="connsiteX1529" fmla="*/ 810695 w 6598008"/>
                <a:gd name="connsiteY1529" fmla="*/ 126176 h 1306090"/>
                <a:gd name="connsiteX1530" fmla="*/ 816775 w 6598008"/>
                <a:gd name="connsiteY1530" fmla="*/ 116381 h 1306090"/>
                <a:gd name="connsiteX1531" fmla="*/ 820604 w 6598008"/>
                <a:gd name="connsiteY1531" fmla="*/ 102194 h 1306090"/>
                <a:gd name="connsiteX1532" fmla="*/ 828823 w 6598008"/>
                <a:gd name="connsiteY1532" fmla="*/ 92173 h 1306090"/>
                <a:gd name="connsiteX1533" fmla="*/ 801350 w 6598008"/>
                <a:gd name="connsiteY1533" fmla="*/ 99604 h 1306090"/>
                <a:gd name="connsiteX1534" fmla="*/ 794932 w 6598008"/>
                <a:gd name="connsiteY1534" fmla="*/ 100280 h 1306090"/>
                <a:gd name="connsiteX1535" fmla="*/ 790654 w 6598008"/>
                <a:gd name="connsiteY1535" fmla="*/ 100730 h 1306090"/>
                <a:gd name="connsiteX1536" fmla="*/ 748093 w 6598008"/>
                <a:gd name="connsiteY1536" fmla="*/ 105009 h 1306090"/>
                <a:gd name="connsiteX1537" fmla="*/ 733005 w 6598008"/>
                <a:gd name="connsiteY1537" fmla="*/ 101969 h 1306090"/>
                <a:gd name="connsiteX1538" fmla="*/ 766784 w 6598008"/>
                <a:gd name="connsiteY1538" fmla="*/ 89358 h 1306090"/>
                <a:gd name="connsiteX1539" fmla="*/ 794594 w 6598008"/>
                <a:gd name="connsiteY1539" fmla="*/ 91160 h 1306090"/>
                <a:gd name="connsiteX1540" fmla="*/ 815537 w 6598008"/>
                <a:gd name="connsiteY1540" fmla="*/ 79788 h 1306090"/>
                <a:gd name="connsiteX1541" fmla="*/ 819365 w 6598008"/>
                <a:gd name="connsiteY1541" fmla="*/ 65601 h 1306090"/>
                <a:gd name="connsiteX1542" fmla="*/ 819815 w 6598008"/>
                <a:gd name="connsiteY1542" fmla="*/ 79337 h 1306090"/>
                <a:gd name="connsiteX1543" fmla="*/ 839294 w 6598008"/>
                <a:gd name="connsiteY1543" fmla="*/ 86543 h 1306090"/>
                <a:gd name="connsiteX1544" fmla="*/ 851792 w 6598008"/>
                <a:gd name="connsiteY1544" fmla="*/ 76072 h 1306090"/>
                <a:gd name="connsiteX1545" fmla="*/ 842785 w 6598008"/>
                <a:gd name="connsiteY1545" fmla="*/ 63124 h 1306090"/>
                <a:gd name="connsiteX1546" fmla="*/ 848527 w 6598008"/>
                <a:gd name="connsiteY1546" fmla="*/ 44095 h 1306090"/>
                <a:gd name="connsiteX1547" fmla="*/ 869469 w 6598008"/>
                <a:gd name="connsiteY1547" fmla="*/ 32723 h 1306090"/>
                <a:gd name="connsiteX1548" fmla="*/ 852243 w 6598008"/>
                <a:gd name="connsiteY1548" fmla="*/ 29908 h 1306090"/>
                <a:gd name="connsiteX1549" fmla="*/ 837605 w 6598008"/>
                <a:gd name="connsiteY1549" fmla="*/ 40605 h 1306090"/>
                <a:gd name="connsiteX1550" fmla="*/ 830624 w 6598008"/>
                <a:gd name="connsiteY1550" fmla="*/ 22928 h 1306090"/>
                <a:gd name="connsiteX1551" fmla="*/ 849653 w 6598008"/>
                <a:gd name="connsiteY1551" fmla="*/ 16397 h 1306090"/>
                <a:gd name="connsiteX1552" fmla="*/ 866542 w 6598008"/>
                <a:gd name="connsiteY1552" fmla="*/ 10092 h 1306090"/>
                <a:gd name="connsiteX1553" fmla="*/ 855620 w 6598008"/>
                <a:gd name="connsiteY1553" fmla="*/ 1985 h 1306090"/>
                <a:gd name="connsiteX1554" fmla="*/ 849202 w 6598008"/>
                <a:gd name="connsiteY1554" fmla="*/ 2661 h 1306090"/>
                <a:gd name="connsiteX1555" fmla="*/ 838506 w 6598008"/>
                <a:gd name="connsiteY1555" fmla="*/ 3787 h 1306090"/>
                <a:gd name="connsiteX1556" fmla="*/ 821617 w 6598008"/>
                <a:gd name="connsiteY1556" fmla="*/ 10092 h 1306090"/>
                <a:gd name="connsiteX1557" fmla="*/ 806529 w 6598008"/>
                <a:gd name="connsiteY1557" fmla="*/ 7052 h 1306090"/>
                <a:gd name="connsiteX1558" fmla="*/ 804503 w 6598008"/>
                <a:gd name="connsiteY1558" fmla="*/ 11893 h 1306090"/>
                <a:gd name="connsiteX1559" fmla="*/ 755524 w 6598008"/>
                <a:gd name="connsiteY1559" fmla="*/ 16848 h 1306090"/>
                <a:gd name="connsiteX1560" fmla="*/ 749332 w 6598008"/>
                <a:gd name="connsiteY1560" fmla="*/ 22027 h 1306090"/>
                <a:gd name="connsiteX1561" fmla="*/ 706771 w 6598008"/>
                <a:gd name="connsiteY1561" fmla="*/ 26305 h 1306090"/>
                <a:gd name="connsiteX1562" fmla="*/ 700578 w 6598008"/>
                <a:gd name="connsiteY1562" fmla="*/ 31485 h 1306090"/>
                <a:gd name="connsiteX1563" fmla="*/ 694048 w 6598008"/>
                <a:gd name="connsiteY1563" fmla="*/ 27544 h 1306090"/>
                <a:gd name="connsiteX1564" fmla="*/ 692021 w 6598008"/>
                <a:gd name="connsiteY1564" fmla="*/ 32386 h 1306090"/>
                <a:gd name="connsiteX1565" fmla="*/ 689769 w 6598008"/>
                <a:gd name="connsiteY1565" fmla="*/ 27994 h 1306090"/>
                <a:gd name="connsiteX1566" fmla="*/ 685603 w 6598008"/>
                <a:gd name="connsiteY1566" fmla="*/ 31710 h 1306090"/>
                <a:gd name="connsiteX1567" fmla="*/ 600482 w 6598008"/>
                <a:gd name="connsiteY1567" fmla="*/ 40267 h 1306090"/>
                <a:gd name="connsiteX1568" fmla="*/ 592150 w 6598008"/>
                <a:gd name="connsiteY1568" fmla="*/ 45672 h 1306090"/>
                <a:gd name="connsiteX1569" fmla="*/ 585620 w 6598008"/>
                <a:gd name="connsiteY1569" fmla="*/ 41731 h 1306090"/>
                <a:gd name="connsiteX1570" fmla="*/ 583593 w 6598008"/>
                <a:gd name="connsiteY1570" fmla="*/ 46572 h 1306090"/>
                <a:gd name="connsiteX1571" fmla="*/ 577063 w 6598008"/>
                <a:gd name="connsiteY1571" fmla="*/ 42632 h 1306090"/>
                <a:gd name="connsiteX1572" fmla="*/ 575036 w 6598008"/>
                <a:gd name="connsiteY1572" fmla="*/ 47473 h 1306090"/>
                <a:gd name="connsiteX1573" fmla="*/ 532476 w 6598008"/>
                <a:gd name="connsiteY1573" fmla="*/ 51752 h 1306090"/>
                <a:gd name="connsiteX1574" fmla="*/ 526283 w 6598008"/>
                <a:gd name="connsiteY1574" fmla="*/ 56931 h 1306090"/>
                <a:gd name="connsiteX1575" fmla="*/ 479444 w 6598008"/>
                <a:gd name="connsiteY1575" fmla="*/ 61660 h 1306090"/>
                <a:gd name="connsiteX1576" fmla="*/ 473251 w 6598008"/>
                <a:gd name="connsiteY1576" fmla="*/ 66952 h 1306090"/>
                <a:gd name="connsiteX1577" fmla="*/ 379573 w 6598008"/>
                <a:gd name="connsiteY1577" fmla="*/ 76410 h 1306090"/>
                <a:gd name="connsiteX1578" fmla="*/ 360432 w 6598008"/>
                <a:gd name="connsiteY1578" fmla="*/ 78324 h 1306090"/>
                <a:gd name="connsiteX1579" fmla="*/ 348159 w 6598008"/>
                <a:gd name="connsiteY1579" fmla="*/ 93411 h 1306090"/>
                <a:gd name="connsiteX1580" fmla="*/ 280603 w 6598008"/>
                <a:gd name="connsiteY1580" fmla="*/ 118633 h 1306090"/>
                <a:gd name="connsiteX1581" fmla="*/ 251666 w 6598008"/>
                <a:gd name="connsiteY1581" fmla="*/ 149146 h 1306090"/>
                <a:gd name="connsiteX1582" fmla="*/ 263151 w 6598008"/>
                <a:gd name="connsiteY1582" fmla="*/ 175605 h 1306090"/>
                <a:gd name="connsiteX1583" fmla="*/ 244573 w 6598008"/>
                <a:gd name="connsiteY1583" fmla="*/ 195872 h 1306090"/>
                <a:gd name="connsiteX1584" fmla="*/ 249414 w 6598008"/>
                <a:gd name="connsiteY1584" fmla="*/ 213774 h 1306090"/>
                <a:gd name="connsiteX1585" fmla="*/ 251553 w 6598008"/>
                <a:gd name="connsiteY1585" fmla="*/ 213549 h 1306090"/>
                <a:gd name="connsiteX1586" fmla="*/ 251891 w 6598008"/>
                <a:gd name="connsiteY1586" fmla="*/ 222782 h 1306090"/>
                <a:gd name="connsiteX1587" fmla="*/ 256508 w 6598008"/>
                <a:gd name="connsiteY1587" fmla="*/ 231564 h 1306090"/>
                <a:gd name="connsiteX1588" fmla="*/ 248288 w 6598008"/>
                <a:gd name="connsiteY1588" fmla="*/ 241585 h 1306090"/>
                <a:gd name="connsiteX1589" fmla="*/ 271708 w 6598008"/>
                <a:gd name="connsiteY1589" fmla="*/ 239221 h 1306090"/>
                <a:gd name="connsiteX1590" fmla="*/ 299856 w 6598008"/>
                <a:gd name="connsiteY1590" fmla="*/ 250142 h 1306090"/>
                <a:gd name="connsiteX1591" fmla="*/ 289385 w 6598008"/>
                <a:gd name="connsiteY1591" fmla="*/ 255772 h 1306090"/>
                <a:gd name="connsiteX1592" fmla="*/ 281166 w 6598008"/>
                <a:gd name="connsiteY1592" fmla="*/ 265793 h 1306090"/>
                <a:gd name="connsiteX1593" fmla="*/ 317083 w 6598008"/>
                <a:gd name="connsiteY1593" fmla="*/ 252957 h 1306090"/>
                <a:gd name="connsiteX1594" fmla="*/ 330031 w 6598008"/>
                <a:gd name="connsiteY1594" fmla="*/ 256222 h 1306090"/>
                <a:gd name="connsiteX1595" fmla="*/ 296366 w 6598008"/>
                <a:gd name="connsiteY1595" fmla="*/ 273449 h 1306090"/>
                <a:gd name="connsiteX1596" fmla="*/ 275536 w 6598008"/>
                <a:gd name="connsiteY1596" fmla="*/ 289325 h 1306090"/>
                <a:gd name="connsiteX1597" fmla="*/ 264952 w 6598008"/>
                <a:gd name="connsiteY1597" fmla="*/ 290451 h 1306090"/>
                <a:gd name="connsiteX1598" fmla="*/ 261011 w 6598008"/>
                <a:gd name="connsiteY1598" fmla="*/ 300021 h 1306090"/>
                <a:gd name="connsiteX1599" fmla="*/ 254931 w 6598008"/>
                <a:gd name="connsiteY1599" fmla="*/ 309817 h 1306090"/>
                <a:gd name="connsiteX1600" fmla="*/ 271820 w 6598008"/>
                <a:gd name="connsiteY1600" fmla="*/ 303512 h 1306090"/>
                <a:gd name="connsiteX1601" fmla="*/ 261800 w 6598008"/>
                <a:gd name="connsiteY1601" fmla="*/ 322991 h 1306090"/>
                <a:gd name="connsiteX1602" fmla="*/ 261912 w 6598008"/>
                <a:gd name="connsiteY1602" fmla="*/ 392123 h 1306090"/>
                <a:gd name="connsiteX1603" fmla="*/ 256395 w 6598008"/>
                <a:gd name="connsiteY1603" fmla="*/ 420272 h 1306090"/>
                <a:gd name="connsiteX1604" fmla="*/ 263826 w 6598008"/>
                <a:gd name="connsiteY1604" fmla="*/ 451798 h 1306090"/>
                <a:gd name="connsiteX1605" fmla="*/ 260336 w 6598008"/>
                <a:gd name="connsiteY1605" fmla="*/ 475218 h 1306090"/>
                <a:gd name="connsiteX1606" fmla="*/ 252454 w 6598008"/>
                <a:gd name="connsiteY1606" fmla="*/ 494471 h 1306090"/>
                <a:gd name="connsiteX1607" fmla="*/ 264164 w 6598008"/>
                <a:gd name="connsiteY1607" fmla="*/ 525547 h 1306090"/>
                <a:gd name="connsiteX1608" fmla="*/ 255945 w 6598008"/>
                <a:gd name="connsiteY1608" fmla="*/ 535568 h 1306090"/>
                <a:gd name="connsiteX1609" fmla="*/ 253017 w 6598008"/>
                <a:gd name="connsiteY1609" fmla="*/ 577340 h 1306090"/>
                <a:gd name="connsiteX1610" fmla="*/ 253580 w 6598008"/>
                <a:gd name="connsiteY1610" fmla="*/ 595693 h 1306090"/>
                <a:gd name="connsiteX1611" fmla="*/ 251891 w 6598008"/>
                <a:gd name="connsiteY1611" fmla="*/ 609655 h 1306090"/>
                <a:gd name="connsiteX1612" fmla="*/ 256733 w 6598008"/>
                <a:gd name="connsiteY1612" fmla="*/ 627557 h 1306090"/>
                <a:gd name="connsiteX1613" fmla="*/ 250653 w 6598008"/>
                <a:gd name="connsiteY1613" fmla="*/ 637353 h 1306090"/>
                <a:gd name="connsiteX1614" fmla="*/ 251666 w 6598008"/>
                <a:gd name="connsiteY1614" fmla="*/ 669442 h 1306090"/>
                <a:gd name="connsiteX1615" fmla="*/ 258647 w 6598008"/>
                <a:gd name="connsiteY1615" fmla="*/ 687120 h 1306090"/>
                <a:gd name="connsiteX1616" fmla="*/ 267429 w 6598008"/>
                <a:gd name="connsiteY1616" fmla="*/ 695452 h 1306090"/>
                <a:gd name="connsiteX1617" fmla="*/ 267992 w 6598008"/>
                <a:gd name="connsiteY1617" fmla="*/ 713804 h 1306090"/>
                <a:gd name="connsiteX1618" fmla="*/ 285332 w 6598008"/>
                <a:gd name="connsiteY1618" fmla="*/ 721236 h 1306090"/>
                <a:gd name="connsiteX1619" fmla="*/ 277225 w 6598008"/>
                <a:gd name="connsiteY1619" fmla="*/ 735873 h 1306090"/>
                <a:gd name="connsiteX1620" fmla="*/ 288034 w 6598008"/>
                <a:gd name="connsiteY1620" fmla="*/ 739363 h 1306090"/>
                <a:gd name="connsiteX1621" fmla="*/ 273284 w 6598008"/>
                <a:gd name="connsiteY1621" fmla="*/ 745443 h 1306090"/>
                <a:gd name="connsiteX1622" fmla="*/ 265628 w 6598008"/>
                <a:gd name="connsiteY1622" fmla="*/ 773817 h 1306090"/>
                <a:gd name="connsiteX1623" fmla="*/ 278576 w 6598008"/>
                <a:gd name="connsiteY1623" fmla="*/ 777082 h 1306090"/>
                <a:gd name="connsiteX1624" fmla="*/ 281166 w 6598008"/>
                <a:gd name="connsiteY1624" fmla="*/ 790594 h 1306090"/>
                <a:gd name="connsiteX1625" fmla="*/ 262700 w 6598008"/>
                <a:gd name="connsiteY1625" fmla="*/ 815477 h 1306090"/>
                <a:gd name="connsiteX1626" fmla="*/ 237592 w 6598008"/>
                <a:gd name="connsiteY1626" fmla="*/ 831803 h 1306090"/>
                <a:gd name="connsiteX1627" fmla="*/ 205953 w 6598008"/>
                <a:gd name="connsiteY1627" fmla="*/ 844188 h 1306090"/>
                <a:gd name="connsiteX1628" fmla="*/ 222955 w 6598008"/>
                <a:gd name="connsiteY1628" fmla="*/ 842499 h 1306090"/>
                <a:gd name="connsiteX1629" fmla="*/ 240181 w 6598008"/>
                <a:gd name="connsiteY1629" fmla="*/ 845427 h 1306090"/>
                <a:gd name="connsiteX1630" fmla="*/ 212709 w 6598008"/>
                <a:gd name="connsiteY1630" fmla="*/ 852858 h 1306090"/>
                <a:gd name="connsiteX1631" fmla="*/ 197959 w 6598008"/>
                <a:gd name="connsiteY1631" fmla="*/ 858938 h 1306090"/>
                <a:gd name="connsiteX1632" fmla="*/ 189739 w 6598008"/>
                <a:gd name="connsiteY1632" fmla="*/ 868959 h 1306090"/>
                <a:gd name="connsiteX1633" fmla="*/ 177016 w 6598008"/>
                <a:gd name="connsiteY1633" fmla="*/ 870197 h 1306090"/>
                <a:gd name="connsiteX1634" fmla="*/ 172963 w 6598008"/>
                <a:gd name="connsiteY1634" fmla="*/ 875264 h 1306090"/>
                <a:gd name="connsiteX1635" fmla="*/ 168797 w 6598008"/>
                <a:gd name="connsiteY1635" fmla="*/ 880331 h 1306090"/>
                <a:gd name="connsiteX1636" fmla="*/ 164518 w 6598008"/>
                <a:gd name="connsiteY1636" fmla="*/ 880781 h 1306090"/>
                <a:gd name="connsiteX1637" fmla="*/ 145377 w 6598008"/>
                <a:gd name="connsiteY1637" fmla="*/ 882695 h 1306090"/>
                <a:gd name="connsiteX1638" fmla="*/ 139410 w 6598008"/>
                <a:gd name="connsiteY1638" fmla="*/ 897107 h 1306090"/>
                <a:gd name="connsiteX1639" fmla="*/ 130628 w 6598008"/>
                <a:gd name="connsiteY1639" fmla="*/ 888775 h 1306090"/>
                <a:gd name="connsiteX1640" fmla="*/ 130740 w 6598008"/>
                <a:gd name="connsiteY1640" fmla="*/ 893392 h 1306090"/>
                <a:gd name="connsiteX1641" fmla="*/ 126462 w 6598008"/>
                <a:gd name="connsiteY1641" fmla="*/ 893842 h 1306090"/>
                <a:gd name="connsiteX1642" fmla="*/ 107433 w 6598008"/>
                <a:gd name="connsiteY1642" fmla="*/ 900373 h 1306090"/>
                <a:gd name="connsiteX1643" fmla="*/ 99214 w 6598008"/>
                <a:gd name="connsiteY1643" fmla="*/ 910394 h 1306090"/>
                <a:gd name="connsiteX1644" fmla="*/ 118693 w 6598008"/>
                <a:gd name="connsiteY1644" fmla="*/ 917600 h 1306090"/>
                <a:gd name="connsiteX1645" fmla="*/ 108221 w 6598008"/>
                <a:gd name="connsiteY1645" fmla="*/ 923229 h 1306090"/>
                <a:gd name="connsiteX1646" fmla="*/ 82775 w 6598008"/>
                <a:gd name="connsiteY1646" fmla="*/ 930435 h 1306090"/>
                <a:gd name="connsiteX1647" fmla="*/ 91445 w 6598008"/>
                <a:gd name="connsiteY1647" fmla="*/ 934151 h 1306090"/>
                <a:gd name="connsiteX1648" fmla="*/ 102141 w 6598008"/>
                <a:gd name="connsiteY1648" fmla="*/ 933025 h 1306090"/>
                <a:gd name="connsiteX1649" fmla="*/ 104393 w 6598008"/>
                <a:gd name="connsiteY1649" fmla="*/ 937416 h 1306090"/>
                <a:gd name="connsiteX1650" fmla="*/ 117341 w 6598008"/>
                <a:gd name="connsiteY1650" fmla="*/ 940681 h 1306090"/>
                <a:gd name="connsiteX1651" fmla="*/ 129952 w 6598008"/>
                <a:gd name="connsiteY1651" fmla="*/ 934826 h 1306090"/>
                <a:gd name="connsiteX1652" fmla="*/ 134231 w 6598008"/>
                <a:gd name="connsiteY1652" fmla="*/ 934376 h 1306090"/>
                <a:gd name="connsiteX1653" fmla="*/ 147179 w 6598008"/>
                <a:gd name="connsiteY1653" fmla="*/ 937641 h 1306090"/>
                <a:gd name="connsiteX1654" fmla="*/ 162041 w 6598008"/>
                <a:gd name="connsiteY1654" fmla="*/ 936178 h 1306090"/>
                <a:gd name="connsiteX1655" fmla="*/ 179268 w 6598008"/>
                <a:gd name="connsiteY1655" fmla="*/ 939105 h 1306090"/>
                <a:gd name="connsiteX1656" fmla="*/ 156186 w 6598008"/>
                <a:gd name="connsiteY1656" fmla="*/ 950702 h 1306090"/>
                <a:gd name="connsiteX1657" fmla="*/ 141437 w 6598008"/>
                <a:gd name="connsiteY1657" fmla="*/ 956782 h 1306090"/>
                <a:gd name="connsiteX1658" fmla="*/ 135469 w 6598008"/>
                <a:gd name="connsiteY1658" fmla="*/ 971194 h 1306090"/>
                <a:gd name="connsiteX1659" fmla="*/ 131416 w 6598008"/>
                <a:gd name="connsiteY1659" fmla="*/ 976261 h 1306090"/>
                <a:gd name="connsiteX1660" fmla="*/ 124885 w 6598008"/>
                <a:gd name="connsiteY1660" fmla="*/ 972320 h 1306090"/>
                <a:gd name="connsiteX1661" fmla="*/ 132992 w 6598008"/>
                <a:gd name="connsiteY1661" fmla="*/ 957683 h 1306090"/>
                <a:gd name="connsiteX1662" fmla="*/ 116215 w 6598008"/>
                <a:gd name="connsiteY1662" fmla="*/ 968605 h 1306090"/>
                <a:gd name="connsiteX1663" fmla="*/ 123084 w 6598008"/>
                <a:gd name="connsiteY1663" fmla="*/ 981778 h 1306090"/>
                <a:gd name="connsiteX1664" fmla="*/ 148530 w 6598008"/>
                <a:gd name="connsiteY1664" fmla="*/ 974572 h 1306090"/>
                <a:gd name="connsiteX1665" fmla="*/ 174201 w 6598008"/>
                <a:gd name="connsiteY1665" fmla="*/ 976599 h 1306090"/>
                <a:gd name="connsiteX1666" fmla="*/ 180844 w 6598008"/>
                <a:gd name="connsiteY1666" fmla="*/ 985156 h 1306090"/>
                <a:gd name="connsiteX1667" fmla="*/ 170486 w 6598008"/>
                <a:gd name="connsiteY1667" fmla="*/ 995402 h 1306090"/>
                <a:gd name="connsiteX1668" fmla="*/ 161929 w 6598008"/>
                <a:gd name="connsiteY1668" fmla="*/ 996303 h 1306090"/>
                <a:gd name="connsiteX1669" fmla="*/ 153709 w 6598008"/>
                <a:gd name="connsiteY1669" fmla="*/ 1006324 h 1306090"/>
                <a:gd name="connsiteX1670" fmla="*/ 149318 w 6598008"/>
                <a:gd name="connsiteY1670" fmla="*/ 1002158 h 1306090"/>
                <a:gd name="connsiteX1671" fmla="*/ 145265 w 6598008"/>
                <a:gd name="connsiteY1671" fmla="*/ 1007224 h 1306090"/>
                <a:gd name="connsiteX1672" fmla="*/ 136595 w 6598008"/>
                <a:gd name="connsiteY1672" fmla="*/ 1003509 h 1306090"/>
                <a:gd name="connsiteX1673" fmla="*/ 130402 w 6598008"/>
                <a:gd name="connsiteY1673" fmla="*/ 1008688 h 1306090"/>
                <a:gd name="connsiteX1674" fmla="*/ 121733 w 6598008"/>
                <a:gd name="connsiteY1674" fmla="*/ 1004973 h 1306090"/>
                <a:gd name="connsiteX1675" fmla="*/ 113401 w 6598008"/>
                <a:gd name="connsiteY1675" fmla="*/ 1010377 h 1306090"/>
                <a:gd name="connsiteX1676" fmla="*/ 87842 w 6598008"/>
                <a:gd name="connsiteY1676" fmla="*/ 1012967 h 1306090"/>
                <a:gd name="connsiteX1677" fmla="*/ 80861 w 6598008"/>
                <a:gd name="connsiteY1677" fmla="*/ 1009251 h 1306090"/>
                <a:gd name="connsiteX1678" fmla="*/ 74668 w 6598008"/>
                <a:gd name="connsiteY1678" fmla="*/ 1014430 h 1306090"/>
                <a:gd name="connsiteX1679" fmla="*/ 72416 w 6598008"/>
                <a:gd name="connsiteY1679" fmla="*/ 1010039 h 1306090"/>
                <a:gd name="connsiteX1680" fmla="*/ 48997 w 6598008"/>
                <a:gd name="connsiteY1680" fmla="*/ 1012404 h 1306090"/>
                <a:gd name="connsiteX1681" fmla="*/ 40665 w 6598008"/>
                <a:gd name="connsiteY1681" fmla="*/ 1017808 h 1306090"/>
                <a:gd name="connsiteX1682" fmla="*/ 31995 w 6598008"/>
                <a:gd name="connsiteY1682" fmla="*/ 1014093 h 1306090"/>
                <a:gd name="connsiteX1683" fmla="*/ 8576 w 6598008"/>
                <a:gd name="connsiteY1683" fmla="*/ 1016457 h 1306090"/>
                <a:gd name="connsiteX1684" fmla="*/ 8688 w 6598008"/>
                <a:gd name="connsiteY1684" fmla="*/ 1021073 h 1306090"/>
                <a:gd name="connsiteX1685" fmla="*/ 469 w 6598008"/>
                <a:gd name="connsiteY1685" fmla="*/ 1031094 h 1306090"/>
                <a:gd name="connsiteX1686" fmla="*/ 62508 w 6598008"/>
                <a:gd name="connsiteY1686" fmla="*/ 1034022 h 1306090"/>
                <a:gd name="connsiteX1687" fmla="*/ 71065 w 6598008"/>
                <a:gd name="connsiteY1687" fmla="*/ 1033121 h 1306090"/>
                <a:gd name="connsiteX1688" fmla="*/ 73317 w 6598008"/>
                <a:gd name="connsiteY1688" fmla="*/ 1037512 h 1306090"/>
                <a:gd name="connsiteX1689" fmla="*/ 77371 w 6598008"/>
                <a:gd name="connsiteY1689" fmla="*/ 1032445 h 1306090"/>
                <a:gd name="connsiteX1690" fmla="*/ 83901 w 6598008"/>
                <a:gd name="connsiteY1690" fmla="*/ 1036386 h 1306090"/>
                <a:gd name="connsiteX1691" fmla="*/ 147742 w 6598008"/>
                <a:gd name="connsiteY1691" fmla="*/ 1029968 h 1306090"/>
                <a:gd name="connsiteX1692" fmla="*/ 158663 w 6598008"/>
                <a:gd name="connsiteY1692" fmla="*/ 1038075 h 1306090"/>
                <a:gd name="connsiteX1693" fmla="*/ 190640 w 6598008"/>
                <a:gd name="connsiteY1693" fmla="*/ 1034810 h 1306090"/>
                <a:gd name="connsiteX1694" fmla="*/ 198972 w 6598008"/>
                <a:gd name="connsiteY1694" fmla="*/ 1029405 h 1306090"/>
                <a:gd name="connsiteX1695" fmla="*/ 212033 w 6598008"/>
                <a:gd name="connsiteY1695" fmla="*/ 1037287 h 1306090"/>
                <a:gd name="connsiteX1696" fmla="*/ 250315 w 6598008"/>
                <a:gd name="connsiteY1696" fmla="*/ 1033459 h 1306090"/>
                <a:gd name="connsiteX1697" fmla="*/ 257183 w 6598008"/>
                <a:gd name="connsiteY1697" fmla="*/ 1046632 h 1306090"/>
                <a:gd name="connsiteX1698" fmla="*/ 291412 w 6598008"/>
                <a:gd name="connsiteY1698" fmla="*/ 1047758 h 1306090"/>
                <a:gd name="connsiteX1699" fmla="*/ 298055 w 6598008"/>
                <a:gd name="connsiteY1699" fmla="*/ 1056315 h 1306090"/>
                <a:gd name="connsiteX1700" fmla="*/ 310553 w 6598008"/>
                <a:gd name="connsiteY1700" fmla="*/ 1045844 h 1306090"/>
                <a:gd name="connsiteX1701" fmla="*/ 323501 w 6598008"/>
                <a:gd name="connsiteY1701" fmla="*/ 1049109 h 1306090"/>
                <a:gd name="connsiteX1702" fmla="*/ 353451 w 6598008"/>
                <a:gd name="connsiteY1702" fmla="*/ 1050686 h 1306090"/>
                <a:gd name="connsiteX1703" fmla="*/ 353338 w 6598008"/>
                <a:gd name="connsiteY1703" fmla="*/ 1046069 h 1306090"/>
                <a:gd name="connsiteX1704" fmla="*/ 357842 w 6598008"/>
                <a:gd name="connsiteY1704" fmla="*/ 1054852 h 1306090"/>
                <a:gd name="connsiteX1705" fmla="*/ 296253 w 6598008"/>
                <a:gd name="connsiteY1705" fmla="*/ 1065661 h 1306090"/>
                <a:gd name="connsiteX1706" fmla="*/ 290061 w 6598008"/>
                <a:gd name="connsiteY1706" fmla="*/ 1070840 h 1306090"/>
                <a:gd name="connsiteX1707" fmla="*/ 287809 w 6598008"/>
                <a:gd name="connsiteY1707" fmla="*/ 1066449 h 1306090"/>
                <a:gd name="connsiteX1708" fmla="*/ 283755 w 6598008"/>
                <a:gd name="connsiteY1708" fmla="*/ 1071516 h 1306090"/>
                <a:gd name="connsiteX1709" fmla="*/ 279364 w 6598008"/>
                <a:gd name="connsiteY1709" fmla="*/ 1067350 h 1306090"/>
                <a:gd name="connsiteX1710" fmla="*/ 272946 w 6598008"/>
                <a:gd name="connsiteY1710" fmla="*/ 1068025 h 1306090"/>
                <a:gd name="connsiteX1711" fmla="*/ 262475 w 6598008"/>
                <a:gd name="connsiteY1711" fmla="*/ 1073655 h 1306090"/>
                <a:gd name="connsiteX1712" fmla="*/ 275649 w 6598008"/>
                <a:gd name="connsiteY1712" fmla="*/ 1086153 h 1306090"/>
                <a:gd name="connsiteX1713" fmla="*/ 281729 w 6598008"/>
                <a:gd name="connsiteY1713" fmla="*/ 1076357 h 1306090"/>
                <a:gd name="connsiteX1714" fmla="*/ 292425 w 6598008"/>
                <a:gd name="connsiteY1714" fmla="*/ 1075231 h 1306090"/>
                <a:gd name="connsiteX1715" fmla="*/ 305599 w 6598008"/>
                <a:gd name="connsiteY1715" fmla="*/ 1087729 h 1306090"/>
                <a:gd name="connsiteX1716" fmla="*/ 318322 w 6598008"/>
                <a:gd name="connsiteY1716" fmla="*/ 1086491 h 1306090"/>
                <a:gd name="connsiteX1717" fmla="*/ 331045 w 6598008"/>
                <a:gd name="connsiteY1717" fmla="*/ 1085252 h 1306090"/>
                <a:gd name="connsiteX1718" fmla="*/ 325077 w 6598008"/>
                <a:gd name="connsiteY1718" fmla="*/ 1099664 h 1306090"/>
                <a:gd name="connsiteX1719" fmla="*/ 384640 w 6598008"/>
                <a:gd name="connsiteY1719" fmla="*/ 1093697 h 1306090"/>
                <a:gd name="connsiteX1720" fmla="*/ 386891 w 6598008"/>
                <a:gd name="connsiteY1720" fmla="*/ 1098088 h 1306090"/>
                <a:gd name="connsiteX1721" fmla="*/ 410649 w 6598008"/>
                <a:gd name="connsiteY1721" fmla="*/ 1104956 h 1306090"/>
                <a:gd name="connsiteX1722" fmla="*/ 422021 w 6598008"/>
                <a:gd name="connsiteY1722" fmla="*/ 1126799 h 1306090"/>
                <a:gd name="connsiteX1723" fmla="*/ 432379 w 6598008"/>
                <a:gd name="connsiteY1723" fmla="*/ 1116553 h 1306090"/>
                <a:gd name="connsiteX1724" fmla="*/ 445328 w 6598008"/>
                <a:gd name="connsiteY1724" fmla="*/ 1119818 h 1306090"/>
                <a:gd name="connsiteX1725" fmla="*/ 436095 w 6598008"/>
                <a:gd name="connsiteY1725" fmla="*/ 1097750 h 1306090"/>
                <a:gd name="connsiteX1726" fmla="*/ 450957 w 6598008"/>
                <a:gd name="connsiteY1726" fmla="*/ 1096286 h 1306090"/>
                <a:gd name="connsiteX1727" fmla="*/ 453547 w 6598008"/>
                <a:gd name="connsiteY1727" fmla="*/ 1109798 h 1306090"/>
                <a:gd name="connsiteX1728" fmla="*/ 458163 w 6598008"/>
                <a:gd name="connsiteY1728" fmla="*/ 1118580 h 1306090"/>
                <a:gd name="connsiteX1729" fmla="*/ 473026 w 6598008"/>
                <a:gd name="connsiteY1729" fmla="*/ 1117116 h 1306090"/>
                <a:gd name="connsiteX1730" fmla="*/ 484285 w 6598008"/>
                <a:gd name="connsiteY1730" fmla="*/ 1134456 h 1306090"/>
                <a:gd name="connsiteX1731" fmla="*/ 507705 w 6598008"/>
                <a:gd name="connsiteY1731" fmla="*/ 1132091 h 1306090"/>
                <a:gd name="connsiteX1732" fmla="*/ 493068 w 6598008"/>
                <a:gd name="connsiteY1732" fmla="*/ 1142788 h 1306090"/>
                <a:gd name="connsiteX1733" fmla="*/ 454898 w 6598008"/>
                <a:gd name="connsiteY1733" fmla="*/ 1151232 h 1306090"/>
                <a:gd name="connsiteX1734" fmla="*/ 446679 w 6598008"/>
                <a:gd name="connsiteY1734" fmla="*/ 1161253 h 1306090"/>
                <a:gd name="connsiteX1735" fmla="*/ 422922 w 6598008"/>
                <a:gd name="connsiteY1735" fmla="*/ 1154385 h 1306090"/>
                <a:gd name="connsiteX1736" fmla="*/ 412563 w 6598008"/>
                <a:gd name="connsiteY1736" fmla="*/ 1164631 h 1306090"/>
                <a:gd name="connsiteX1737" fmla="*/ 399615 w 6598008"/>
                <a:gd name="connsiteY1737" fmla="*/ 1161366 h 1306090"/>
                <a:gd name="connsiteX1738" fmla="*/ 397475 w 6598008"/>
                <a:gd name="connsiteY1738" fmla="*/ 1161591 h 1306090"/>
                <a:gd name="connsiteX1739" fmla="*/ 395674 w 6598008"/>
                <a:gd name="connsiteY1739" fmla="*/ 1170936 h 1306090"/>
                <a:gd name="connsiteX1740" fmla="*/ 387454 w 6598008"/>
                <a:gd name="connsiteY1740" fmla="*/ 1180957 h 1306090"/>
                <a:gd name="connsiteX1741" fmla="*/ 384865 w 6598008"/>
                <a:gd name="connsiteY1741" fmla="*/ 1167446 h 1306090"/>
                <a:gd name="connsiteX1742" fmla="*/ 378222 w 6598008"/>
                <a:gd name="connsiteY1742" fmla="*/ 1158889 h 1306090"/>
                <a:gd name="connsiteX1743" fmla="*/ 365499 w 6598008"/>
                <a:gd name="connsiteY1743" fmla="*/ 1160127 h 1306090"/>
                <a:gd name="connsiteX1744" fmla="*/ 372479 w 6598008"/>
                <a:gd name="connsiteY1744" fmla="*/ 1177804 h 1306090"/>
                <a:gd name="connsiteX1745" fmla="*/ 317083 w 6598008"/>
                <a:gd name="connsiteY1745" fmla="*/ 1183434 h 1306090"/>
                <a:gd name="connsiteX1746" fmla="*/ 306837 w 6598008"/>
                <a:gd name="connsiteY1746" fmla="*/ 1198296 h 1306090"/>
                <a:gd name="connsiteX1747" fmla="*/ 295578 w 6598008"/>
                <a:gd name="connsiteY1747" fmla="*/ 1180957 h 1306090"/>
                <a:gd name="connsiteX1748" fmla="*/ 291637 w 6598008"/>
                <a:gd name="connsiteY1748" fmla="*/ 1190527 h 1306090"/>
                <a:gd name="connsiteX1749" fmla="*/ 285557 w 6598008"/>
                <a:gd name="connsiteY1749" fmla="*/ 1200323 h 1306090"/>
                <a:gd name="connsiteX1750" fmla="*/ 279364 w 6598008"/>
                <a:gd name="connsiteY1750" fmla="*/ 1205615 h 1306090"/>
                <a:gd name="connsiteX1751" fmla="*/ 264051 w 6598008"/>
                <a:gd name="connsiteY1751" fmla="*/ 1193342 h 1306090"/>
                <a:gd name="connsiteX1752" fmla="*/ 202913 w 6598008"/>
                <a:gd name="connsiteY1752" fmla="*/ 1217888 h 1306090"/>
                <a:gd name="connsiteX1753" fmla="*/ 196495 w 6598008"/>
                <a:gd name="connsiteY1753" fmla="*/ 1218563 h 1306090"/>
                <a:gd name="connsiteX1754" fmla="*/ 169135 w 6598008"/>
                <a:gd name="connsiteY1754" fmla="*/ 1230498 h 1306090"/>
                <a:gd name="connsiteX1755" fmla="*/ 154272 w 6598008"/>
                <a:gd name="connsiteY1755" fmla="*/ 1231962 h 1306090"/>
                <a:gd name="connsiteX1756" fmla="*/ 141774 w 6598008"/>
                <a:gd name="connsiteY1756" fmla="*/ 1242433 h 1306090"/>
                <a:gd name="connsiteX1757" fmla="*/ 129389 w 6598008"/>
                <a:gd name="connsiteY1757" fmla="*/ 1257521 h 1306090"/>
                <a:gd name="connsiteX1758" fmla="*/ 159001 w 6598008"/>
                <a:gd name="connsiteY1758" fmla="*/ 1249977 h 1306090"/>
                <a:gd name="connsiteX1759" fmla="*/ 165644 w 6598008"/>
                <a:gd name="connsiteY1759" fmla="*/ 1258534 h 1306090"/>
                <a:gd name="connsiteX1760" fmla="*/ 178255 w 6598008"/>
                <a:gd name="connsiteY1760" fmla="*/ 1252679 h 1306090"/>
                <a:gd name="connsiteX1761" fmla="*/ 193117 w 6598008"/>
                <a:gd name="connsiteY1761" fmla="*/ 1251216 h 1306090"/>
                <a:gd name="connsiteX1762" fmla="*/ 199197 w 6598008"/>
                <a:gd name="connsiteY1762" fmla="*/ 1241420 h 1306090"/>
                <a:gd name="connsiteX1763" fmla="*/ 216424 w 6598008"/>
                <a:gd name="connsiteY1763" fmla="*/ 1244347 h 1306090"/>
                <a:gd name="connsiteX1764" fmla="*/ 224644 w 6598008"/>
                <a:gd name="connsiteY1764" fmla="*/ 1234327 h 1306090"/>
                <a:gd name="connsiteX1765" fmla="*/ 233426 w 6598008"/>
                <a:gd name="connsiteY1765" fmla="*/ 1242658 h 1306090"/>
                <a:gd name="connsiteX1766" fmla="*/ 239506 w 6598008"/>
                <a:gd name="connsiteY1766" fmla="*/ 1232863 h 1306090"/>
                <a:gd name="connsiteX1767" fmla="*/ 245699 w 6598008"/>
                <a:gd name="connsiteY1767" fmla="*/ 1227571 h 1306090"/>
                <a:gd name="connsiteX1768" fmla="*/ 254481 w 6598008"/>
                <a:gd name="connsiteY1768" fmla="*/ 1235903 h 1306090"/>
                <a:gd name="connsiteX1769" fmla="*/ 264952 w 6598008"/>
                <a:gd name="connsiteY1769" fmla="*/ 1230273 h 1306090"/>
                <a:gd name="connsiteX1770" fmla="*/ 266979 w 6598008"/>
                <a:gd name="connsiteY1770" fmla="*/ 1225432 h 1306090"/>
                <a:gd name="connsiteX1771" fmla="*/ 271257 w 6598008"/>
                <a:gd name="connsiteY1771" fmla="*/ 1224981 h 1306090"/>
                <a:gd name="connsiteX1772" fmla="*/ 275198 w 6598008"/>
                <a:gd name="connsiteY1772" fmla="*/ 1215411 h 1306090"/>
                <a:gd name="connsiteX1773" fmla="*/ 269456 w 6598008"/>
                <a:gd name="connsiteY1773" fmla="*/ 1234439 h 1306090"/>
                <a:gd name="connsiteX1774" fmla="*/ 267429 w 6598008"/>
                <a:gd name="connsiteY1774" fmla="*/ 1239281 h 1306090"/>
                <a:gd name="connsiteX1775" fmla="*/ 225319 w 6598008"/>
                <a:gd name="connsiteY1775" fmla="*/ 1257296 h 1306090"/>
                <a:gd name="connsiteX1776" fmla="*/ 187487 w 6598008"/>
                <a:gd name="connsiteY1776" fmla="*/ 1274973 h 1306090"/>
                <a:gd name="connsiteX1777" fmla="*/ 141099 w 6598008"/>
                <a:gd name="connsiteY1777" fmla="*/ 1293438 h 1306090"/>
                <a:gd name="connsiteX1778" fmla="*/ 142112 w 6598008"/>
                <a:gd name="connsiteY1778" fmla="*/ 1310665 h 1306090"/>
                <a:gd name="connsiteX1779" fmla="*/ 6605346 w 6598008"/>
                <a:gd name="connsiteY1779" fmla="*/ 1310665 h 1306090"/>
                <a:gd name="connsiteX1780" fmla="*/ 6545558 w 6598008"/>
                <a:gd name="connsiteY1780" fmla="*/ 890464 h 1306090"/>
                <a:gd name="connsiteX1781" fmla="*/ 6553440 w 6598008"/>
                <a:gd name="connsiteY1781" fmla="*/ 874814 h 1306090"/>
                <a:gd name="connsiteX1782" fmla="*/ 6547247 w 6598008"/>
                <a:gd name="connsiteY1782" fmla="*/ 855560 h 1306090"/>
                <a:gd name="connsiteX1783" fmla="*/ 6547585 w 6598008"/>
                <a:gd name="connsiteY1783" fmla="*/ 865469 h 1306090"/>
                <a:gd name="connsiteX1784" fmla="*/ 6543644 w 6598008"/>
                <a:gd name="connsiteY1784" fmla="*/ 831127 h 1306090"/>
                <a:gd name="connsiteX1785" fmla="*/ 6535537 w 6598008"/>
                <a:gd name="connsiteY1785" fmla="*/ 841824 h 1306090"/>
                <a:gd name="connsiteX1786" fmla="*/ 6540379 w 6598008"/>
                <a:gd name="connsiteY1786" fmla="*/ 816603 h 1306090"/>
                <a:gd name="connsiteX1787" fmla="*/ 6549049 w 6598008"/>
                <a:gd name="connsiteY1787" fmla="*/ 825610 h 1306090"/>
                <a:gd name="connsiteX1788" fmla="*/ 6556480 w 6598008"/>
                <a:gd name="connsiteY1788" fmla="*/ 795210 h 1306090"/>
                <a:gd name="connsiteX1789" fmla="*/ 6545333 w 6598008"/>
                <a:gd name="connsiteY1789" fmla="*/ 796336 h 1306090"/>
                <a:gd name="connsiteX1790" fmla="*/ 6539253 w 6598008"/>
                <a:gd name="connsiteY1790" fmla="*/ 782036 h 1306090"/>
                <a:gd name="connsiteX1791" fmla="*/ 6531821 w 6598008"/>
                <a:gd name="connsiteY1791" fmla="*/ 812437 h 1306090"/>
                <a:gd name="connsiteX1792" fmla="*/ 6530358 w 6598008"/>
                <a:gd name="connsiteY1792" fmla="*/ 767962 h 1306090"/>
                <a:gd name="connsiteX1793" fmla="*/ 6539028 w 6598008"/>
                <a:gd name="connsiteY1793" fmla="*/ 776970 h 1306090"/>
                <a:gd name="connsiteX1794" fmla="*/ 6538690 w 6598008"/>
                <a:gd name="connsiteY1794" fmla="*/ 767061 h 1306090"/>
                <a:gd name="connsiteX1795" fmla="*/ 6555128 w 6598008"/>
                <a:gd name="connsiteY1795" fmla="*/ 755577 h 1306090"/>
                <a:gd name="connsiteX1796" fmla="*/ 6557831 w 6598008"/>
                <a:gd name="connsiteY1796" fmla="*/ 740602 h 1306090"/>
                <a:gd name="connsiteX1797" fmla="*/ 6500971 w 6598008"/>
                <a:gd name="connsiteY1797" fmla="*/ 449096 h 1306090"/>
                <a:gd name="connsiteX1798" fmla="*/ 6507839 w 6598008"/>
                <a:gd name="connsiteY1798" fmla="*/ 488053 h 1306090"/>
                <a:gd name="connsiteX1799" fmla="*/ 6502209 w 6598008"/>
                <a:gd name="connsiteY1799" fmla="*/ 488616 h 1306090"/>
                <a:gd name="connsiteX1800" fmla="*/ 6511442 w 6598008"/>
                <a:gd name="connsiteY1800" fmla="*/ 512486 h 1306090"/>
                <a:gd name="connsiteX1801" fmla="*/ 6502435 w 6598008"/>
                <a:gd name="connsiteY1801" fmla="*/ 493571 h 1306090"/>
                <a:gd name="connsiteX1802" fmla="*/ 6496805 w 6598008"/>
                <a:gd name="connsiteY1802" fmla="*/ 494134 h 1306090"/>
                <a:gd name="connsiteX1803" fmla="*/ 6493540 w 6598008"/>
                <a:gd name="connsiteY1803" fmla="*/ 479609 h 1306090"/>
                <a:gd name="connsiteX1804" fmla="*/ 6496017 w 6598008"/>
                <a:gd name="connsiteY1804" fmla="*/ 469475 h 1306090"/>
                <a:gd name="connsiteX1805" fmla="*/ 6501646 w 6598008"/>
                <a:gd name="connsiteY1805" fmla="*/ 468912 h 1306090"/>
                <a:gd name="connsiteX1806" fmla="*/ 6490050 w 6598008"/>
                <a:gd name="connsiteY1806" fmla="*/ 455176 h 1306090"/>
                <a:gd name="connsiteX1807" fmla="*/ 6487459 w 6598008"/>
                <a:gd name="connsiteY1807" fmla="*/ 460355 h 1306090"/>
                <a:gd name="connsiteX1808" fmla="*/ 6500971 w 6598008"/>
                <a:gd name="connsiteY1808" fmla="*/ 449096 h 1306090"/>
                <a:gd name="connsiteX1809" fmla="*/ 6473836 w 6598008"/>
                <a:gd name="connsiteY1809" fmla="*/ 476569 h 1306090"/>
                <a:gd name="connsiteX1810" fmla="*/ 6488023 w 6598008"/>
                <a:gd name="connsiteY1810" fmla="*/ 480172 h 1306090"/>
                <a:gd name="connsiteX1811" fmla="*/ 6480141 w 6598008"/>
                <a:gd name="connsiteY1811" fmla="*/ 495822 h 1306090"/>
                <a:gd name="connsiteX1812" fmla="*/ 6469106 w 6598008"/>
                <a:gd name="connsiteY1812" fmla="*/ 501903 h 1306090"/>
                <a:gd name="connsiteX1813" fmla="*/ 6473836 w 6598008"/>
                <a:gd name="connsiteY1813" fmla="*/ 476569 h 1306090"/>
                <a:gd name="connsiteX1814" fmla="*/ 6480591 w 6598008"/>
                <a:gd name="connsiteY1814" fmla="*/ 337290 h 1306090"/>
                <a:gd name="connsiteX1815" fmla="*/ 6470233 w 6598008"/>
                <a:gd name="connsiteY1815" fmla="*/ 363074 h 1306090"/>
                <a:gd name="connsiteX1816" fmla="*/ 6480591 w 6598008"/>
                <a:gd name="connsiteY1816" fmla="*/ 337290 h 1306090"/>
                <a:gd name="connsiteX1817" fmla="*/ 6411684 w 6598008"/>
                <a:gd name="connsiteY1817" fmla="*/ 195534 h 1306090"/>
                <a:gd name="connsiteX1818" fmla="*/ 6417426 w 6598008"/>
                <a:gd name="connsiteY1818" fmla="*/ 199925 h 1306090"/>
                <a:gd name="connsiteX1819" fmla="*/ 6417764 w 6598008"/>
                <a:gd name="connsiteY1819" fmla="*/ 209834 h 1306090"/>
                <a:gd name="connsiteX1820" fmla="*/ 6409545 w 6598008"/>
                <a:gd name="connsiteY1820" fmla="*/ 215576 h 1306090"/>
                <a:gd name="connsiteX1821" fmla="*/ 6411684 w 6598008"/>
                <a:gd name="connsiteY1821" fmla="*/ 195534 h 1306090"/>
                <a:gd name="connsiteX1822" fmla="*/ 6162176 w 6598008"/>
                <a:gd name="connsiteY1822" fmla="*/ 462832 h 1306090"/>
                <a:gd name="connsiteX1823" fmla="*/ 6164202 w 6598008"/>
                <a:gd name="connsiteY1823" fmla="*/ 437837 h 1306090"/>
                <a:gd name="connsiteX1824" fmla="*/ 6162176 w 6598008"/>
                <a:gd name="connsiteY1824" fmla="*/ 462832 h 1306090"/>
                <a:gd name="connsiteX1825" fmla="*/ 5326278 w 6598008"/>
                <a:gd name="connsiteY1825" fmla="*/ 451348 h 1306090"/>
                <a:gd name="connsiteX1826" fmla="*/ 5331907 w 6598008"/>
                <a:gd name="connsiteY1826" fmla="*/ 450785 h 1306090"/>
                <a:gd name="connsiteX1827" fmla="*/ 5326278 w 6598008"/>
                <a:gd name="connsiteY1827" fmla="*/ 451348 h 1306090"/>
                <a:gd name="connsiteX1828" fmla="*/ 5322112 w 6598008"/>
                <a:gd name="connsiteY1828" fmla="*/ 407211 h 1306090"/>
                <a:gd name="connsiteX1829" fmla="*/ 5325264 w 6598008"/>
                <a:gd name="connsiteY1829" fmla="*/ 416781 h 1306090"/>
                <a:gd name="connsiteX1830" fmla="*/ 5336411 w 6598008"/>
                <a:gd name="connsiteY1830" fmla="*/ 415656 h 1306090"/>
                <a:gd name="connsiteX1831" fmla="*/ 5320085 w 6598008"/>
                <a:gd name="connsiteY1831" fmla="*/ 432094 h 1306090"/>
                <a:gd name="connsiteX1832" fmla="*/ 5322112 w 6598008"/>
                <a:gd name="connsiteY1832" fmla="*/ 407211 h 1306090"/>
                <a:gd name="connsiteX1833" fmla="*/ 5294188 w 6598008"/>
                <a:gd name="connsiteY1833" fmla="*/ 410026 h 1306090"/>
                <a:gd name="connsiteX1834" fmla="*/ 5303421 w 6598008"/>
                <a:gd name="connsiteY1834" fmla="*/ 433896 h 1306090"/>
                <a:gd name="connsiteX1835" fmla="*/ 5298129 w 6598008"/>
                <a:gd name="connsiteY1835" fmla="*/ 444367 h 1306090"/>
                <a:gd name="connsiteX1836" fmla="*/ 5283717 w 6598008"/>
                <a:gd name="connsiteY1836" fmla="*/ 430968 h 1306090"/>
                <a:gd name="connsiteX1837" fmla="*/ 5282929 w 6598008"/>
                <a:gd name="connsiteY1837" fmla="*/ 406310 h 1306090"/>
                <a:gd name="connsiteX1838" fmla="*/ 5294188 w 6598008"/>
                <a:gd name="connsiteY1838" fmla="*/ 410026 h 1306090"/>
                <a:gd name="connsiteX1839" fmla="*/ 5436845 w 6598008"/>
                <a:gd name="connsiteY1839" fmla="*/ 311731 h 1306090"/>
                <a:gd name="connsiteX1840" fmla="*/ 5437183 w 6598008"/>
                <a:gd name="connsiteY1840" fmla="*/ 321640 h 1306090"/>
                <a:gd name="connsiteX1841" fmla="*/ 5431553 w 6598008"/>
                <a:gd name="connsiteY1841" fmla="*/ 322202 h 1306090"/>
                <a:gd name="connsiteX1842" fmla="*/ 5431215 w 6598008"/>
                <a:gd name="connsiteY1842" fmla="*/ 312294 h 1306090"/>
                <a:gd name="connsiteX1843" fmla="*/ 5436845 w 6598008"/>
                <a:gd name="connsiteY1843" fmla="*/ 311731 h 1306090"/>
                <a:gd name="connsiteX1844" fmla="*/ 5394960 w 6598008"/>
                <a:gd name="connsiteY1844" fmla="*/ 315785 h 1306090"/>
                <a:gd name="connsiteX1845" fmla="*/ 5403630 w 6598008"/>
                <a:gd name="connsiteY1845" fmla="*/ 324792 h 1306090"/>
                <a:gd name="connsiteX1846" fmla="*/ 5394960 w 6598008"/>
                <a:gd name="connsiteY1846" fmla="*/ 315785 h 1306090"/>
                <a:gd name="connsiteX1847" fmla="*/ 5331907 w 6598008"/>
                <a:gd name="connsiteY1847" fmla="*/ 272549 h 1306090"/>
                <a:gd name="connsiteX1848" fmla="*/ 5343730 w 6598008"/>
                <a:gd name="connsiteY1848" fmla="*/ 291239 h 1306090"/>
                <a:gd name="connsiteX1849" fmla="*/ 5335623 w 6598008"/>
                <a:gd name="connsiteY1849" fmla="*/ 301936 h 1306090"/>
                <a:gd name="connsiteX1850" fmla="*/ 5349585 w 6598008"/>
                <a:gd name="connsiteY1850" fmla="*/ 300584 h 1306090"/>
                <a:gd name="connsiteX1851" fmla="*/ 5344968 w 6598008"/>
                <a:gd name="connsiteY1851" fmla="*/ 330760 h 1306090"/>
                <a:gd name="connsiteX1852" fmla="*/ 5330781 w 6598008"/>
                <a:gd name="connsiteY1852" fmla="*/ 327157 h 1306090"/>
                <a:gd name="connsiteX1853" fmla="*/ 5327178 w 6598008"/>
                <a:gd name="connsiteY1853" fmla="*/ 302724 h 1306090"/>
                <a:gd name="connsiteX1854" fmla="*/ 5323913 w 6598008"/>
                <a:gd name="connsiteY1854" fmla="*/ 288199 h 1306090"/>
                <a:gd name="connsiteX1855" fmla="*/ 5318847 w 6598008"/>
                <a:gd name="connsiteY1855" fmla="*/ 303512 h 1306090"/>
                <a:gd name="connsiteX1856" fmla="*/ 5323012 w 6598008"/>
                <a:gd name="connsiteY1856" fmla="*/ 347649 h 1306090"/>
                <a:gd name="connsiteX1857" fmla="*/ 5318959 w 6598008"/>
                <a:gd name="connsiteY1857" fmla="*/ 308466 h 1306090"/>
                <a:gd name="connsiteX1858" fmla="*/ 5313217 w 6598008"/>
                <a:gd name="connsiteY1858" fmla="*/ 304075 h 1306090"/>
                <a:gd name="connsiteX1859" fmla="*/ 5312316 w 6598008"/>
                <a:gd name="connsiteY1859" fmla="*/ 274463 h 1306090"/>
                <a:gd name="connsiteX1860" fmla="*/ 5331907 w 6598008"/>
                <a:gd name="connsiteY1860" fmla="*/ 272549 h 1306090"/>
                <a:gd name="connsiteX1861" fmla="*/ 5278650 w 6598008"/>
                <a:gd name="connsiteY1861" fmla="*/ 272886 h 1306090"/>
                <a:gd name="connsiteX1862" fmla="*/ 5289797 w 6598008"/>
                <a:gd name="connsiteY1862" fmla="*/ 271760 h 1306090"/>
                <a:gd name="connsiteX1863" fmla="*/ 5295652 w 6598008"/>
                <a:gd name="connsiteY1863" fmla="*/ 281106 h 1306090"/>
                <a:gd name="connsiteX1864" fmla="*/ 5301057 w 6598008"/>
                <a:gd name="connsiteY1864" fmla="*/ 275589 h 1306090"/>
                <a:gd name="connsiteX1865" fmla="*/ 5310402 w 6598008"/>
                <a:gd name="connsiteY1865" fmla="*/ 304413 h 1306090"/>
                <a:gd name="connsiteX1866" fmla="*/ 5293175 w 6598008"/>
                <a:gd name="connsiteY1866" fmla="*/ 291239 h 1306090"/>
                <a:gd name="connsiteX1867" fmla="*/ 5273922 w 6598008"/>
                <a:gd name="connsiteY1867" fmla="*/ 303062 h 1306090"/>
                <a:gd name="connsiteX1868" fmla="*/ 5278650 w 6598008"/>
                <a:gd name="connsiteY1868" fmla="*/ 272886 h 1306090"/>
                <a:gd name="connsiteX1869" fmla="*/ 5154910 w 6598008"/>
                <a:gd name="connsiteY1869" fmla="*/ 438625 h 1306090"/>
                <a:gd name="connsiteX1870" fmla="*/ 5159864 w 6598008"/>
                <a:gd name="connsiteY1870" fmla="*/ 418358 h 1306090"/>
                <a:gd name="connsiteX1871" fmla="*/ 5154910 w 6598008"/>
                <a:gd name="connsiteY1871" fmla="*/ 438625 h 1306090"/>
                <a:gd name="connsiteX1872" fmla="*/ 5208279 w 6598008"/>
                <a:gd name="connsiteY1872" fmla="*/ 443241 h 1306090"/>
                <a:gd name="connsiteX1873" fmla="*/ 5216048 w 6598008"/>
                <a:gd name="connsiteY1873" fmla="*/ 422636 h 1306090"/>
                <a:gd name="connsiteX1874" fmla="*/ 5216724 w 6598008"/>
                <a:gd name="connsiteY1874" fmla="*/ 442340 h 1306090"/>
                <a:gd name="connsiteX1875" fmla="*/ 5208279 w 6598008"/>
                <a:gd name="connsiteY1875" fmla="*/ 443241 h 1306090"/>
                <a:gd name="connsiteX1876" fmla="*/ 5158175 w 6598008"/>
                <a:gd name="connsiteY1876" fmla="*/ 363975 h 1306090"/>
                <a:gd name="connsiteX1877" fmla="*/ 5172587 w 6598008"/>
                <a:gd name="connsiteY1877" fmla="*/ 377374 h 1306090"/>
                <a:gd name="connsiteX1878" fmla="*/ 5171799 w 6598008"/>
                <a:gd name="connsiteY1878" fmla="*/ 352715 h 1306090"/>
                <a:gd name="connsiteX1879" fmla="*/ 5194430 w 6598008"/>
                <a:gd name="connsiteY1879" fmla="*/ 360372 h 1306090"/>
                <a:gd name="connsiteX1880" fmla="*/ 5205464 w 6598008"/>
                <a:gd name="connsiteY1880" fmla="*/ 354292 h 1306090"/>
                <a:gd name="connsiteX1881" fmla="*/ 5208617 w 6598008"/>
                <a:gd name="connsiteY1881" fmla="*/ 363862 h 1306090"/>
                <a:gd name="connsiteX1882" fmla="*/ 5230798 w 6598008"/>
                <a:gd name="connsiteY1882" fmla="*/ 356656 h 1306090"/>
                <a:gd name="connsiteX1883" fmla="*/ 5234063 w 6598008"/>
                <a:gd name="connsiteY1883" fmla="*/ 371181 h 1306090"/>
                <a:gd name="connsiteX1884" fmla="*/ 5231924 w 6598008"/>
                <a:gd name="connsiteY1884" fmla="*/ 391223 h 1306090"/>
                <a:gd name="connsiteX1885" fmla="*/ 5218300 w 6598008"/>
                <a:gd name="connsiteY1885" fmla="*/ 402482 h 1306090"/>
                <a:gd name="connsiteX1886" fmla="*/ 5232712 w 6598008"/>
                <a:gd name="connsiteY1886" fmla="*/ 415881 h 1306090"/>
                <a:gd name="connsiteX1887" fmla="*/ 5224493 w 6598008"/>
                <a:gd name="connsiteY1887" fmla="*/ 421623 h 1306090"/>
                <a:gd name="connsiteX1888" fmla="*/ 5236090 w 6598008"/>
                <a:gd name="connsiteY1888" fmla="*/ 435359 h 1306090"/>
                <a:gd name="connsiteX1889" fmla="*/ 5228659 w 6598008"/>
                <a:gd name="connsiteY1889" fmla="*/ 465760 h 1306090"/>
                <a:gd name="connsiteX1890" fmla="*/ 5221453 w 6598008"/>
                <a:gd name="connsiteY1890" fmla="*/ 417007 h 1306090"/>
                <a:gd name="connsiteX1891" fmla="*/ 5206815 w 6598008"/>
                <a:gd name="connsiteY1891" fmla="*/ 398654 h 1306090"/>
                <a:gd name="connsiteX1892" fmla="*/ 5179005 w 6598008"/>
                <a:gd name="connsiteY1892" fmla="*/ 406310 h 1306090"/>
                <a:gd name="connsiteX1893" fmla="*/ 5169997 w 6598008"/>
                <a:gd name="connsiteY1893" fmla="*/ 387394 h 1306090"/>
                <a:gd name="connsiteX1894" fmla="*/ 5161440 w 6598008"/>
                <a:gd name="connsiteY1894" fmla="*/ 383341 h 1306090"/>
                <a:gd name="connsiteX1895" fmla="*/ 5156824 w 6598008"/>
                <a:gd name="connsiteY1895" fmla="*/ 413516 h 1306090"/>
                <a:gd name="connsiteX1896" fmla="*/ 5153559 w 6598008"/>
                <a:gd name="connsiteY1896" fmla="*/ 398992 h 1306090"/>
                <a:gd name="connsiteX1897" fmla="*/ 5158175 w 6598008"/>
                <a:gd name="connsiteY1897" fmla="*/ 363975 h 1306090"/>
                <a:gd name="connsiteX1898" fmla="*/ 2853263 w 6598008"/>
                <a:gd name="connsiteY1898" fmla="*/ 328733 h 1306090"/>
                <a:gd name="connsiteX1899" fmla="*/ 2863734 w 6598008"/>
                <a:gd name="connsiteY1899" fmla="*/ 314546 h 1306090"/>
                <a:gd name="connsiteX1900" fmla="*/ 2853263 w 6598008"/>
                <a:gd name="connsiteY1900" fmla="*/ 328733 h 1306090"/>
                <a:gd name="connsiteX1901" fmla="*/ 2787396 w 6598008"/>
                <a:gd name="connsiteY1901" fmla="*/ 340781 h 1306090"/>
                <a:gd name="connsiteX1902" fmla="*/ 2796065 w 6598008"/>
                <a:gd name="connsiteY1902" fmla="*/ 354179 h 1306090"/>
                <a:gd name="connsiteX1903" fmla="*/ 2787396 w 6598008"/>
                <a:gd name="connsiteY1903" fmla="*/ 340781 h 1306090"/>
                <a:gd name="connsiteX1904" fmla="*/ 2757333 w 6598008"/>
                <a:gd name="connsiteY1904" fmla="*/ 328170 h 1306090"/>
                <a:gd name="connsiteX1905" fmla="*/ 2757558 w 6598008"/>
                <a:gd name="connsiteY1905" fmla="*/ 346523 h 1306090"/>
                <a:gd name="connsiteX1906" fmla="*/ 2746637 w 6598008"/>
                <a:gd name="connsiteY1906" fmla="*/ 324004 h 1306090"/>
                <a:gd name="connsiteX1907" fmla="*/ 2757333 w 6598008"/>
                <a:gd name="connsiteY1907" fmla="*/ 328170 h 1306090"/>
                <a:gd name="connsiteX1908" fmla="*/ 2717137 w 6598008"/>
                <a:gd name="connsiteY1908" fmla="*/ 352941 h 1306090"/>
                <a:gd name="connsiteX1909" fmla="*/ 2729973 w 6598008"/>
                <a:gd name="connsiteY1909" fmla="*/ 356994 h 1306090"/>
                <a:gd name="connsiteX1910" fmla="*/ 2717137 w 6598008"/>
                <a:gd name="connsiteY1910" fmla="*/ 352941 h 1306090"/>
                <a:gd name="connsiteX1911" fmla="*/ 2734026 w 6598008"/>
                <a:gd name="connsiteY1911" fmla="*/ 338416 h 1306090"/>
                <a:gd name="connsiteX1912" fmla="*/ 2719051 w 6598008"/>
                <a:gd name="connsiteY1912" fmla="*/ 339092 h 1306090"/>
                <a:gd name="connsiteX1913" fmla="*/ 2716687 w 6598008"/>
                <a:gd name="connsiteY1913" fmla="*/ 325355 h 1306090"/>
                <a:gd name="connsiteX1914" fmla="*/ 2734026 w 6598008"/>
                <a:gd name="connsiteY1914" fmla="*/ 338416 h 1306090"/>
                <a:gd name="connsiteX1915" fmla="*/ 1248799 w 6598008"/>
                <a:gd name="connsiteY1915" fmla="*/ 209721 h 1306090"/>
                <a:gd name="connsiteX1916" fmla="*/ 1248686 w 6598008"/>
                <a:gd name="connsiteY1916" fmla="*/ 205105 h 1306090"/>
                <a:gd name="connsiteX1917" fmla="*/ 1261634 w 6598008"/>
                <a:gd name="connsiteY1917" fmla="*/ 208370 h 1306090"/>
                <a:gd name="connsiteX1918" fmla="*/ 1240467 w 6598008"/>
                <a:gd name="connsiteY1918" fmla="*/ 215126 h 1306090"/>
                <a:gd name="connsiteX1919" fmla="*/ 1248799 w 6598008"/>
                <a:gd name="connsiteY1919" fmla="*/ 209721 h 1306090"/>
                <a:gd name="connsiteX1920" fmla="*/ 1218398 w 6598008"/>
                <a:gd name="connsiteY1920" fmla="*/ 258925 h 1306090"/>
                <a:gd name="connsiteX1921" fmla="*/ 1254428 w 6598008"/>
                <a:gd name="connsiteY1921" fmla="*/ 250705 h 1306090"/>
                <a:gd name="connsiteX1922" fmla="*/ 1260846 w 6598008"/>
                <a:gd name="connsiteY1922" fmla="*/ 250030 h 1306090"/>
                <a:gd name="connsiteX1923" fmla="*/ 1263098 w 6598008"/>
                <a:gd name="connsiteY1923" fmla="*/ 254421 h 1306090"/>
                <a:gd name="connsiteX1924" fmla="*/ 1280437 w 6598008"/>
                <a:gd name="connsiteY1924" fmla="*/ 261852 h 1306090"/>
                <a:gd name="connsiteX1925" fmla="*/ 1223015 w 6598008"/>
                <a:gd name="connsiteY1925" fmla="*/ 267707 h 1306090"/>
                <a:gd name="connsiteX1926" fmla="*/ 1220763 w 6598008"/>
                <a:gd name="connsiteY1926" fmla="*/ 263316 h 1306090"/>
                <a:gd name="connsiteX1927" fmla="*/ 1218398 w 6598008"/>
                <a:gd name="connsiteY1927" fmla="*/ 258925 h 1306090"/>
                <a:gd name="connsiteX1928" fmla="*/ 1097697 w 6598008"/>
                <a:gd name="connsiteY1928" fmla="*/ 225034 h 1306090"/>
                <a:gd name="connsiteX1929" fmla="*/ 1087226 w 6598008"/>
                <a:gd name="connsiteY1929" fmla="*/ 230664 h 1306090"/>
                <a:gd name="connsiteX1930" fmla="*/ 1097697 w 6598008"/>
                <a:gd name="connsiteY1930" fmla="*/ 225034 h 1306090"/>
                <a:gd name="connsiteX1931" fmla="*/ 1191376 w 6598008"/>
                <a:gd name="connsiteY1931" fmla="*/ 151060 h 1306090"/>
                <a:gd name="connsiteX1932" fmla="*/ 1195654 w 6598008"/>
                <a:gd name="connsiteY1932" fmla="*/ 150609 h 1306090"/>
                <a:gd name="connsiteX1933" fmla="*/ 1191376 w 6598008"/>
                <a:gd name="connsiteY1933" fmla="*/ 151060 h 1306090"/>
                <a:gd name="connsiteX1934" fmla="*/ 1156697 w 6598008"/>
                <a:gd name="connsiteY1934" fmla="*/ 136085 h 1306090"/>
                <a:gd name="connsiteX1935" fmla="*/ 1143974 w 6598008"/>
                <a:gd name="connsiteY1935" fmla="*/ 137323 h 1306090"/>
                <a:gd name="connsiteX1936" fmla="*/ 1156697 w 6598008"/>
                <a:gd name="connsiteY1936" fmla="*/ 136085 h 1306090"/>
                <a:gd name="connsiteX1937" fmla="*/ 1133502 w 6598008"/>
                <a:gd name="connsiteY1937" fmla="*/ 143065 h 1306090"/>
                <a:gd name="connsiteX1938" fmla="*/ 1133502 w 6598008"/>
                <a:gd name="connsiteY1938" fmla="*/ 143065 h 1306090"/>
                <a:gd name="connsiteX1939" fmla="*/ 1133502 w 6598008"/>
                <a:gd name="connsiteY1939" fmla="*/ 143065 h 1306090"/>
                <a:gd name="connsiteX1940" fmla="*/ 1110083 w 6598008"/>
                <a:gd name="connsiteY1940" fmla="*/ 145430 h 1306090"/>
                <a:gd name="connsiteX1941" fmla="*/ 1118753 w 6598008"/>
                <a:gd name="connsiteY1941" fmla="*/ 149146 h 1306090"/>
                <a:gd name="connsiteX1942" fmla="*/ 1107943 w 6598008"/>
                <a:gd name="connsiteY1942" fmla="*/ 145655 h 1306090"/>
                <a:gd name="connsiteX1943" fmla="*/ 1094995 w 6598008"/>
                <a:gd name="connsiteY1943" fmla="*/ 142390 h 1306090"/>
                <a:gd name="connsiteX1944" fmla="*/ 1110083 w 6598008"/>
                <a:gd name="connsiteY1944" fmla="*/ 145430 h 1306090"/>
                <a:gd name="connsiteX1945" fmla="*/ 1090717 w 6598008"/>
                <a:gd name="connsiteY1945" fmla="*/ 142728 h 1306090"/>
                <a:gd name="connsiteX1946" fmla="*/ 1076079 w 6598008"/>
                <a:gd name="connsiteY1946" fmla="*/ 153424 h 1306090"/>
                <a:gd name="connsiteX1947" fmla="*/ 1090717 w 6598008"/>
                <a:gd name="connsiteY1947" fmla="*/ 142728 h 1306090"/>
                <a:gd name="connsiteX1948" fmla="*/ 1039824 w 6598008"/>
                <a:gd name="connsiteY1948" fmla="*/ 152523 h 1306090"/>
                <a:gd name="connsiteX1949" fmla="*/ 1029353 w 6598008"/>
                <a:gd name="connsiteY1949" fmla="*/ 158153 h 1306090"/>
                <a:gd name="connsiteX1950" fmla="*/ 1039824 w 6598008"/>
                <a:gd name="connsiteY1950" fmla="*/ 152523 h 1306090"/>
                <a:gd name="connsiteX1951" fmla="*/ 939728 w 6598008"/>
                <a:gd name="connsiteY1951" fmla="*/ 162657 h 1306090"/>
                <a:gd name="connsiteX1952" fmla="*/ 940066 w 6598008"/>
                <a:gd name="connsiteY1952" fmla="*/ 171889 h 1306090"/>
                <a:gd name="connsiteX1953" fmla="*/ 931509 w 6598008"/>
                <a:gd name="connsiteY1953" fmla="*/ 172790 h 1306090"/>
                <a:gd name="connsiteX1954" fmla="*/ 931171 w 6598008"/>
                <a:gd name="connsiteY1954" fmla="*/ 163558 h 1306090"/>
                <a:gd name="connsiteX1955" fmla="*/ 939728 w 6598008"/>
                <a:gd name="connsiteY1955" fmla="*/ 162657 h 1306090"/>
                <a:gd name="connsiteX1956" fmla="*/ 862038 w 6598008"/>
                <a:gd name="connsiteY1956" fmla="*/ 138224 h 1306090"/>
                <a:gd name="connsiteX1957" fmla="*/ 853819 w 6598008"/>
                <a:gd name="connsiteY1957" fmla="*/ 148245 h 1306090"/>
                <a:gd name="connsiteX1958" fmla="*/ 862038 w 6598008"/>
                <a:gd name="connsiteY1958" fmla="*/ 138224 h 1306090"/>
                <a:gd name="connsiteX1959" fmla="*/ 838844 w 6598008"/>
                <a:gd name="connsiteY1959" fmla="*/ 145205 h 1306090"/>
                <a:gd name="connsiteX1960" fmla="*/ 839182 w 6598008"/>
                <a:gd name="connsiteY1960" fmla="*/ 154437 h 1306090"/>
                <a:gd name="connsiteX1961" fmla="*/ 824319 w 6598008"/>
                <a:gd name="connsiteY1961" fmla="*/ 155901 h 1306090"/>
                <a:gd name="connsiteX1962" fmla="*/ 823981 w 6598008"/>
                <a:gd name="connsiteY1962" fmla="*/ 146668 h 1306090"/>
                <a:gd name="connsiteX1963" fmla="*/ 838844 w 6598008"/>
                <a:gd name="connsiteY1963" fmla="*/ 145205 h 1306090"/>
                <a:gd name="connsiteX1964" fmla="*/ 364260 w 6598008"/>
                <a:gd name="connsiteY1964" fmla="*/ 1054401 h 1306090"/>
                <a:gd name="connsiteX1965" fmla="*/ 374619 w 6598008"/>
                <a:gd name="connsiteY1965" fmla="*/ 1044155 h 1306090"/>
                <a:gd name="connsiteX1966" fmla="*/ 364260 w 6598008"/>
                <a:gd name="connsiteY1966" fmla="*/ 1054401 h 1306090"/>
                <a:gd name="connsiteX1967" fmla="*/ 419544 w 6598008"/>
                <a:gd name="connsiteY1967" fmla="*/ 1113288 h 1306090"/>
                <a:gd name="connsiteX1968" fmla="*/ 432267 w 6598008"/>
                <a:gd name="connsiteY1968" fmla="*/ 1112049 h 1306090"/>
                <a:gd name="connsiteX1969" fmla="*/ 419544 w 6598008"/>
                <a:gd name="connsiteY1969" fmla="*/ 1113288 h 1306090"/>
                <a:gd name="connsiteX1970" fmla="*/ 292650 w 6598008"/>
                <a:gd name="connsiteY1970" fmla="*/ 1218226 h 1306090"/>
                <a:gd name="connsiteX1971" fmla="*/ 294452 w 6598008"/>
                <a:gd name="connsiteY1971" fmla="*/ 1208880 h 1306090"/>
                <a:gd name="connsiteX1972" fmla="*/ 298730 w 6598008"/>
                <a:gd name="connsiteY1972" fmla="*/ 1208430 h 1306090"/>
                <a:gd name="connsiteX1973" fmla="*/ 292650 w 6598008"/>
                <a:gd name="connsiteY1973" fmla="*/ 1218226 h 1306090"/>
                <a:gd name="connsiteX1974" fmla="*/ 460303 w 6598008"/>
                <a:gd name="connsiteY1974" fmla="*/ 1251891 h 1306090"/>
                <a:gd name="connsiteX1975" fmla="*/ 472913 w 6598008"/>
                <a:gd name="connsiteY1975" fmla="*/ 1246036 h 1306090"/>
                <a:gd name="connsiteX1976" fmla="*/ 460303 w 6598008"/>
                <a:gd name="connsiteY1976" fmla="*/ 1251891 h 1306090"/>
                <a:gd name="connsiteX1977" fmla="*/ 802251 w 6598008"/>
                <a:gd name="connsiteY1977" fmla="*/ 70555 h 1306090"/>
                <a:gd name="connsiteX1978" fmla="*/ 797409 w 6598008"/>
                <a:gd name="connsiteY1978" fmla="*/ 52652 h 1306090"/>
                <a:gd name="connsiteX1979" fmla="*/ 810470 w 6598008"/>
                <a:gd name="connsiteY1979" fmla="*/ 60534 h 1306090"/>
                <a:gd name="connsiteX1980" fmla="*/ 802251 w 6598008"/>
                <a:gd name="connsiteY1980" fmla="*/ 70555 h 1306090"/>
                <a:gd name="connsiteX1981" fmla="*/ 620524 w 6598008"/>
                <a:gd name="connsiteY1981" fmla="*/ 65826 h 1306090"/>
                <a:gd name="connsiteX1982" fmla="*/ 628631 w 6598008"/>
                <a:gd name="connsiteY1982" fmla="*/ 51189 h 1306090"/>
                <a:gd name="connsiteX1983" fmla="*/ 641354 w 6598008"/>
                <a:gd name="connsiteY1983" fmla="*/ 49950 h 1306090"/>
                <a:gd name="connsiteX1984" fmla="*/ 652163 w 6598008"/>
                <a:gd name="connsiteY1984" fmla="*/ 53441 h 1306090"/>
                <a:gd name="connsiteX1985" fmla="*/ 675245 w 6598008"/>
                <a:gd name="connsiteY1985" fmla="*/ 41843 h 1306090"/>
                <a:gd name="connsiteX1986" fmla="*/ 679974 w 6598008"/>
                <a:gd name="connsiteY1986" fmla="*/ 55242 h 1306090"/>
                <a:gd name="connsiteX1987" fmla="*/ 690783 w 6598008"/>
                <a:gd name="connsiteY1987" fmla="*/ 58733 h 1306090"/>
                <a:gd name="connsiteX1988" fmla="*/ 702943 w 6598008"/>
                <a:gd name="connsiteY1988" fmla="*/ 39029 h 1306090"/>
                <a:gd name="connsiteX1989" fmla="*/ 709248 w 6598008"/>
                <a:gd name="connsiteY1989" fmla="*/ 33849 h 1306090"/>
                <a:gd name="connsiteX1990" fmla="*/ 717918 w 6598008"/>
                <a:gd name="connsiteY1990" fmla="*/ 37565 h 1306090"/>
                <a:gd name="connsiteX1991" fmla="*/ 726250 w 6598008"/>
                <a:gd name="connsiteY1991" fmla="*/ 32160 h 1306090"/>
                <a:gd name="connsiteX1992" fmla="*/ 743252 w 6598008"/>
                <a:gd name="connsiteY1992" fmla="*/ 30471 h 1306090"/>
                <a:gd name="connsiteX1993" fmla="*/ 754398 w 6598008"/>
                <a:gd name="connsiteY1993" fmla="*/ 43195 h 1306090"/>
                <a:gd name="connsiteX1994" fmla="*/ 760366 w 6598008"/>
                <a:gd name="connsiteY1994" fmla="*/ 28783 h 1306090"/>
                <a:gd name="connsiteX1995" fmla="*/ 817564 w 6598008"/>
                <a:gd name="connsiteY1995" fmla="*/ 13808 h 1306090"/>
                <a:gd name="connsiteX1996" fmla="*/ 811483 w 6598008"/>
                <a:gd name="connsiteY1996" fmla="*/ 23603 h 1306090"/>
                <a:gd name="connsiteX1997" fmla="*/ 818352 w 6598008"/>
                <a:gd name="connsiteY1997" fmla="*/ 36777 h 1306090"/>
                <a:gd name="connsiteX1998" fmla="*/ 805741 w 6598008"/>
                <a:gd name="connsiteY1998" fmla="*/ 42632 h 1306090"/>
                <a:gd name="connsiteX1999" fmla="*/ 793018 w 6598008"/>
                <a:gd name="connsiteY1999" fmla="*/ 43870 h 1306090"/>
                <a:gd name="connsiteX2000" fmla="*/ 786825 w 6598008"/>
                <a:gd name="connsiteY2000" fmla="*/ 49049 h 1306090"/>
                <a:gd name="connsiteX2001" fmla="*/ 741900 w 6598008"/>
                <a:gd name="connsiteY2001" fmla="*/ 53666 h 1306090"/>
                <a:gd name="connsiteX2002" fmla="*/ 733568 w 6598008"/>
                <a:gd name="connsiteY2002" fmla="*/ 59070 h 1306090"/>
                <a:gd name="connsiteX2003" fmla="*/ 716567 w 6598008"/>
                <a:gd name="connsiteY2003" fmla="*/ 60759 h 1306090"/>
                <a:gd name="connsiteX2004" fmla="*/ 707559 w 6598008"/>
                <a:gd name="connsiteY2004" fmla="*/ 47811 h 1306090"/>
                <a:gd name="connsiteX2005" fmla="*/ 703618 w 6598008"/>
                <a:gd name="connsiteY2005" fmla="*/ 57381 h 1306090"/>
                <a:gd name="connsiteX2006" fmla="*/ 703731 w 6598008"/>
                <a:gd name="connsiteY2006" fmla="*/ 61998 h 1306090"/>
                <a:gd name="connsiteX2007" fmla="*/ 654753 w 6598008"/>
                <a:gd name="connsiteY2007" fmla="*/ 66952 h 1306090"/>
                <a:gd name="connsiteX2008" fmla="*/ 646421 w 6598008"/>
                <a:gd name="connsiteY2008" fmla="*/ 72356 h 1306090"/>
                <a:gd name="connsiteX2009" fmla="*/ 642142 w 6598008"/>
                <a:gd name="connsiteY2009" fmla="*/ 72807 h 1306090"/>
                <a:gd name="connsiteX2010" fmla="*/ 637863 w 6598008"/>
                <a:gd name="connsiteY2010" fmla="*/ 73257 h 1306090"/>
                <a:gd name="connsiteX2011" fmla="*/ 629194 w 6598008"/>
                <a:gd name="connsiteY2011" fmla="*/ 69542 h 1306090"/>
                <a:gd name="connsiteX2012" fmla="*/ 601496 w 6598008"/>
                <a:gd name="connsiteY2012" fmla="*/ 72356 h 1306090"/>
                <a:gd name="connsiteX2013" fmla="*/ 620524 w 6598008"/>
                <a:gd name="connsiteY2013" fmla="*/ 65826 h 1306090"/>
                <a:gd name="connsiteX2014" fmla="*/ 698777 w 6598008"/>
                <a:gd name="connsiteY2014" fmla="*/ 108612 h 1306090"/>
                <a:gd name="connsiteX2015" fmla="*/ 713414 w 6598008"/>
                <a:gd name="connsiteY2015" fmla="*/ 97915 h 1306090"/>
                <a:gd name="connsiteX2016" fmla="*/ 698777 w 6598008"/>
                <a:gd name="connsiteY2016" fmla="*/ 108612 h 1306090"/>
                <a:gd name="connsiteX2017" fmla="*/ 705983 w 6598008"/>
                <a:gd name="connsiteY2017" fmla="*/ 130905 h 1306090"/>
                <a:gd name="connsiteX2018" fmla="*/ 686954 w 6598008"/>
                <a:gd name="connsiteY2018" fmla="*/ 137436 h 1306090"/>
                <a:gd name="connsiteX2019" fmla="*/ 697313 w 6598008"/>
                <a:gd name="connsiteY2019" fmla="*/ 127190 h 1306090"/>
                <a:gd name="connsiteX2020" fmla="*/ 705983 w 6598008"/>
                <a:gd name="connsiteY2020" fmla="*/ 130905 h 1306090"/>
                <a:gd name="connsiteX2021" fmla="*/ 710712 w 6598008"/>
                <a:gd name="connsiteY2021" fmla="*/ 144304 h 1306090"/>
                <a:gd name="connsiteX2022" fmla="*/ 714990 w 6598008"/>
                <a:gd name="connsiteY2022" fmla="*/ 143854 h 1306090"/>
                <a:gd name="connsiteX2023" fmla="*/ 710712 w 6598008"/>
                <a:gd name="connsiteY2023" fmla="*/ 144304 h 1306090"/>
                <a:gd name="connsiteX2024" fmla="*/ 699790 w 6598008"/>
                <a:gd name="connsiteY2024" fmla="*/ 71681 h 1306090"/>
                <a:gd name="connsiteX2025" fmla="*/ 717130 w 6598008"/>
                <a:gd name="connsiteY2025" fmla="*/ 79112 h 1306090"/>
                <a:gd name="connsiteX2026" fmla="*/ 699790 w 6598008"/>
                <a:gd name="connsiteY2026" fmla="*/ 71681 h 1306090"/>
                <a:gd name="connsiteX2027" fmla="*/ 645182 w 6598008"/>
                <a:gd name="connsiteY2027" fmla="*/ 100280 h 1306090"/>
                <a:gd name="connsiteX2028" fmla="*/ 625816 w 6598008"/>
                <a:gd name="connsiteY2028" fmla="*/ 97577 h 1306090"/>
                <a:gd name="connsiteX2029" fmla="*/ 618948 w 6598008"/>
                <a:gd name="connsiteY2029" fmla="*/ 84404 h 1306090"/>
                <a:gd name="connsiteX2030" fmla="*/ 646421 w 6598008"/>
                <a:gd name="connsiteY2030" fmla="*/ 76973 h 1306090"/>
                <a:gd name="connsiteX2031" fmla="*/ 645182 w 6598008"/>
                <a:gd name="connsiteY2031" fmla="*/ 100280 h 1306090"/>
                <a:gd name="connsiteX2032" fmla="*/ 611967 w 6598008"/>
                <a:gd name="connsiteY2032" fmla="*/ 131243 h 1306090"/>
                <a:gd name="connsiteX2033" fmla="*/ 623226 w 6598008"/>
                <a:gd name="connsiteY2033" fmla="*/ 148583 h 1306090"/>
                <a:gd name="connsiteX2034" fmla="*/ 604085 w 6598008"/>
                <a:gd name="connsiteY2034" fmla="*/ 150497 h 1306090"/>
                <a:gd name="connsiteX2035" fmla="*/ 611967 w 6598008"/>
                <a:gd name="connsiteY2035" fmla="*/ 131243 h 1306090"/>
                <a:gd name="connsiteX2036" fmla="*/ 591024 w 6598008"/>
                <a:gd name="connsiteY2036" fmla="*/ 78099 h 1306090"/>
                <a:gd name="connsiteX2037" fmla="*/ 573798 w 6598008"/>
                <a:gd name="connsiteY2037" fmla="*/ 75284 h 1306090"/>
                <a:gd name="connsiteX2038" fmla="*/ 591024 w 6598008"/>
                <a:gd name="connsiteY2038" fmla="*/ 78099 h 1306090"/>
                <a:gd name="connsiteX2039" fmla="*/ 518289 w 6598008"/>
                <a:gd name="connsiteY2039" fmla="*/ 140701 h 1306090"/>
                <a:gd name="connsiteX2040" fmla="*/ 530787 w 6598008"/>
                <a:gd name="connsiteY2040" fmla="*/ 130230 h 1306090"/>
                <a:gd name="connsiteX2041" fmla="*/ 518289 w 6598008"/>
                <a:gd name="connsiteY2041" fmla="*/ 140701 h 1306090"/>
                <a:gd name="connsiteX2042" fmla="*/ 527972 w 6598008"/>
                <a:gd name="connsiteY2042" fmla="*/ 107486 h 1306090"/>
                <a:gd name="connsiteX2043" fmla="*/ 515361 w 6598008"/>
                <a:gd name="connsiteY2043" fmla="*/ 113341 h 1306090"/>
                <a:gd name="connsiteX2044" fmla="*/ 527972 w 6598008"/>
                <a:gd name="connsiteY2044" fmla="*/ 107486 h 1306090"/>
                <a:gd name="connsiteX2045" fmla="*/ 512096 w 6598008"/>
                <a:gd name="connsiteY2045" fmla="*/ 1136145 h 1306090"/>
                <a:gd name="connsiteX2046" fmla="*/ 520315 w 6598008"/>
                <a:gd name="connsiteY2046" fmla="*/ 1126124 h 1306090"/>
                <a:gd name="connsiteX2047" fmla="*/ 524819 w 6598008"/>
                <a:gd name="connsiteY2047" fmla="*/ 1134906 h 1306090"/>
                <a:gd name="connsiteX2048" fmla="*/ 512096 w 6598008"/>
                <a:gd name="connsiteY2048" fmla="*/ 1136145 h 1306090"/>
                <a:gd name="connsiteX2049" fmla="*/ 533489 w 6598008"/>
                <a:gd name="connsiteY2049" fmla="*/ 1138622 h 1306090"/>
                <a:gd name="connsiteX2050" fmla="*/ 533038 w 6598008"/>
                <a:gd name="connsiteY2050" fmla="*/ 1124885 h 1306090"/>
                <a:gd name="connsiteX2051" fmla="*/ 533489 w 6598008"/>
                <a:gd name="connsiteY2051" fmla="*/ 1138622 h 1306090"/>
                <a:gd name="connsiteX2052" fmla="*/ 540920 w 6598008"/>
                <a:gd name="connsiteY2052" fmla="*/ 179884 h 1306090"/>
                <a:gd name="connsiteX2053" fmla="*/ 502638 w 6598008"/>
                <a:gd name="connsiteY2053" fmla="*/ 183712 h 1306090"/>
                <a:gd name="connsiteX2054" fmla="*/ 491716 w 6598008"/>
                <a:gd name="connsiteY2054" fmla="*/ 175605 h 1306090"/>
                <a:gd name="connsiteX2055" fmla="*/ 468297 w 6598008"/>
                <a:gd name="connsiteY2055" fmla="*/ 177970 h 1306090"/>
                <a:gd name="connsiteX2056" fmla="*/ 466158 w 6598008"/>
                <a:gd name="connsiteY2056" fmla="*/ 178195 h 1306090"/>
                <a:gd name="connsiteX2057" fmla="*/ 459289 w 6598008"/>
                <a:gd name="connsiteY2057" fmla="*/ 165021 h 1306090"/>
                <a:gd name="connsiteX2058" fmla="*/ 440486 w 6598008"/>
                <a:gd name="connsiteY2058" fmla="*/ 176168 h 1306090"/>
                <a:gd name="connsiteX2059" fmla="*/ 454786 w 6598008"/>
                <a:gd name="connsiteY2059" fmla="*/ 156352 h 1306090"/>
                <a:gd name="connsiteX2060" fmla="*/ 467509 w 6598008"/>
                <a:gd name="connsiteY2060" fmla="*/ 155113 h 1306090"/>
                <a:gd name="connsiteX2061" fmla="*/ 478093 w 6598008"/>
                <a:gd name="connsiteY2061" fmla="*/ 153987 h 1306090"/>
                <a:gd name="connsiteX2062" fmla="*/ 465032 w 6598008"/>
                <a:gd name="connsiteY2062" fmla="*/ 146105 h 1306090"/>
                <a:gd name="connsiteX2063" fmla="*/ 473251 w 6598008"/>
                <a:gd name="connsiteY2063" fmla="*/ 136085 h 1306090"/>
                <a:gd name="connsiteX2064" fmla="*/ 486199 w 6598008"/>
                <a:gd name="connsiteY2064" fmla="*/ 139350 h 1306090"/>
                <a:gd name="connsiteX2065" fmla="*/ 487100 w 6598008"/>
                <a:gd name="connsiteY2065" fmla="*/ 166935 h 1306090"/>
                <a:gd name="connsiteX2066" fmla="*/ 495770 w 6598008"/>
                <a:gd name="connsiteY2066" fmla="*/ 170651 h 1306090"/>
                <a:gd name="connsiteX2067" fmla="*/ 506579 w 6598008"/>
                <a:gd name="connsiteY2067" fmla="*/ 174141 h 1306090"/>
                <a:gd name="connsiteX2068" fmla="*/ 513109 w 6598008"/>
                <a:gd name="connsiteY2068" fmla="*/ 178082 h 1306090"/>
                <a:gd name="connsiteX2069" fmla="*/ 532250 w 6598008"/>
                <a:gd name="connsiteY2069" fmla="*/ 176168 h 1306090"/>
                <a:gd name="connsiteX2070" fmla="*/ 540920 w 6598008"/>
                <a:gd name="connsiteY2070" fmla="*/ 179884 h 1306090"/>
                <a:gd name="connsiteX2071" fmla="*/ 559836 w 6598008"/>
                <a:gd name="connsiteY2071" fmla="*/ 104220 h 1306090"/>
                <a:gd name="connsiteX2072" fmla="*/ 587084 w 6598008"/>
                <a:gd name="connsiteY2072" fmla="*/ 87669 h 1306090"/>
                <a:gd name="connsiteX2073" fmla="*/ 583593 w 6598008"/>
                <a:gd name="connsiteY2073" fmla="*/ 111089 h 1306090"/>
                <a:gd name="connsiteX2074" fmla="*/ 556120 w 6598008"/>
                <a:gd name="connsiteY2074" fmla="*/ 118520 h 1306090"/>
                <a:gd name="connsiteX2075" fmla="*/ 559836 w 6598008"/>
                <a:gd name="connsiteY2075" fmla="*/ 104220 h 1306090"/>
                <a:gd name="connsiteX2076" fmla="*/ 566366 w 6598008"/>
                <a:gd name="connsiteY2076" fmla="*/ 1098426 h 1306090"/>
                <a:gd name="connsiteX2077" fmla="*/ 572897 w 6598008"/>
                <a:gd name="connsiteY2077" fmla="*/ 1102366 h 1306090"/>
                <a:gd name="connsiteX2078" fmla="*/ 566366 w 6598008"/>
                <a:gd name="connsiteY2078" fmla="*/ 1098426 h 1306090"/>
                <a:gd name="connsiteX2079" fmla="*/ 571208 w 6598008"/>
                <a:gd name="connsiteY2079" fmla="*/ 1116328 h 1306090"/>
                <a:gd name="connsiteX2080" fmla="*/ 577738 w 6598008"/>
                <a:gd name="connsiteY2080" fmla="*/ 1120269 h 1306090"/>
                <a:gd name="connsiteX2081" fmla="*/ 571208 w 6598008"/>
                <a:gd name="connsiteY2081" fmla="*/ 1116328 h 1306090"/>
                <a:gd name="connsiteX2082" fmla="*/ 588547 w 6598008"/>
                <a:gd name="connsiteY2082" fmla="*/ 1123872 h 1306090"/>
                <a:gd name="connsiteX2083" fmla="*/ 581679 w 6598008"/>
                <a:gd name="connsiteY2083" fmla="*/ 1110698 h 1306090"/>
                <a:gd name="connsiteX2084" fmla="*/ 590236 w 6598008"/>
                <a:gd name="connsiteY2084" fmla="*/ 1109798 h 1306090"/>
                <a:gd name="connsiteX2085" fmla="*/ 588547 w 6598008"/>
                <a:gd name="connsiteY2085" fmla="*/ 1123872 h 1306090"/>
                <a:gd name="connsiteX2086" fmla="*/ 587196 w 6598008"/>
                <a:gd name="connsiteY2086" fmla="*/ 156802 h 1306090"/>
                <a:gd name="connsiteX2087" fmla="*/ 580778 w 6598008"/>
                <a:gd name="connsiteY2087" fmla="*/ 157477 h 1306090"/>
                <a:gd name="connsiteX2088" fmla="*/ 574248 w 6598008"/>
                <a:gd name="connsiteY2088" fmla="*/ 153537 h 1306090"/>
                <a:gd name="connsiteX2089" fmla="*/ 565916 w 6598008"/>
                <a:gd name="connsiteY2089" fmla="*/ 158941 h 1306090"/>
                <a:gd name="connsiteX2090" fmla="*/ 559385 w 6598008"/>
                <a:gd name="connsiteY2090" fmla="*/ 155000 h 1306090"/>
                <a:gd name="connsiteX2091" fmla="*/ 567492 w 6598008"/>
                <a:gd name="connsiteY2091" fmla="*/ 140363 h 1306090"/>
                <a:gd name="connsiteX2092" fmla="*/ 562651 w 6598008"/>
                <a:gd name="connsiteY2092" fmla="*/ 122461 h 1306090"/>
                <a:gd name="connsiteX2093" fmla="*/ 586070 w 6598008"/>
                <a:gd name="connsiteY2093" fmla="*/ 120096 h 1306090"/>
                <a:gd name="connsiteX2094" fmla="*/ 573798 w 6598008"/>
                <a:gd name="connsiteY2094" fmla="*/ 135184 h 1306090"/>
                <a:gd name="connsiteX2095" fmla="*/ 591250 w 6598008"/>
                <a:gd name="connsiteY2095" fmla="*/ 147231 h 1306090"/>
                <a:gd name="connsiteX2096" fmla="*/ 593839 w 6598008"/>
                <a:gd name="connsiteY2096" fmla="*/ 160743 h 1306090"/>
                <a:gd name="connsiteX2097" fmla="*/ 587196 w 6598008"/>
                <a:gd name="connsiteY2097" fmla="*/ 156802 h 1306090"/>
                <a:gd name="connsiteX2098" fmla="*/ 605211 w 6598008"/>
                <a:gd name="connsiteY2098" fmla="*/ 1108334 h 1306090"/>
                <a:gd name="connsiteX2099" fmla="*/ 596429 w 6598008"/>
                <a:gd name="connsiteY2099" fmla="*/ 1100002 h 1306090"/>
                <a:gd name="connsiteX2100" fmla="*/ 598456 w 6598008"/>
                <a:gd name="connsiteY2100" fmla="*/ 1095160 h 1306090"/>
                <a:gd name="connsiteX2101" fmla="*/ 604986 w 6598008"/>
                <a:gd name="connsiteY2101" fmla="*/ 1099101 h 1306090"/>
                <a:gd name="connsiteX2102" fmla="*/ 613093 w 6598008"/>
                <a:gd name="connsiteY2102" fmla="*/ 1084464 h 1306090"/>
                <a:gd name="connsiteX2103" fmla="*/ 615682 w 6598008"/>
                <a:gd name="connsiteY2103" fmla="*/ 1097975 h 1306090"/>
                <a:gd name="connsiteX2104" fmla="*/ 630770 w 6598008"/>
                <a:gd name="connsiteY2104" fmla="*/ 1101015 h 1306090"/>
                <a:gd name="connsiteX2105" fmla="*/ 605211 w 6598008"/>
                <a:gd name="connsiteY2105" fmla="*/ 1108334 h 1306090"/>
                <a:gd name="connsiteX2106" fmla="*/ 656779 w 6598008"/>
                <a:gd name="connsiteY2106" fmla="*/ 260276 h 1306090"/>
                <a:gd name="connsiteX2107" fmla="*/ 647772 w 6598008"/>
                <a:gd name="connsiteY2107" fmla="*/ 247327 h 1306090"/>
                <a:gd name="connsiteX2108" fmla="*/ 667138 w 6598008"/>
                <a:gd name="connsiteY2108" fmla="*/ 250030 h 1306090"/>
                <a:gd name="connsiteX2109" fmla="*/ 656779 w 6598008"/>
                <a:gd name="connsiteY2109" fmla="*/ 260276 h 1306090"/>
                <a:gd name="connsiteX2110" fmla="*/ 652839 w 6598008"/>
                <a:gd name="connsiteY2110" fmla="*/ 140926 h 1306090"/>
                <a:gd name="connsiteX2111" fmla="*/ 663310 w 6598008"/>
                <a:gd name="connsiteY2111" fmla="*/ 135296 h 1306090"/>
                <a:gd name="connsiteX2112" fmla="*/ 652839 w 6598008"/>
                <a:gd name="connsiteY2112" fmla="*/ 140926 h 1306090"/>
                <a:gd name="connsiteX2113" fmla="*/ 672880 w 6598008"/>
                <a:gd name="connsiteY2113" fmla="*/ 97465 h 1306090"/>
                <a:gd name="connsiteX2114" fmla="*/ 671529 w 6598008"/>
                <a:gd name="connsiteY2114" fmla="*/ 120659 h 1306090"/>
                <a:gd name="connsiteX2115" fmla="*/ 618160 w 6598008"/>
                <a:gd name="connsiteY2115" fmla="*/ 121447 h 1306090"/>
                <a:gd name="connsiteX2116" fmla="*/ 639327 w 6598008"/>
                <a:gd name="connsiteY2116" fmla="*/ 114692 h 1306090"/>
                <a:gd name="connsiteX2117" fmla="*/ 666688 w 6598008"/>
                <a:gd name="connsiteY2117" fmla="*/ 102757 h 1306090"/>
                <a:gd name="connsiteX2118" fmla="*/ 685378 w 6598008"/>
                <a:gd name="connsiteY2118" fmla="*/ 86994 h 1306090"/>
                <a:gd name="connsiteX2119" fmla="*/ 672880 w 6598008"/>
                <a:gd name="connsiteY2119" fmla="*/ 97465 h 1306090"/>
                <a:gd name="connsiteX2120" fmla="*/ 706996 w 6598008"/>
                <a:gd name="connsiteY2120" fmla="*/ 163107 h 1306090"/>
                <a:gd name="connsiteX2121" fmla="*/ 685716 w 6598008"/>
                <a:gd name="connsiteY2121" fmla="*/ 165246 h 1306090"/>
                <a:gd name="connsiteX2122" fmla="*/ 689769 w 6598008"/>
                <a:gd name="connsiteY2122" fmla="*/ 160180 h 1306090"/>
                <a:gd name="connsiteX2123" fmla="*/ 694048 w 6598008"/>
                <a:gd name="connsiteY2123" fmla="*/ 159729 h 1306090"/>
                <a:gd name="connsiteX2124" fmla="*/ 726025 w 6598008"/>
                <a:gd name="connsiteY2124" fmla="*/ 156464 h 1306090"/>
                <a:gd name="connsiteX2125" fmla="*/ 706996 w 6598008"/>
                <a:gd name="connsiteY2125" fmla="*/ 163107 h 1306090"/>
                <a:gd name="connsiteX2126" fmla="*/ 733343 w 6598008"/>
                <a:gd name="connsiteY2126" fmla="*/ 118970 h 1306090"/>
                <a:gd name="connsiteX2127" fmla="*/ 750345 w 6598008"/>
                <a:gd name="connsiteY2127" fmla="*/ 117281 h 1306090"/>
                <a:gd name="connsiteX2128" fmla="*/ 733343 w 6598008"/>
                <a:gd name="connsiteY2128" fmla="*/ 118970 h 1306090"/>
                <a:gd name="connsiteX2129" fmla="*/ 738297 w 6598008"/>
                <a:gd name="connsiteY2129" fmla="*/ 141489 h 1306090"/>
                <a:gd name="connsiteX2130" fmla="*/ 751246 w 6598008"/>
                <a:gd name="connsiteY2130" fmla="*/ 144754 h 1306090"/>
                <a:gd name="connsiteX2131" fmla="*/ 738297 w 6598008"/>
                <a:gd name="connsiteY2131" fmla="*/ 141489 h 1306090"/>
                <a:gd name="connsiteX2132" fmla="*/ 742914 w 6598008"/>
                <a:gd name="connsiteY2132" fmla="*/ 546377 h 1306090"/>
                <a:gd name="connsiteX2133" fmla="*/ 764644 w 6598008"/>
                <a:gd name="connsiteY2133" fmla="*/ 557974 h 1306090"/>
                <a:gd name="connsiteX2134" fmla="*/ 742914 w 6598008"/>
                <a:gd name="connsiteY2134" fmla="*/ 546377 h 1306090"/>
                <a:gd name="connsiteX2135" fmla="*/ 1381997 w 6598008"/>
                <a:gd name="connsiteY2135" fmla="*/ 431193 h 1306090"/>
                <a:gd name="connsiteX2136" fmla="*/ 1371301 w 6598008"/>
                <a:gd name="connsiteY2136" fmla="*/ 432319 h 1306090"/>
                <a:gd name="connsiteX2137" fmla="*/ 1381997 w 6598008"/>
                <a:gd name="connsiteY2137" fmla="*/ 431193 h 1306090"/>
                <a:gd name="connsiteX2138" fmla="*/ 1333469 w 6598008"/>
                <a:gd name="connsiteY2138" fmla="*/ 449884 h 1306090"/>
                <a:gd name="connsiteX2139" fmla="*/ 1365446 w 6598008"/>
                <a:gd name="connsiteY2139" fmla="*/ 446619 h 1306090"/>
                <a:gd name="connsiteX2140" fmla="*/ 1331555 w 6598008"/>
                <a:gd name="connsiteY2140" fmla="*/ 454613 h 1306090"/>
                <a:gd name="connsiteX2141" fmla="*/ 1333469 w 6598008"/>
                <a:gd name="connsiteY2141" fmla="*/ 449884 h 1306090"/>
                <a:gd name="connsiteX2142" fmla="*/ 1242944 w 6598008"/>
                <a:gd name="connsiteY2142" fmla="*/ 491319 h 1306090"/>
                <a:gd name="connsiteX2143" fmla="*/ 1234274 w 6598008"/>
                <a:gd name="connsiteY2143" fmla="*/ 487603 h 1306090"/>
                <a:gd name="connsiteX2144" fmla="*/ 1242944 w 6598008"/>
                <a:gd name="connsiteY2144" fmla="*/ 491319 h 1306090"/>
                <a:gd name="connsiteX2145" fmla="*/ 1049057 w 6598008"/>
                <a:gd name="connsiteY2145" fmla="*/ 372645 h 1306090"/>
                <a:gd name="connsiteX2146" fmla="*/ 1053335 w 6598008"/>
                <a:gd name="connsiteY2146" fmla="*/ 372194 h 1306090"/>
                <a:gd name="connsiteX2147" fmla="*/ 1049057 w 6598008"/>
                <a:gd name="connsiteY2147" fmla="*/ 372645 h 1306090"/>
                <a:gd name="connsiteX2148" fmla="*/ 1012576 w 6598008"/>
                <a:gd name="connsiteY2148" fmla="*/ 500777 h 1306090"/>
                <a:gd name="connsiteX2149" fmla="*/ 1031717 w 6598008"/>
                <a:gd name="connsiteY2149" fmla="*/ 498862 h 1306090"/>
                <a:gd name="connsiteX2150" fmla="*/ 1025525 w 6598008"/>
                <a:gd name="connsiteY2150" fmla="*/ 504042 h 1306090"/>
                <a:gd name="connsiteX2151" fmla="*/ 995687 w 6598008"/>
                <a:gd name="connsiteY2151" fmla="*/ 507082 h 1306090"/>
                <a:gd name="connsiteX2152" fmla="*/ 1012576 w 6598008"/>
                <a:gd name="connsiteY2152" fmla="*/ 500777 h 1306090"/>
                <a:gd name="connsiteX2153" fmla="*/ 963936 w 6598008"/>
                <a:gd name="connsiteY2153" fmla="*/ 381314 h 1306090"/>
                <a:gd name="connsiteX2154" fmla="*/ 1006496 w 6598008"/>
                <a:gd name="connsiteY2154" fmla="*/ 377036 h 1306090"/>
                <a:gd name="connsiteX2155" fmla="*/ 996025 w 6598008"/>
                <a:gd name="connsiteY2155" fmla="*/ 382665 h 1306090"/>
                <a:gd name="connsiteX2156" fmla="*/ 989607 w 6598008"/>
                <a:gd name="connsiteY2156" fmla="*/ 383341 h 1306090"/>
                <a:gd name="connsiteX2157" fmla="*/ 987580 w 6598008"/>
                <a:gd name="connsiteY2157" fmla="*/ 388183 h 1306090"/>
                <a:gd name="connsiteX2158" fmla="*/ 959770 w 6598008"/>
                <a:gd name="connsiteY2158" fmla="*/ 386381 h 1306090"/>
                <a:gd name="connsiteX2159" fmla="*/ 963936 w 6598008"/>
                <a:gd name="connsiteY2159" fmla="*/ 381314 h 1306090"/>
                <a:gd name="connsiteX2160" fmla="*/ 987130 w 6598008"/>
                <a:gd name="connsiteY2160" fmla="*/ 503254 h 1306090"/>
                <a:gd name="connsiteX2161" fmla="*/ 965962 w 6598008"/>
                <a:gd name="connsiteY2161" fmla="*/ 510009 h 1306090"/>
                <a:gd name="connsiteX2162" fmla="*/ 987130 w 6598008"/>
                <a:gd name="connsiteY2162" fmla="*/ 503254 h 1306090"/>
                <a:gd name="connsiteX2163" fmla="*/ 946596 w 6598008"/>
                <a:gd name="connsiteY2163" fmla="*/ 507420 h 1306090"/>
                <a:gd name="connsiteX2164" fmla="*/ 954928 w 6598008"/>
                <a:gd name="connsiteY2164" fmla="*/ 502015 h 1306090"/>
                <a:gd name="connsiteX2165" fmla="*/ 933761 w 6598008"/>
                <a:gd name="connsiteY2165" fmla="*/ 508771 h 1306090"/>
                <a:gd name="connsiteX2166" fmla="*/ 946596 w 6598008"/>
                <a:gd name="connsiteY2166" fmla="*/ 507420 h 1306090"/>
                <a:gd name="connsiteX2167" fmla="*/ 866542 w 6598008"/>
                <a:gd name="connsiteY2167" fmla="*/ 538496 h 1306090"/>
                <a:gd name="connsiteX2168" fmla="*/ 858210 w 6598008"/>
                <a:gd name="connsiteY2168" fmla="*/ 543900 h 1306090"/>
                <a:gd name="connsiteX2169" fmla="*/ 843010 w 6598008"/>
                <a:gd name="connsiteY2169" fmla="*/ 536244 h 1306090"/>
                <a:gd name="connsiteX2170" fmla="*/ 866542 w 6598008"/>
                <a:gd name="connsiteY2170" fmla="*/ 538496 h 1306090"/>
                <a:gd name="connsiteX2171" fmla="*/ 799886 w 6598008"/>
                <a:gd name="connsiteY2171" fmla="*/ 130680 h 1306090"/>
                <a:gd name="connsiteX2172" fmla="*/ 804165 w 6598008"/>
                <a:gd name="connsiteY2172" fmla="*/ 130230 h 1306090"/>
                <a:gd name="connsiteX2173" fmla="*/ 795833 w 6598008"/>
                <a:gd name="connsiteY2173" fmla="*/ 135634 h 1306090"/>
                <a:gd name="connsiteX2174" fmla="*/ 799886 w 6598008"/>
                <a:gd name="connsiteY2174" fmla="*/ 130680 h 1306090"/>
                <a:gd name="connsiteX2175" fmla="*/ 773652 w 6598008"/>
                <a:gd name="connsiteY2175" fmla="*/ 110301 h 1306090"/>
                <a:gd name="connsiteX2176" fmla="*/ 794932 w 6598008"/>
                <a:gd name="connsiteY2176" fmla="*/ 108161 h 1306090"/>
                <a:gd name="connsiteX2177" fmla="*/ 773652 w 6598008"/>
                <a:gd name="connsiteY2177" fmla="*/ 110301 h 1306090"/>
                <a:gd name="connsiteX2178" fmla="*/ 793581 w 6598008"/>
                <a:gd name="connsiteY2178" fmla="*/ 131356 h 1306090"/>
                <a:gd name="connsiteX2179" fmla="*/ 785249 w 6598008"/>
                <a:gd name="connsiteY2179" fmla="*/ 136760 h 1306090"/>
                <a:gd name="connsiteX2180" fmla="*/ 793581 w 6598008"/>
                <a:gd name="connsiteY2180" fmla="*/ 131356 h 1306090"/>
                <a:gd name="connsiteX2181" fmla="*/ 792117 w 6598008"/>
                <a:gd name="connsiteY2181" fmla="*/ 550656 h 1306090"/>
                <a:gd name="connsiteX2182" fmla="*/ 781196 w 6598008"/>
                <a:gd name="connsiteY2182" fmla="*/ 542549 h 1306090"/>
                <a:gd name="connsiteX2183" fmla="*/ 789753 w 6598008"/>
                <a:gd name="connsiteY2183" fmla="*/ 541648 h 1306090"/>
                <a:gd name="connsiteX2184" fmla="*/ 804615 w 6598008"/>
                <a:gd name="connsiteY2184" fmla="*/ 540184 h 1306090"/>
                <a:gd name="connsiteX2185" fmla="*/ 792117 w 6598008"/>
                <a:gd name="connsiteY2185" fmla="*/ 550656 h 1306090"/>
                <a:gd name="connsiteX2186" fmla="*/ 801575 w 6598008"/>
                <a:gd name="connsiteY2186" fmla="*/ 116718 h 1306090"/>
                <a:gd name="connsiteX2187" fmla="*/ 816325 w 6598008"/>
                <a:gd name="connsiteY2187" fmla="*/ 110638 h 1306090"/>
                <a:gd name="connsiteX2188" fmla="*/ 801575 w 6598008"/>
                <a:gd name="connsiteY2188" fmla="*/ 116718 h 1306090"/>
                <a:gd name="connsiteX2189" fmla="*/ 809006 w 6598008"/>
                <a:gd name="connsiteY2189" fmla="*/ 608754 h 1306090"/>
                <a:gd name="connsiteX2190" fmla="*/ 817226 w 6598008"/>
                <a:gd name="connsiteY2190" fmla="*/ 598733 h 1306090"/>
                <a:gd name="connsiteX2191" fmla="*/ 809006 w 6598008"/>
                <a:gd name="connsiteY2191" fmla="*/ 608754 h 1306090"/>
                <a:gd name="connsiteX2192" fmla="*/ 823644 w 6598008"/>
                <a:gd name="connsiteY2192" fmla="*/ 533654 h 1306090"/>
                <a:gd name="connsiteX2193" fmla="*/ 827922 w 6598008"/>
                <a:gd name="connsiteY2193" fmla="*/ 533204 h 1306090"/>
                <a:gd name="connsiteX2194" fmla="*/ 821842 w 6598008"/>
                <a:gd name="connsiteY2194" fmla="*/ 542999 h 1306090"/>
                <a:gd name="connsiteX2195" fmla="*/ 823644 w 6598008"/>
                <a:gd name="connsiteY2195" fmla="*/ 533654 h 1306090"/>
                <a:gd name="connsiteX2196" fmla="*/ 828035 w 6598008"/>
                <a:gd name="connsiteY2196" fmla="*/ 602224 h 1306090"/>
                <a:gd name="connsiteX2197" fmla="*/ 838731 w 6598008"/>
                <a:gd name="connsiteY2197" fmla="*/ 601098 h 1306090"/>
                <a:gd name="connsiteX2198" fmla="*/ 828035 w 6598008"/>
                <a:gd name="connsiteY2198" fmla="*/ 602224 h 1306090"/>
                <a:gd name="connsiteX2199" fmla="*/ 840645 w 6598008"/>
                <a:gd name="connsiteY2199" fmla="*/ 596369 h 1306090"/>
                <a:gd name="connsiteX2200" fmla="*/ 851229 w 6598008"/>
                <a:gd name="connsiteY2200" fmla="*/ 595243 h 1306090"/>
                <a:gd name="connsiteX2201" fmla="*/ 840645 w 6598008"/>
                <a:gd name="connsiteY2201" fmla="*/ 596369 h 1306090"/>
                <a:gd name="connsiteX2202" fmla="*/ 871046 w 6598008"/>
                <a:gd name="connsiteY2202" fmla="*/ 680814 h 1306090"/>
                <a:gd name="connsiteX2203" fmla="*/ 851905 w 6598008"/>
                <a:gd name="connsiteY2203" fmla="*/ 682728 h 1306090"/>
                <a:gd name="connsiteX2204" fmla="*/ 862263 w 6598008"/>
                <a:gd name="connsiteY2204" fmla="*/ 672482 h 1306090"/>
                <a:gd name="connsiteX2205" fmla="*/ 871046 w 6598008"/>
                <a:gd name="connsiteY2205" fmla="*/ 680814 h 1306090"/>
                <a:gd name="connsiteX2206" fmla="*/ 941079 w 6598008"/>
                <a:gd name="connsiteY2206" fmla="*/ 798137 h 1306090"/>
                <a:gd name="connsiteX2207" fmla="*/ 926217 w 6598008"/>
                <a:gd name="connsiteY2207" fmla="*/ 799601 h 1306090"/>
                <a:gd name="connsiteX2208" fmla="*/ 943106 w 6598008"/>
                <a:gd name="connsiteY2208" fmla="*/ 793296 h 1306090"/>
                <a:gd name="connsiteX2209" fmla="*/ 951438 w 6598008"/>
                <a:gd name="connsiteY2209" fmla="*/ 787891 h 1306090"/>
                <a:gd name="connsiteX2210" fmla="*/ 941079 w 6598008"/>
                <a:gd name="connsiteY2210" fmla="*/ 798137 h 1306090"/>
                <a:gd name="connsiteX2211" fmla="*/ 959094 w 6598008"/>
                <a:gd name="connsiteY2211" fmla="*/ 695001 h 1306090"/>
                <a:gd name="connsiteX2212" fmla="*/ 965174 w 6598008"/>
                <a:gd name="connsiteY2212" fmla="*/ 685206 h 1306090"/>
                <a:gd name="connsiteX2213" fmla="*/ 959094 w 6598008"/>
                <a:gd name="connsiteY2213" fmla="*/ 695001 h 1306090"/>
                <a:gd name="connsiteX2214" fmla="*/ 982514 w 6598008"/>
                <a:gd name="connsiteY2214" fmla="*/ 692637 h 1306090"/>
                <a:gd name="connsiteX2215" fmla="*/ 988594 w 6598008"/>
                <a:gd name="connsiteY2215" fmla="*/ 682841 h 1306090"/>
                <a:gd name="connsiteX2216" fmla="*/ 982514 w 6598008"/>
                <a:gd name="connsiteY2216" fmla="*/ 692637 h 1306090"/>
                <a:gd name="connsiteX2217" fmla="*/ 1000529 w 6598008"/>
                <a:gd name="connsiteY2217" fmla="*/ 589501 h 1306090"/>
                <a:gd name="connsiteX2218" fmla="*/ 991972 w 6598008"/>
                <a:gd name="connsiteY2218" fmla="*/ 590401 h 1306090"/>
                <a:gd name="connsiteX2219" fmla="*/ 958081 w 6598008"/>
                <a:gd name="connsiteY2219" fmla="*/ 598396 h 1306090"/>
                <a:gd name="connsiteX2220" fmla="*/ 938940 w 6598008"/>
                <a:gd name="connsiteY2220" fmla="*/ 600310 h 1306090"/>
                <a:gd name="connsiteX2221" fmla="*/ 926217 w 6598008"/>
                <a:gd name="connsiteY2221" fmla="*/ 601548 h 1306090"/>
                <a:gd name="connsiteX2222" fmla="*/ 921826 w 6598008"/>
                <a:gd name="connsiteY2222" fmla="*/ 597382 h 1306090"/>
                <a:gd name="connsiteX2223" fmla="*/ 919799 w 6598008"/>
                <a:gd name="connsiteY2223" fmla="*/ 602224 h 1306090"/>
                <a:gd name="connsiteX2224" fmla="*/ 917660 w 6598008"/>
                <a:gd name="connsiteY2224" fmla="*/ 602449 h 1306090"/>
                <a:gd name="connsiteX2225" fmla="*/ 908990 w 6598008"/>
                <a:gd name="connsiteY2225" fmla="*/ 598733 h 1306090"/>
                <a:gd name="connsiteX2226" fmla="*/ 900658 w 6598008"/>
                <a:gd name="connsiteY2226" fmla="*/ 604138 h 1306090"/>
                <a:gd name="connsiteX2227" fmla="*/ 889849 w 6598008"/>
                <a:gd name="connsiteY2227" fmla="*/ 600647 h 1306090"/>
                <a:gd name="connsiteX2228" fmla="*/ 868569 w 6598008"/>
                <a:gd name="connsiteY2228" fmla="*/ 602787 h 1306090"/>
                <a:gd name="connsiteX2229" fmla="*/ 874536 w 6598008"/>
                <a:gd name="connsiteY2229" fmla="*/ 588375 h 1306090"/>
                <a:gd name="connsiteX2230" fmla="*/ 881067 w 6598008"/>
                <a:gd name="connsiteY2230" fmla="*/ 592316 h 1306090"/>
                <a:gd name="connsiteX2231" fmla="*/ 880954 w 6598008"/>
                <a:gd name="connsiteY2231" fmla="*/ 587699 h 1306090"/>
                <a:gd name="connsiteX2232" fmla="*/ 953352 w 6598008"/>
                <a:gd name="connsiteY2232" fmla="*/ 580381 h 1306090"/>
                <a:gd name="connsiteX2233" fmla="*/ 957630 w 6598008"/>
                <a:gd name="connsiteY2233" fmla="*/ 579930 h 1306090"/>
                <a:gd name="connsiteX2234" fmla="*/ 959882 w 6598008"/>
                <a:gd name="connsiteY2234" fmla="*/ 584321 h 1306090"/>
                <a:gd name="connsiteX2235" fmla="*/ 968214 w 6598008"/>
                <a:gd name="connsiteY2235" fmla="*/ 578917 h 1306090"/>
                <a:gd name="connsiteX2236" fmla="*/ 974745 w 6598008"/>
                <a:gd name="connsiteY2236" fmla="*/ 582858 h 1306090"/>
                <a:gd name="connsiteX2237" fmla="*/ 976771 w 6598008"/>
                <a:gd name="connsiteY2237" fmla="*/ 578016 h 1306090"/>
                <a:gd name="connsiteX2238" fmla="*/ 989720 w 6598008"/>
                <a:gd name="connsiteY2238" fmla="*/ 581281 h 1306090"/>
                <a:gd name="connsiteX2239" fmla="*/ 997939 w 6598008"/>
                <a:gd name="connsiteY2239" fmla="*/ 571260 h 1306090"/>
                <a:gd name="connsiteX2240" fmla="*/ 1001992 w 6598008"/>
                <a:gd name="connsiteY2240" fmla="*/ 566194 h 1306090"/>
                <a:gd name="connsiteX2241" fmla="*/ 1004470 w 6598008"/>
                <a:gd name="connsiteY2241" fmla="*/ 575201 h 1306090"/>
                <a:gd name="connsiteX2242" fmla="*/ 1000529 w 6598008"/>
                <a:gd name="connsiteY2242" fmla="*/ 589501 h 1306090"/>
                <a:gd name="connsiteX2243" fmla="*/ 1001092 w 6598008"/>
                <a:gd name="connsiteY2243" fmla="*/ 538721 h 1306090"/>
                <a:gd name="connsiteX2244" fmla="*/ 981838 w 6598008"/>
                <a:gd name="connsiteY2244" fmla="*/ 536019 h 1306090"/>
                <a:gd name="connsiteX2245" fmla="*/ 979811 w 6598008"/>
                <a:gd name="connsiteY2245" fmla="*/ 540860 h 1306090"/>
                <a:gd name="connsiteX2246" fmla="*/ 977560 w 6598008"/>
                <a:gd name="connsiteY2246" fmla="*/ 536469 h 1306090"/>
                <a:gd name="connsiteX2247" fmla="*/ 898856 w 6598008"/>
                <a:gd name="connsiteY2247" fmla="*/ 544463 h 1306090"/>
                <a:gd name="connsiteX2248" fmla="*/ 874986 w 6598008"/>
                <a:gd name="connsiteY2248" fmla="*/ 533091 h 1306090"/>
                <a:gd name="connsiteX2249" fmla="*/ 881179 w 6598008"/>
                <a:gd name="connsiteY2249" fmla="*/ 527799 h 1306090"/>
                <a:gd name="connsiteX2250" fmla="*/ 887822 w 6598008"/>
                <a:gd name="connsiteY2250" fmla="*/ 536356 h 1306090"/>
                <a:gd name="connsiteX2251" fmla="*/ 902459 w 6598008"/>
                <a:gd name="connsiteY2251" fmla="*/ 525660 h 1306090"/>
                <a:gd name="connsiteX2252" fmla="*/ 919799 w 6598008"/>
                <a:gd name="connsiteY2252" fmla="*/ 533091 h 1306090"/>
                <a:gd name="connsiteX2253" fmla="*/ 932297 w 6598008"/>
                <a:gd name="connsiteY2253" fmla="*/ 522620 h 1306090"/>
                <a:gd name="connsiteX2254" fmla="*/ 944907 w 6598008"/>
                <a:gd name="connsiteY2254" fmla="*/ 516765 h 1306090"/>
                <a:gd name="connsiteX2255" fmla="*/ 960220 w 6598008"/>
                <a:gd name="connsiteY2255" fmla="*/ 529038 h 1306090"/>
                <a:gd name="connsiteX2256" fmla="*/ 985666 w 6598008"/>
                <a:gd name="connsiteY2256" fmla="*/ 521832 h 1306090"/>
                <a:gd name="connsiteX2257" fmla="*/ 1026313 w 6598008"/>
                <a:gd name="connsiteY2257" fmla="*/ 522282 h 1306090"/>
                <a:gd name="connsiteX2258" fmla="*/ 1030591 w 6598008"/>
                <a:gd name="connsiteY2258" fmla="*/ 521832 h 1306090"/>
                <a:gd name="connsiteX2259" fmla="*/ 1041288 w 6598008"/>
                <a:gd name="connsiteY2259" fmla="*/ 520706 h 1306090"/>
                <a:gd name="connsiteX2260" fmla="*/ 1045341 w 6598008"/>
                <a:gd name="connsiteY2260" fmla="*/ 515639 h 1306090"/>
                <a:gd name="connsiteX2261" fmla="*/ 1062681 w 6598008"/>
                <a:gd name="connsiteY2261" fmla="*/ 523070 h 1306090"/>
                <a:gd name="connsiteX2262" fmla="*/ 1064707 w 6598008"/>
                <a:gd name="connsiteY2262" fmla="*/ 518229 h 1306090"/>
                <a:gd name="connsiteX2263" fmla="*/ 1092068 w 6598008"/>
                <a:gd name="connsiteY2263" fmla="*/ 506294 h 1306090"/>
                <a:gd name="connsiteX2264" fmla="*/ 1079119 w 6598008"/>
                <a:gd name="connsiteY2264" fmla="*/ 503028 h 1306090"/>
                <a:gd name="connsiteX2265" fmla="*/ 1066396 w 6598008"/>
                <a:gd name="connsiteY2265" fmla="*/ 504267 h 1306090"/>
                <a:gd name="connsiteX2266" fmla="*/ 1057727 w 6598008"/>
                <a:gd name="connsiteY2266" fmla="*/ 500551 h 1306090"/>
                <a:gd name="connsiteX2267" fmla="*/ 1055700 w 6598008"/>
                <a:gd name="connsiteY2267" fmla="*/ 505393 h 1306090"/>
                <a:gd name="connsiteX2268" fmla="*/ 1053448 w 6598008"/>
                <a:gd name="connsiteY2268" fmla="*/ 501002 h 1306090"/>
                <a:gd name="connsiteX2269" fmla="*/ 1045116 w 6598008"/>
                <a:gd name="connsiteY2269" fmla="*/ 506406 h 1306090"/>
                <a:gd name="connsiteX2270" fmla="*/ 1042864 w 6598008"/>
                <a:gd name="connsiteY2270" fmla="*/ 502015 h 1306090"/>
                <a:gd name="connsiteX2271" fmla="*/ 1038586 w 6598008"/>
                <a:gd name="connsiteY2271" fmla="*/ 502465 h 1306090"/>
                <a:gd name="connsiteX2272" fmla="*/ 1053335 w 6598008"/>
                <a:gd name="connsiteY2272" fmla="*/ 496385 h 1306090"/>
                <a:gd name="connsiteX2273" fmla="*/ 1055362 w 6598008"/>
                <a:gd name="connsiteY2273" fmla="*/ 491544 h 1306090"/>
                <a:gd name="connsiteX2274" fmla="*/ 1066171 w 6598008"/>
                <a:gd name="connsiteY2274" fmla="*/ 495034 h 1306090"/>
                <a:gd name="connsiteX2275" fmla="*/ 1104453 w 6598008"/>
                <a:gd name="connsiteY2275" fmla="*/ 491206 h 1306090"/>
                <a:gd name="connsiteX2276" fmla="*/ 1113010 w 6598008"/>
                <a:gd name="connsiteY2276" fmla="*/ 490305 h 1306090"/>
                <a:gd name="connsiteX2277" fmla="*/ 1113123 w 6598008"/>
                <a:gd name="connsiteY2277" fmla="*/ 494922 h 1306090"/>
                <a:gd name="connsiteX2278" fmla="*/ 1121455 w 6598008"/>
                <a:gd name="connsiteY2278" fmla="*/ 489517 h 1306090"/>
                <a:gd name="connsiteX2279" fmla="*/ 1130012 w 6598008"/>
                <a:gd name="connsiteY2279" fmla="*/ 488616 h 1306090"/>
                <a:gd name="connsiteX2280" fmla="*/ 1155571 w 6598008"/>
                <a:gd name="connsiteY2280" fmla="*/ 486027 h 1306090"/>
                <a:gd name="connsiteX2281" fmla="*/ 1166155 w 6598008"/>
                <a:gd name="connsiteY2281" fmla="*/ 484901 h 1306090"/>
                <a:gd name="connsiteX2282" fmla="*/ 1187435 w 6598008"/>
                <a:gd name="connsiteY2282" fmla="*/ 482762 h 1306090"/>
                <a:gd name="connsiteX2283" fmla="*/ 1198244 w 6598008"/>
                <a:gd name="connsiteY2283" fmla="*/ 486252 h 1306090"/>
                <a:gd name="connsiteX2284" fmla="*/ 1212994 w 6598008"/>
                <a:gd name="connsiteY2284" fmla="*/ 480172 h 1306090"/>
                <a:gd name="connsiteX2285" fmla="*/ 1215246 w 6598008"/>
                <a:gd name="connsiteY2285" fmla="*/ 484563 h 1306090"/>
                <a:gd name="connsiteX2286" fmla="*/ 1230108 w 6598008"/>
                <a:gd name="connsiteY2286" fmla="*/ 483099 h 1306090"/>
                <a:gd name="connsiteX2287" fmla="*/ 1219749 w 6598008"/>
                <a:gd name="connsiteY2287" fmla="*/ 493345 h 1306090"/>
                <a:gd name="connsiteX2288" fmla="*/ 1211192 w 6598008"/>
                <a:gd name="connsiteY2288" fmla="*/ 494246 h 1306090"/>
                <a:gd name="connsiteX2289" fmla="*/ 1208940 w 6598008"/>
                <a:gd name="connsiteY2289" fmla="*/ 489855 h 1306090"/>
                <a:gd name="connsiteX2290" fmla="*/ 1200608 w 6598008"/>
                <a:gd name="connsiteY2290" fmla="*/ 495259 h 1306090"/>
                <a:gd name="connsiteX2291" fmla="*/ 1191939 w 6598008"/>
                <a:gd name="connsiteY2291" fmla="*/ 491544 h 1306090"/>
                <a:gd name="connsiteX2292" fmla="*/ 1183607 w 6598008"/>
                <a:gd name="connsiteY2292" fmla="*/ 496948 h 1306090"/>
                <a:gd name="connsiteX2293" fmla="*/ 1181355 w 6598008"/>
                <a:gd name="connsiteY2293" fmla="*/ 492557 h 1306090"/>
                <a:gd name="connsiteX2294" fmla="*/ 1134516 w 6598008"/>
                <a:gd name="connsiteY2294" fmla="*/ 497286 h 1306090"/>
                <a:gd name="connsiteX2295" fmla="*/ 1121793 w 6598008"/>
                <a:gd name="connsiteY2295" fmla="*/ 498525 h 1306090"/>
                <a:gd name="connsiteX2296" fmla="*/ 1098373 w 6598008"/>
                <a:gd name="connsiteY2296" fmla="*/ 500889 h 1306090"/>
                <a:gd name="connsiteX2297" fmla="*/ 1113911 w 6598008"/>
                <a:gd name="connsiteY2297" fmla="*/ 517778 h 1306090"/>
                <a:gd name="connsiteX2298" fmla="*/ 1126409 w 6598008"/>
                <a:gd name="connsiteY2298" fmla="*/ 507307 h 1306090"/>
                <a:gd name="connsiteX2299" fmla="*/ 1137331 w 6598008"/>
                <a:gd name="connsiteY2299" fmla="*/ 515414 h 1306090"/>
                <a:gd name="connsiteX2300" fmla="*/ 1151968 w 6598008"/>
                <a:gd name="connsiteY2300" fmla="*/ 504717 h 1306090"/>
                <a:gd name="connsiteX2301" fmla="*/ 1192839 w 6598008"/>
                <a:gd name="connsiteY2301" fmla="*/ 514400 h 1306090"/>
                <a:gd name="connsiteX2302" fmla="*/ 1207589 w 6598008"/>
                <a:gd name="connsiteY2302" fmla="*/ 508320 h 1306090"/>
                <a:gd name="connsiteX2303" fmla="*/ 1209616 w 6598008"/>
                <a:gd name="connsiteY2303" fmla="*/ 503479 h 1306090"/>
                <a:gd name="connsiteX2304" fmla="*/ 1211868 w 6598008"/>
                <a:gd name="connsiteY2304" fmla="*/ 507870 h 1306090"/>
                <a:gd name="connsiteX2305" fmla="*/ 1215921 w 6598008"/>
                <a:gd name="connsiteY2305" fmla="*/ 502803 h 1306090"/>
                <a:gd name="connsiteX2306" fmla="*/ 1224591 w 6598008"/>
                <a:gd name="connsiteY2306" fmla="*/ 506519 h 1306090"/>
                <a:gd name="connsiteX2307" fmla="*/ 1248123 w 6598008"/>
                <a:gd name="connsiteY2307" fmla="*/ 508771 h 1306090"/>
                <a:gd name="connsiteX2308" fmla="*/ 1258482 w 6598008"/>
                <a:gd name="connsiteY2308" fmla="*/ 498525 h 1306090"/>
                <a:gd name="connsiteX2309" fmla="*/ 1265012 w 6598008"/>
                <a:gd name="connsiteY2309" fmla="*/ 502465 h 1306090"/>
                <a:gd name="connsiteX2310" fmla="*/ 1267039 w 6598008"/>
                <a:gd name="connsiteY2310" fmla="*/ 497624 h 1306090"/>
                <a:gd name="connsiteX2311" fmla="*/ 1294737 w 6598008"/>
                <a:gd name="connsiteY2311" fmla="*/ 494809 h 1306090"/>
                <a:gd name="connsiteX2312" fmla="*/ 1311739 w 6598008"/>
                <a:gd name="connsiteY2312" fmla="*/ 493120 h 1306090"/>
                <a:gd name="connsiteX2313" fmla="*/ 1309712 w 6598008"/>
                <a:gd name="connsiteY2313" fmla="*/ 497962 h 1306090"/>
                <a:gd name="connsiteX2314" fmla="*/ 1301155 w 6598008"/>
                <a:gd name="connsiteY2314" fmla="*/ 498862 h 1306090"/>
                <a:gd name="connsiteX2315" fmla="*/ 1254653 w 6598008"/>
                <a:gd name="connsiteY2315" fmla="*/ 512824 h 1306090"/>
                <a:gd name="connsiteX2316" fmla="*/ 1250600 w 6598008"/>
                <a:gd name="connsiteY2316" fmla="*/ 517891 h 1306090"/>
                <a:gd name="connsiteX2317" fmla="*/ 1248348 w 6598008"/>
                <a:gd name="connsiteY2317" fmla="*/ 513500 h 1306090"/>
                <a:gd name="connsiteX2318" fmla="*/ 1240016 w 6598008"/>
                <a:gd name="connsiteY2318" fmla="*/ 518904 h 1306090"/>
                <a:gd name="connsiteX2319" fmla="*/ 1146338 w 6598008"/>
                <a:gd name="connsiteY2319" fmla="*/ 528362 h 1306090"/>
                <a:gd name="connsiteX2320" fmla="*/ 1139920 w 6598008"/>
                <a:gd name="connsiteY2320" fmla="*/ 529038 h 1306090"/>
                <a:gd name="connsiteX2321" fmla="*/ 1135529 w 6598008"/>
                <a:gd name="connsiteY2321" fmla="*/ 524872 h 1306090"/>
                <a:gd name="connsiteX2322" fmla="*/ 1125058 w 6598008"/>
                <a:gd name="connsiteY2322" fmla="*/ 530501 h 1306090"/>
                <a:gd name="connsiteX2323" fmla="*/ 1101638 w 6598008"/>
                <a:gd name="connsiteY2323" fmla="*/ 532866 h 1306090"/>
                <a:gd name="connsiteX2324" fmla="*/ 1093081 w 6598008"/>
                <a:gd name="connsiteY2324" fmla="*/ 533767 h 1306090"/>
                <a:gd name="connsiteX2325" fmla="*/ 1084524 w 6598008"/>
                <a:gd name="connsiteY2325" fmla="*/ 534667 h 1306090"/>
                <a:gd name="connsiteX2326" fmla="*/ 1080133 w 6598008"/>
                <a:gd name="connsiteY2326" fmla="*/ 530501 h 1306090"/>
                <a:gd name="connsiteX2327" fmla="*/ 1069662 w 6598008"/>
                <a:gd name="connsiteY2327" fmla="*/ 536131 h 1306090"/>
                <a:gd name="connsiteX2328" fmla="*/ 1058853 w 6598008"/>
                <a:gd name="connsiteY2328" fmla="*/ 532641 h 1306090"/>
                <a:gd name="connsiteX2329" fmla="*/ 1024849 w 6598008"/>
                <a:gd name="connsiteY2329" fmla="*/ 536131 h 1306090"/>
                <a:gd name="connsiteX2330" fmla="*/ 1009761 w 6598008"/>
                <a:gd name="connsiteY2330" fmla="*/ 533091 h 1306090"/>
                <a:gd name="connsiteX2331" fmla="*/ 1007735 w 6598008"/>
                <a:gd name="connsiteY2331" fmla="*/ 537933 h 1306090"/>
                <a:gd name="connsiteX2332" fmla="*/ 1005483 w 6598008"/>
                <a:gd name="connsiteY2332" fmla="*/ 533541 h 1306090"/>
                <a:gd name="connsiteX2333" fmla="*/ 1001092 w 6598008"/>
                <a:gd name="connsiteY2333" fmla="*/ 538721 h 1306090"/>
                <a:gd name="connsiteX2334" fmla="*/ 1013139 w 6598008"/>
                <a:gd name="connsiteY2334" fmla="*/ 583533 h 1306090"/>
                <a:gd name="connsiteX2335" fmla="*/ 1006271 w 6598008"/>
                <a:gd name="connsiteY2335" fmla="*/ 570472 h 1306090"/>
                <a:gd name="connsiteX2336" fmla="*/ 1033744 w 6598008"/>
                <a:gd name="connsiteY2336" fmla="*/ 563041 h 1306090"/>
                <a:gd name="connsiteX2337" fmla="*/ 1027551 w 6598008"/>
                <a:gd name="connsiteY2337" fmla="*/ 568333 h 1306090"/>
                <a:gd name="connsiteX2338" fmla="*/ 1032055 w 6598008"/>
                <a:gd name="connsiteY2338" fmla="*/ 577115 h 1306090"/>
                <a:gd name="connsiteX2339" fmla="*/ 1013139 w 6598008"/>
                <a:gd name="connsiteY2339" fmla="*/ 583533 h 1306090"/>
                <a:gd name="connsiteX2340" fmla="*/ 1024624 w 6598008"/>
                <a:gd name="connsiteY2340" fmla="*/ 674509 h 1306090"/>
                <a:gd name="connsiteX2341" fmla="*/ 1034983 w 6598008"/>
                <a:gd name="connsiteY2341" fmla="*/ 664263 h 1306090"/>
                <a:gd name="connsiteX2342" fmla="*/ 1037009 w 6598008"/>
                <a:gd name="connsiteY2342" fmla="*/ 659422 h 1306090"/>
                <a:gd name="connsiteX2343" fmla="*/ 1041738 w 6598008"/>
                <a:gd name="connsiteY2343" fmla="*/ 672820 h 1306090"/>
                <a:gd name="connsiteX2344" fmla="*/ 1024624 w 6598008"/>
                <a:gd name="connsiteY2344" fmla="*/ 674509 h 1306090"/>
                <a:gd name="connsiteX2345" fmla="*/ 1091730 w 6598008"/>
                <a:gd name="connsiteY2345" fmla="*/ 635552 h 1306090"/>
                <a:gd name="connsiteX2346" fmla="*/ 1102089 w 6598008"/>
                <a:gd name="connsiteY2346" fmla="*/ 625306 h 1306090"/>
                <a:gd name="connsiteX2347" fmla="*/ 1091730 w 6598008"/>
                <a:gd name="connsiteY2347" fmla="*/ 635552 h 1306090"/>
                <a:gd name="connsiteX2348" fmla="*/ 1167393 w 6598008"/>
                <a:gd name="connsiteY2348" fmla="*/ 664713 h 1306090"/>
                <a:gd name="connsiteX2349" fmla="*/ 1188336 w 6598008"/>
                <a:gd name="connsiteY2349" fmla="*/ 653341 h 1306090"/>
                <a:gd name="connsiteX2350" fmla="*/ 1167393 w 6598008"/>
                <a:gd name="connsiteY2350" fmla="*/ 664713 h 1306090"/>
                <a:gd name="connsiteX2351" fmla="*/ 1185408 w 6598008"/>
                <a:gd name="connsiteY2351" fmla="*/ 626094 h 1306090"/>
                <a:gd name="connsiteX2352" fmla="*/ 1181355 w 6598008"/>
                <a:gd name="connsiteY2352" fmla="*/ 631160 h 1306090"/>
                <a:gd name="connsiteX2353" fmla="*/ 1179103 w 6598008"/>
                <a:gd name="connsiteY2353" fmla="*/ 626769 h 1306090"/>
                <a:gd name="connsiteX2354" fmla="*/ 1177076 w 6598008"/>
                <a:gd name="connsiteY2354" fmla="*/ 631611 h 1306090"/>
                <a:gd name="connsiteX2355" fmla="*/ 1173023 w 6598008"/>
                <a:gd name="connsiteY2355" fmla="*/ 636678 h 1306090"/>
                <a:gd name="connsiteX2356" fmla="*/ 1115600 w 6598008"/>
                <a:gd name="connsiteY2356" fmla="*/ 642532 h 1306090"/>
                <a:gd name="connsiteX2357" fmla="*/ 1113348 w 6598008"/>
                <a:gd name="connsiteY2357" fmla="*/ 638141 h 1306090"/>
                <a:gd name="connsiteX2358" fmla="*/ 1121905 w 6598008"/>
                <a:gd name="connsiteY2358" fmla="*/ 637240 h 1306090"/>
                <a:gd name="connsiteX2359" fmla="*/ 1138794 w 6598008"/>
                <a:gd name="connsiteY2359" fmla="*/ 630935 h 1306090"/>
                <a:gd name="connsiteX2360" fmla="*/ 1143185 w 6598008"/>
                <a:gd name="connsiteY2360" fmla="*/ 635101 h 1306090"/>
                <a:gd name="connsiteX2361" fmla="*/ 1147126 w 6598008"/>
                <a:gd name="connsiteY2361" fmla="*/ 625531 h 1306090"/>
                <a:gd name="connsiteX2362" fmla="*/ 1155908 w 6598008"/>
                <a:gd name="connsiteY2362" fmla="*/ 633863 h 1306090"/>
                <a:gd name="connsiteX2363" fmla="*/ 1166267 w 6598008"/>
                <a:gd name="connsiteY2363" fmla="*/ 623617 h 1306090"/>
                <a:gd name="connsiteX2364" fmla="*/ 1206688 w 6598008"/>
                <a:gd name="connsiteY2364" fmla="*/ 619563 h 1306090"/>
                <a:gd name="connsiteX2365" fmla="*/ 1185408 w 6598008"/>
                <a:gd name="connsiteY2365" fmla="*/ 626094 h 1306090"/>
                <a:gd name="connsiteX2366" fmla="*/ 1180567 w 6598008"/>
                <a:gd name="connsiteY2366" fmla="*/ 608079 h 1306090"/>
                <a:gd name="connsiteX2367" fmla="*/ 1184620 w 6598008"/>
                <a:gd name="connsiteY2367" fmla="*/ 603012 h 1306090"/>
                <a:gd name="connsiteX2368" fmla="*/ 1191038 w 6598008"/>
                <a:gd name="connsiteY2368" fmla="*/ 602336 h 1306090"/>
                <a:gd name="connsiteX2369" fmla="*/ 1180567 w 6598008"/>
                <a:gd name="connsiteY2369" fmla="*/ 608079 h 1306090"/>
                <a:gd name="connsiteX2370" fmla="*/ 1212881 w 6598008"/>
                <a:gd name="connsiteY2370" fmla="*/ 618663 h 1306090"/>
                <a:gd name="connsiteX2371" fmla="*/ 1217160 w 6598008"/>
                <a:gd name="connsiteY2371" fmla="*/ 618212 h 1306090"/>
                <a:gd name="connsiteX2372" fmla="*/ 1212881 w 6598008"/>
                <a:gd name="connsiteY2372" fmla="*/ 618663 h 1306090"/>
                <a:gd name="connsiteX2373" fmla="*/ 1235850 w 6598008"/>
                <a:gd name="connsiteY2373" fmla="*/ 602562 h 1306090"/>
                <a:gd name="connsiteX2374" fmla="*/ 1240129 w 6598008"/>
                <a:gd name="connsiteY2374" fmla="*/ 602111 h 1306090"/>
                <a:gd name="connsiteX2375" fmla="*/ 1235850 w 6598008"/>
                <a:gd name="connsiteY2375" fmla="*/ 602562 h 1306090"/>
                <a:gd name="connsiteX2376" fmla="*/ 1315454 w 6598008"/>
                <a:gd name="connsiteY2376" fmla="*/ 553020 h 1306090"/>
                <a:gd name="connsiteX2377" fmla="*/ 1268728 w 6598008"/>
                <a:gd name="connsiteY2377" fmla="*/ 562366 h 1306090"/>
                <a:gd name="connsiteX2378" fmla="*/ 1258256 w 6598008"/>
                <a:gd name="connsiteY2378" fmla="*/ 567995 h 1306090"/>
                <a:gd name="connsiteX2379" fmla="*/ 1239116 w 6598008"/>
                <a:gd name="connsiteY2379" fmla="*/ 569909 h 1306090"/>
                <a:gd name="connsiteX2380" fmla="*/ 1239228 w 6598008"/>
                <a:gd name="connsiteY2380" fmla="*/ 574526 h 1306090"/>
                <a:gd name="connsiteX2381" fmla="*/ 1234950 w 6598008"/>
                <a:gd name="connsiteY2381" fmla="*/ 574976 h 1306090"/>
                <a:gd name="connsiteX2382" fmla="*/ 1226392 w 6598008"/>
                <a:gd name="connsiteY2382" fmla="*/ 575877 h 1306090"/>
                <a:gd name="connsiteX2383" fmla="*/ 1213782 w 6598008"/>
                <a:gd name="connsiteY2383" fmla="*/ 581732 h 1306090"/>
                <a:gd name="connsiteX2384" fmla="*/ 1211530 w 6598008"/>
                <a:gd name="connsiteY2384" fmla="*/ 577340 h 1306090"/>
                <a:gd name="connsiteX2385" fmla="*/ 1200834 w 6598008"/>
                <a:gd name="connsiteY2385" fmla="*/ 578466 h 1306090"/>
                <a:gd name="connsiteX2386" fmla="*/ 1190362 w 6598008"/>
                <a:gd name="connsiteY2386" fmla="*/ 584096 h 1306090"/>
                <a:gd name="connsiteX2387" fmla="*/ 1160525 w 6598008"/>
                <a:gd name="connsiteY2387" fmla="*/ 587136 h 1306090"/>
                <a:gd name="connsiteX2388" fmla="*/ 1151968 w 6598008"/>
                <a:gd name="connsiteY2388" fmla="*/ 588037 h 1306090"/>
                <a:gd name="connsiteX2389" fmla="*/ 1130687 w 6598008"/>
                <a:gd name="connsiteY2389" fmla="*/ 590176 h 1306090"/>
                <a:gd name="connsiteX2390" fmla="*/ 1122130 w 6598008"/>
                <a:gd name="connsiteY2390" fmla="*/ 591077 h 1306090"/>
                <a:gd name="connsiteX2391" fmla="*/ 1085988 w 6598008"/>
                <a:gd name="connsiteY2391" fmla="*/ 594680 h 1306090"/>
                <a:gd name="connsiteX2392" fmla="*/ 1047480 w 6598008"/>
                <a:gd name="connsiteY2392" fmla="*/ 594004 h 1306090"/>
                <a:gd name="connsiteX2393" fmla="*/ 1059753 w 6598008"/>
                <a:gd name="connsiteY2393" fmla="*/ 578917 h 1306090"/>
                <a:gd name="connsiteX2394" fmla="*/ 1036334 w 6598008"/>
                <a:gd name="connsiteY2394" fmla="*/ 581281 h 1306090"/>
                <a:gd name="connsiteX2395" fmla="*/ 1044666 w 6598008"/>
                <a:gd name="connsiteY2395" fmla="*/ 575877 h 1306090"/>
                <a:gd name="connsiteX2396" fmla="*/ 1050746 w 6598008"/>
                <a:gd name="connsiteY2396" fmla="*/ 566081 h 1306090"/>
                <a:gd name="connsiteX2397" fmla="*/ 1050858 w 6598008"/>
                <a:gd name="connsiteY2397" fmla="*/ 570697 h 1306090"/>
                <a:gd name="connsiteX2398" fmla="*/ 1065608 w 6598008"/>
                <a:gd name="connsiteY2398" fmla="*/ 564617 h 1306090"/>
                <a:gd name="connsiteX2399" fmla="*/ 1061667 w 6598008"/>
                <a:gd name="connsiteY2399" fmla="*/ 574188 h 1306090"/>
                <a:gd name="connsiteX2400" fmla="*/ 1069887 w 6598008"/>
                <a:gd name="connsiteY2400" fmla="*/ 564167 h 1306090"/>
                <a:gd name="connsiteX2401" fmla="*/ 1123144 w 6598008"/>
                <a:gd name="connsiteY2401" fmla="*/ 558763 h 1306090"/>
                <a:gd name="connsiteX2402" fmla="*/ 1129674 w 6598008"/>
                <a:gd name="connsiteY2402" fmla="*/ 562703 h 1306090"/>
                <a:gd name="connsiteX2403" fmla="*/ 1133953 w 6598008"/>
                <a:gd name="connsiteY2403" fmla="*/ 562253 h 1306090"/>
                <a:gd name="connsiteX2404" fmla="*/ 1138344 w 6598008"/>
                <a:gd name="connsiteY2404" fmla="*/ 566419 h 1306090"/>
                <a:gd name="connsiteX2405" fmla="*/ 1153094 w 6598008"/>
                <a:gd name="connsiteY2405" fmla="*/ 560339 h 1306090"/>
                <a:gd name="connsiteX2406" fmla="*/ 1170095 w 6598008"/>
                <a:gd name="connsiteY2406" fmla="*/ 558650 h 1306090"/>
                <a:gd name="connsiteX2407" fmla="*/ 1180792 w 6598008"/>
                <a:gd name="connsiteY2407" fmla="*/ 557524 h 1306090"/>
                <a:gd name="connsiteX2408" fmla="*/ 1244633 w 6598008"/>
                <a:gd name="connsiteY2408" fmla="*/ 551106 h 1306090"/>
                <a:gd name="connsiteX2409" fmla="*/ 1253190 w 6598008"/>
                <a:gd name="connsiteY2409" fmla="*/ 550205 h 1306090"/>
                <a:gd name="connsiteX2410" fmla="*/ 1263999 w 6598008"/>
                <a:gd name="connsiteY2410" fmla="*/ 553696 h 1306090"/>
                <a:gd name="connsiteX2411" fmla="*/ 1276722 w 6598008"/>
                <a:gd name="connsiteY2411" fmla="*/ 552457 h 1306090"/>
                <a:gd name="connsiteX2412" fmla="*/ 1287418 w 6598008"/>
                <a:gd name="connsiteY2412" fmla="*/ 551331 h 1306090"/>
                <a:gd name="connsiteX2413" fmla="*/ 1295975 w 6598008"/>
                <a:gd name="connsiteY2413" fmla="*/ 550431 h 1306090"/>
                <a:gd name="connsiteX2414" fmla="*/ 1295863 w 6598008"/>
                <a:gd name="connsiteY2414" fmla="*/ 545814 h 1306090"/>
                <a:gd name="connsiteX2415" fmla="*/ 1321534 w 6598008"/>
                <a:gd name="connsiteY2415" fmla="*/ 547841 h 1306090"/>
                <a:gd name="connsiteX2416" fmla="*/ 1315454 w 6598008"/>
                <a:gd name="connsiteY2416" fmla="*/ 553020 h 1306090"/>
                <a:gd name="connsiteX2417" fmla="*/ 1355988 w 6598008"/>
                <a:gd name="connsiteY2417" fmla="*/ 484450 h 1306090"/>
                <a:gd name="connsiteX2418" fmla="*/ 1330429 w 6598008"/>
                <a:gd name="connsiteY2418" fmla="*/ 487040 h 1306090"/>
                <a:gd name="connsiteX2419" fmla="*/ 1302619 w 6598008"/>
                <a:gd name="connsiteY2419" fmla="*/ 485239 h 1306090"/>
                <a:gd name="connsiteX2420" fmla="*/ 1294061 w 6598008"/>
                <a:gd name="connsiteY2420" fmla="*/ 486139 h 1306090"/>
                <a:gd name="connsiteX2421" fmla="*/ 1245083 w 6598008"/>
                <a:gd name="connsiteY2421" fmla="*/ 491093 h 1306090"/>
                <a:gd name="connsiteX2422" fmla="*/ 1249024 w 6598008"/>
                <a:gd name="connsiteY2422" fmla="*/ 481523 h 1306090"/>
                <a:gd name="connsiteX2423" fmla="*/ 1276722 w 6598008"/>
                <a:gd name="connsiteY2423" fmla="*/ 478708 h 1306090"/>
                <a:gd name="connsiteX2424" fmla="*/ 1289558 w 6598008"/>
                <a:gd name="connsiteY2424" fmla="*/ 477470 h 1306090"/>
                <a:gd name="connsiteX2425" fmla="*/ 1310950 w 6598008"/>
                <a:gd name="connsiteY2425" fmla="*/ 479947 h 1306090"/>
                <a:gd name="connsiteX2426" fmla="*/ 1317143 w 6598008"/>
                <a:gd name="connsiteY2426" fmla="*/ 474655 h 1306090"/>
                <a:gd name="connsiteX2427" fmla="*/ 1340675 w 6598008"/>
                <a:gd name="connsiteY2427" fmla="*/ 476907 h 1306090"/>
                <a:gd name="connsiteX2428" fmla="*/ 1346868 w 6598008"/>
                <a:gd name="connsiteY2428" fmla="*/ 471615 h 1306090"/>
                <a:gd name="connsiteX2429" fmla="*/ 1361956 w 6598008"/>
                <a:gd name="connsiteY2429" fmla="*/ 474655 h 1306090"/>
                <a:gd name="connsiteX2430" fmla="*/ 1378957 w 6598008"/>
                <a:gd name="connsiteY2430" fmla="*/ 472966 h 1306090"/>
                <a:gd name="connsiteX2431" fmla="*/ 1355988 w 6598008"/>
                <a:gd name="connsiteY2431" fmla="*/ 484450 h 1306090"/>
                <a:gd name="connsiteX2432" fmla="*/ 1378282 w 6598008"/>
                <a:gd name="connsiteY2432" fmla="*/ 449997 h 1306090"/>
                <a:gd name="connsiteX2433" fmla="*/ 1388753 w 6598008"/>
                <a:gd name="connsiteY2433" fmla="*/ 444367 h 1306090"/>
                <a:gd name="connsiteX2434" fmla="*/ 1378282 w 6598008"/>
                <a:gd name="connsiteY2434" fmla="*/ 449997 h 1306090"/>
                <a:gd name="connsiteX2435" fmla="*/ 2209000 w 6598008"/>
                <a:gd name="connsiteY2435" fmla="*/ 314546 h 1306090"/>
                <a:gd name="connsiteX2436" fmla="*/ 2209000 w 6598008"/>
                <a:gd name="connsiteY2436" fmla="*/ 314546 h 1306090"/>
                <a:gd name="connsiteX2437" fmla="*/ 2209000 w 6598008"/>
                <a:gd name="connsiteY2437" fmla="*/ 314546 h 1306090"/>
                <a:gd name="connsiteX2438" fmla="*/ 2189071 w 6598008"/>
                <a:gd name="connsiteY2438" fmla="*/ 338529 h 1306090"/>
                <a:gd name="connsiteX2439" fmla="*/ 2186481 w 6598008"/>
                <a:gd name="connsiteY2439" fmla="*/ 338529 h 1306090"/>
                <a:gd name="connsiteX2440" fmla="*/ 2185918 w 6598008"/>
                <a:gd name="connsiteY2440" fmla="*/ 333912 h 1306090"/>
                <a:gd name="connsiteX2441" fmla="*/ 2189071 w 6598008"/>
                <a:gd name="connsiteY2441" fmla="*/ 338529 h 1306090"/>
                <a:gd name="connsiteX2442" fmla="*/ 1508215 w 6598008"/>
                <a:gd name="connsiteY2442" fmla="*/ 436936 h 1306090"/>
                <a:gd name="connsiteX2443" fmla="*/ 1493465 w 6598008"/>
                <a:gd name="connsiteY2443" fmla="*/ 443016 h 1306090"/>
                <a:gd name="connsiteX2444" fmla="*/ 1508215 w 6598008"/>
                <a:gd name="connsiteY2444" fmla="*/ 436936 h 1306090"/>
                <a:gd name="connsiteX2445" fmla="*/ 1465542 w 6598008"/>
                <a:gd name="connsiteY2445" fmla="*/ 441214 h 1306090"/>
                <a:gd name="connsiteX2446" fmla="*/ 1452931 w 6598008"/>
                <a:gd name="connsiteY2446" fmla="*/ 447069 h 1306090"/>
                <a:gd name="connsiteX2447" fmla="*/ 1465542 w 6598008"/>
                <a:gd name="connsiteY2447" fmla="*/ 441214 h 1306090"/>
                <a:gd name="connsiteX2448" fmla="*/ 1443474 w 6598008"/>
                <a:gd name="connsiteY2448" fmla="*/ 484901 h 1306090"/>
                <a:gd name="connsiteX2449" fmla="*/ 1439195 w 6598008"/>
                <a:gd name="connsiteY2449" fmla="*/ 485351 h 1306090"/>
                <a:gd name="connsiteX2450" fmla="*/ 1436943 w 6598008"/>
                <a:gd name="connsiteY2450" fmla="*/ 480960 h 1306090"/>
                <a:gd name="connsiteX2451" fmla="*/ 1443474 w 6598008"/>
                <a:gd name="connsiteY2451" fmla="*/ 484901 h 1306090"/>
                <a:gd name="connsiteX2452" fmla="*/ 1418590 w 6598008"/>
                <a:gd name="connsiteY2452" fmla="*/ 441327 h 1306090"/>
                <a:gd name="connsiteX2453" fmla="*/ 1418928 w 6598008"/>
                <a:gd name="connsiteY2453" fmla="*/ 450560 h 1306090"/>
                <a:gd name="connsiteX2454" fmla="*/ 1412510 w 6598008"/>
                <a:gd name="connsiteY2454" fmla="*/ 451235 h 1306090"/>
                <a:gd name="connsiteX2455" fmla="*/ 1412172 w 6598008"/>
                <a:gd name="connsiteY2455" fmla="*/ 442002 h 1306090"/>
                <a:gd name="connsiteX2456" fmla="*/ 1418590 w 6598008"/>
                <a:gd name="connsiteY2456" fmla="*/ 441327 h 1306090"/>
                <a:gd name="connsiteX2457" fmla="*/ 1422193 w 6598008"/>
                <a:gd name="connsiteY2457" fmla="*/ 487040 h 1306090"/>
                <a:gd name="connsiteX2458" fmla="*/ 1401363 w 6598008"/>
                <a:gd name="connsiteY2458" fmla="*/ 502916 h 1306090"/>
                <a:gd name="connsiteX2459" fmla="*/ 1419829 w 6598008"/>
                <a:gd name="connsiteY2459" fmla="*/ 478033 h 1306090"/>
                <a:gd name="connsiteX2460" fmla="*/ 1434916 w 6598008"/>
                <a:gd name="connsiteY2460" fmla="*/ 481073 h 1306090"/>
                <a:gd name="connsiteX2461" fmla="*/ 1422193 w 6598008"/>
                <a:gd name="connsiteY2461" fmla="*/ 487040 h 1306090"/>
                <a:gd name="connsiteX2462" fmla="*/ 1507765 w 6598008"/>
                <a:gd name="connsiteY2462" fmla="*/ 492219 h 1306090"/>
                <a:gd name="connsiteX2463" fmla="*/ 1476013 w 6598008"/>
                <a:gd name="connsiteY2463" fmla="*/ 499988 h 1306090"/>
                <a:gd name="connsiteX2464" fmla="*/ 1461263 w 6598008"/>
                <a:gd name="connsiteY2464" fmla="*/ 506068 h 1306090"/>
                <a:gd name="connsiteX2465" fmla="*/ 1454846 w 6598008"/>
                <a:gd name="connsiteY2465" fmla="*/ 506744 h 1306090"/>
                <a:gd name="connsiteX2466" fmla="*/ 1433453 w 6598008"/>
                <a:gd name="connsiteY2466" fmla="*/ 504267 h 1306090"/>
                <a:gd name="connsiteX2467" fmla="*/ 1429062 w 6598008"/>
                <a:gd name="connsiteY2467" fmla="*/ 500101 h 1306090"/>
                <a:gd name="connsiteX2468" fmla="*/ 1443811 w 6598008"/>
                <a:gd name="connsiteY2468" fmla="*/ 494021 h 1306090"/>
                <a:gd name="connsiteX2469" fmla="*/ 1450004 w 6598008"/>
                <a:gd name="connsiteY2469" fmla="*/ 488729 h 1306090"/>
                <a:gd name="connsiteX2470" fmla="*/ 1458674 w 6598008"/>
                <a:gd name="connsiteY2470" fmla="*/ 492445 h 1306090"/>
                <a:gd name="connsiteX2471" fmla="*/ 1477702 w 6598008"/>
                <a:gd name="connsiteY2471" fmla="*/ 485914 h 1306090"/>
                <a:gd name="connsiteX2472" fmla="*/ 1492790 w 6598008"/>
                <a:gd name="connsiteY2472" fmla="*/ 488954 h 1306090"/>
                <a:gd name="connsiteX2473" fmla="*/ 1518349 w 6598008"/>
                <a:gd name="connsiteY2473" fmla="*/ 486365 h 1306090"/>
                <a:gd name="connsiteX2474" fmla="*/ 1507765 w 6598008"/>
                <a:gd name="connsiteY2474" fmla="*/ 492219 h 1306090"/>
                <a:gd name="connsiteX2475" fmla="*/ 1522515 w 6598008"/>
                <a:gd name="connsiteY2475" fmla="*/ 486139 h 1306090"/>
                <a:gd name="connsiteX2476" fmla="*/ 1532986 w 6598008"/>
                <a:gd name="connsiteY2476" fmla="*/ 480510 h 1306090"/>
                <a:gd name="connsiteX2477" fmla="*/ 1522515 w 6598008"/>
                <a:gd name="connsiteY2477" fmla="*/ 486139 h 1306090"/>
                <a:gd name="connsiteX2478" fmla="*/ 1529608 w 6598008"/>
                <a:gd name="connsiteY2478" fmla="*/ 439300 h 1306090"/>
                <a:gd name="connsiteX2479" fmla="*/ 1542556 w 6598008"/>
                <a:gd name="connsiteY2479" fmla="*/ 442565 h 1306090"/>
                <a:gd name="connsiteX2480" fmla="*/ 1529608 w 6598008"/>
                <a:gd name="connsiteY2480" fmla="*/ 439300 h 1306090"/>
                <a:gd name="connsiteX2481" fmla="*/ 1535463 w 6598008"/>
                <a:gd name="connsiteY2481" fmla="*/ 489405 h 1306090"/>
                <a:gd name="connsiteX2482" fmla="*/ 1543682 w 6598008"/>
                <a:gd name="connsiteY2482" fmla="*/ 479384 h 1306090"/>
                <a:gd name="connsiteX2483" fmla="*/ 1535463 w 6598008"/>
                <a:gd name="connsiteY2483" fmla="*/ 489405 h 1306090"/>
                <a:gd name="connsiteX2484" fmla="*/ 1544470 w 6598008"/>
                <a:gd name="connsiteY2484" fmla="*/ 437837 h 1306090"/>
                <a:gd name="connsiteX2485" fmla="*/ 1554942 w 6598008"/>
                <a:gd name="connsiteY2485" fmla="*/ 432207 h 1306090"/>
                <a:gd name="connsiteX2486" fmla="*/ 1551001 w 6598008"/>
                <a:gd name="connsiteY2486" fmla="*/ 441777 h 1306090"/>
                <a:gd name="connsiteX2487" fmla="*/ 1544470 w 6598008"/>
                <a:gd name="connsiteY2487" fmla="*/ 437837 h 1306090"/>
                <a:gd name="connsiteX2488" fmla="*/ 1547961 w 6598008"/>
                <a:gd name="connsiteY2488" fmla="*/ 478933 h 1306090"/>
                <a:gd name="connsiteX2489" fmla="*/ 1558432 w 6598008"/>
                <a:gd name="connsiteY2489" fmla="*/ 473304 h 1306090"/>
                <a:gd name="connsiteX2490" fmla="*/ 1567214 w 6598008"/>
                <a:gd name="connsiteY2490" fmla="*/ 481636 h 1306090"/>
                <a:gd name="connsiteX2491" fmla="*/ 1547961 w 6598008"/>
                <a:gd name="connsiteY2491" fmla="*/ 478933 h 1306090"/>
                <a:gd name="connsiteX2492" fmla="*/ 1612252 w 6598008"/>
                <a:gd name="connsiteY2492" fmla="*/ 486252 h 1306090"/>
                <a:gd name="connsiteX2493" fmla="*/ 1607861 w 6598008"/>
                <a:gd name="connsiteY2493" fmla="*/ 482086 h 1306090"/>
                <a:gd name="connsiteX2494" fmla="*/ 1599079 w 6598008"/>
                <a:gd name="connsiteY2494" fmla="*/ 473754 h 1306090"/>
                <a:gd name="connsiteX2495" fmla="*/ 1616305 w 6598008"/>
                <a:gd name="connsiteY2495" fmla="*/ 476681 h 1306090"/>
                <a:gd name="connsiteX2496" fmla="*/ 1612252 w 6598008"/>
                <a:gd name="connsiteY2496" fmla="*/ 486252 h 1306090"/>
                <a:gd name="connsiteX2497" fmla="*/ 1679921 w 6598008"/>
                <a:gd name="connsiteY2497" fmla="*/ 465647 h 1306090"/>
                <a:gd name="connsiteX2498" fmla="*/ 1690392 w 6598008"/>
                <a:gd name="connsiteY2498" fmla="*/ 460018 h 1306090"/>
                <a:gd name="connsiteX2499" fmla="*/ 1690955 w 6598008"/>
                <a:gd name="connsiteY2499" fmla="*/ 478370 h 1306090"/>
                <a:gd name="connsiteX2500" fmla="*/ 1679921 w 6598008"/>
                <a:gd name="connsiteY2500" fmla="*/ 465647 h 1306090"/>
                <a:gd name="connsiteX2501" fmla="*/ 1788799 w 6598008"/>
                <a:gd name="connsiteY2501" fmla="*/ 399329 h 1306090"/>
                <a:gd name="connsiteX2502" fmla="*/ 1786773 w 6598008"/>
                <a:gd name="connsiteY2502" fmla="*/ 404171 h 1306090"/>
                <a:gd name="connsiteX2503" fmla="*/ 1710096 w 6598008"/>
                <a:gd name="connsiteY2503" fmla="*/ 411940 h 1306090"/>
                <a:gd name="connsiteX2504" fmla="*/ 1708069 w 6598008"/>
                <a:gd name="connsiteY2504" fmla="*/ 416781 h 1306090"/>
                <a:gd name="connsiteX2505" fmla="*/ 1705818 w 6598008"/>
                <a:gd name="connsiteY2505" fmla="*/ 412390 h 1306090"/>
                <a:gd name="connsiteX2506" fmla="*/ 1622836 w 6598008"/>
                <a:gd name="connsiteY2506" fmla="*/ 420722 h 1306090"/>
                <a:gd name="connsiteX2507" fmla="*/ 1612027 w 6598008"/>
                <a:gd name="connsiteY2507" fmla="*/ 417232 h 1306090"/>
                <a:gd name="connsiteX2508" fmla="*/ 1603470 w 6598008"/>
                <a:gd name="connsiteY2508" fmla="*/ 418133 h 1306090"/>
                <a:gd name="connsiteX2509" fmla="*/ 1601443 w 6598008"/>
                <a:gd name="connsiteY2509" fmla="*/ 422974 h 1306090"/>
                <a:gd name="connsiteX2510" fmla="*/ 1599191 w 6598008"/>
                <a:gd name="connsiteY2510" fmla="*/ 418583 h 1306090"/>
                <a:gd name="connsiteX2511" fmla="*/ 1513845 w 6598008"/>
                <a:gd name="connsiteY2511" fmla="*/ 422636 h 1306090"/>
                <a:gd name="connsiteX2512" fmla="*/ 1503036 w 6598008"/>
                <a:gd name="connsiteY2512" fmla="*/ 419146 h 1306090"/>
                <a:gd name="connsiteX2513" fmla="*/ 1502698 w 6598008"/>
                <a:gd name="connsiteY2513" fmla="*/ 409913 h 1306090"/>
                <a:gd name="connsiteX2514" fmla="*/ 1506977 w 6598008"/>
                <a:gd name="connsiteY2514" fmla="*/ 409463 h 1306090"/>
                <a:gd name="connsiteX2515" fmla="*/ 1549537 w 6598008"/>
                <a:gd name="connsiteY2515" fmla="*/ 405184 h 1306090"/>
                <a:gd name="connsiteX2516" fmla="*/ 1583766 w 6598008"/>
                <a:gd name="connsiteY2516" fmla="*/ 406310 h 1306090"/>
                <a:gd name="connsiteX2517" fmla="*/ 1598516 w 6598008"/>
                <a:gd name="connsiteY2517" fmla="*/ 400230 h 1306090"/>
                <a:gd name="connsiteX2518" fmla="*/ 1600767 w 6598008"/>
                <a:gd name="connsiteY2518" fmla="*/ 404621 h 1306090"/>
                <a:gd name="connsiteX2519" fmla="*/ 1613491 w 6598008"/>
                <a:gd name="connsiteY2519" fmla="*/ 403383 h 1306090"/>
                <a:gd name="connsiteX2520" fmla="*/ 1619683 w 6598008"/>
                <a:gd name="connsiteY2520" fmla="*/ 398091 h 1306090"/>
                <a:gd name="connsiteX2521" fmla="*/ 1626214 w 6598008"/>
                <a:gd name="connsiteY2521" fmla="*/ 402032 h 1306090"/>
                <a:gd name="connsiteX2522" fmla="*/ 1643215 w 6598008"/>
                <a:gd name="connsiteY2522" fmla="*/ 400343 h 1306090"/>
                <a:gd name="connsiteX2523" fmla="*/ 1649746 w 6598008"/>
                <a:gd name="connsiteY2523" fmla="*/ 404284 h 1306090"/>
                <a:gd name="connsiteX2524" fmla="*/ 1655938 w 6598008"/>
                <a:gd name="connsiteY2524" fmla="*/ 399104 h 1306090"/>
                <a:gd name="connsiteX2525" fmla="*/ 1658190 w 6598008"/>
                <a:gd name="connsiteY2525" fmla="*/ 403495 h 1306090"/>
                <a:gd name="connsiteX2526" fmla="*/ 1668662 w 6598008"/>
                <a:gd name="connsiteY2526" fmla="*/ 397866 h 1306090"/>
                <a:gd name="connsiteX2527" fmla="*/ 1670913 w 6598008"/>
                <a:gd name="connsiteY2527" fmla="*/ 402257 h 1306090"/>
                <a:gd name="connsiteX2528" fmla="*/ 1672940 w 6598008"/>
                <a:gd name="connsiteY2528" fmla="*/ 397415 h 1306090"/>
                <a:gd name="connsiteX2529" fmla="*/ 1698612 w 6598008"/>
                <a:gd name="connsiteY2529" fmla="*/ 399442 h 1306090"/>
                <a:gd name="connsiteX2530" fmla="*/ 1700638 w 6598008"/>
                <a:gd name="connsiteY2530" fmla="*/ 394600 h 1306090"/>
                <a:gd name="connsiteX2531" fmla="*/ 1711447 w 6598008"/>
                <a:gd name="connsiteY2531" fmla="*/ 398091 h 1306090"/>
                <a:gd name="connsiteX2532" fmla="*/ 1741285 w 6598008"/>
                <a:gd name="connsiteY2532" fmla="*/ 395051 h 1306090"/>
                <a:gd name="connsiteX2533" fmla="*/ 1743537 w 6598008"/>
                <a:gd name="connsiteY2533" fmla="*/ 399442 h 1306090"/>
                <a:gd name="connsiteX2534" fmla="*/ 1758286 w 6598008"/>
                <a:gd name="connsiteY2534" fmla="*/ 393362 h 1306090"/>
                <a:gd name="connsiteX2535" fmla="*/ 1764817 w 6598008"/>
                <a:gd name="connsiteY2535" fmla="*/ 397303 h 1306090"/>
                <a:gd name="connsiteX2536" fmla="*/ 1773036 w 6598008"/>
                <a:gd name="connsiteY2536" fmla="*/ 387282 h 1306090"/>
                <a:gd name="connsiteX2537" fmla="*/ 1775288 w 6598008"/>
                <a:gd name="connsiteY2537" fmla="*/ 391673 h 1306090"/>
                <a:gd name="connsiteX2538" fmla="*/ 1779567 w 6598008"/>
                <a:gd name="connsiteY2538" fmla="*/ 391223 h 1306090"/>
                <a:gd name="connsiteX2539" fmla="*/ 1781593 w 6598008"/>
                <a:gd name="connsiteY2539" fmla="*/ 386381 h 1306090"/>
                <a:gd name="connsiteX2540" fmla="*/ 1796681 w 6598008"/>
                <a:gd name="connsiteY2540" fmla="*/ 389421 h 1306090"/>
                <a:gd name="connsiteX2541" fmla="*/ 1788799 w 6598008"/>
                <a:gd name="connsiteY2541" fmla="*/ 399329 h 1306090"/>
                <a:gd name="connsiteX2542" fmla="*/ 1894525 w 6598008"/>
                <a:gd name="connsiteY2542" fmla="*/ 430180 h 1306090"/>
                <a:gd name="connsiteX2543" fmla="*/ 1894187 w 6598008"/>
                <a:gd name="connsiteY2543" fmla="*/ 420947 h 1306090"/>
                <a:gd name="connsiteX2544" fmla="*/ 1898466 w 6598008"/>
                <a:gd name="connsiteY2544" fmla="*/ 420497 h 1306090"/>
                <a:gd name="connsiteX2545" fmla="*/ 1898804 w 6598008"/>
                <a:gd name="connsiteY2545" fmla="*/ 429730 h 1306090"/>
                <a:gd name="connsiteX2546" fmla="*/ 1894525 w 6598008"/>
                <a:gd name="connsiteY2546" fmla="*/ 430180 h 1306090"/>
                <a:gd name="connsiteX2547" fmla="*/ 1963545 w 6598008"/>
                <a:gd name="connsiteY2547" fmla="*/ 386381 h 1306090"/>
                <a:gd name="connsiteX2548" fmla="*/ 1952961 w 6598008"/>
                <a:gd name="connsiteY2548" fmla="*/ 387507 h 1306090"/>
                <a:gd name="connsiteX2549" fmla="*/ 1927402 w 6598008"/>
                <a:gd name="connsiteY2549" fmla="*/ 390097 h 1306090"/>
                <a:gd name="connsiteX2550" fmla="*/ 1910401 w 6598008"/>
                <a:gd name="connsiteY2550" fmla="*/ 391786 h 1306090"/>
                <a:gd name="connsiteX2551" fmla="*/ 1886981 w 6598008"/>
                <a:gd name="connsiteY2551" fmla="*/ 394150 h 1306090"/>
                <a:gd name="connsiteX2552" fmla="*/ 1878312 w 6598008"/>
                <a:gd name="connsiteY2552" fmla="*/ 390434 h 1306090"/>
                <a:gd name="connsiteX2553" fmla="*/ 1869980 w 6598008"/>
                <a:gd name="connsiteY2553" fmla="*/ 395839 h 1306090"/>
                <a:gd name="connsiteX2554" fmla="*/ 1857256 w 6598008"/>
                <a:gd name="connsiteY2554" fmla="*/ 397078 h 1306090"/>
                <a:gd name="connsiteX2555" fmla="*/ 1855005 w 6598008"/>
                <a:gd name="connsiteY2555" fmla="*/ 392686 h 1306090"/>
                <a:gd name="connsiteX2556" fmla="*/ 1844533 w 6598008"/>
                <a:gd name="connsiteY2556" fmla="*/ 398316 h 1306090"/>
                <a:gd name="connsiteX2557" fmla="*/ 1838003 w 6598008"/>
                <a:gd name="connsiteY2557" fmla="*/ 394375 h 1306090"/>
                <a:gd name="connsiteX2558" fmla="*/ 1835976 w 6598008"/>
                <a:gd name="connsiteY2558" fmla="*/ 399217 h 1306090"/>
                <a:gd name="connsiteX2559" fmla="*/ 1829558 w 6598008"/>
                <a:gd name="connsiteY2559" fmla="*/ 399892 h 1306090"/>
                <a:gd name="connsiteX2560" fmla="*/ 1827306 w 6598008"/>
                <a:gd name="connsiteY2560" fmla="*/ 395501 h 1306090"/>
                <a:gd name="connsiteX2561" fmla="*/ 1816835 w 6598008"/>
                <a:gd name="connsiteY2561" fmla="*/ 401131 h 1306090"/>
                <a:gd name="connsiteX2562" fmla="*/ 1808165 w 6598008"/>
                <a:gd name="connsiteY2562" fmla="*/ 397415 h 1306090"/>
                <a:gd name="connsiteX2563" fmla="*/ 1799608 w 6598008"/>
                <a:gd name="connsiteY2563" fmla="*/ 398316 h 1306090"/>
                <a:gd name="connsiteX2564" fmla="*/ 1816498 w 6598008"/>
                <a:gd name="connsiteY2564" fmla="*/ 392011 h 1306090"/>
                <a:gd name="connsiteX2565" fmla="*/ 1824829 w 6598008"/>
                <a:gd name="connsiteY2565" fmla="*/ 386606 h 1306090"/>
                <a:gd name="connsiteX2566" fmla="*/ 1841831 w 6598008"/>
                <a:gd name="connsiteY2566" fmla="*/ 384917 h 1306090"/>
                <a:gd name="connsiteX2567" fmla="*/ 1852528 w 6598008"/>
                <a:gd name="connsiteY2567" fmla="*/ 383791 h 1306090"/>
                <a:gd name="connsiteX2568" fmla="*/ 1890809 w 6598008"/>
                <a:gd name="connsiteY2568" fmla="*/ 379963 h 1306090"/>
                <a:gd name="connsiteX2569" fmla="*/ 1901168 w 6598008"/>
                <a:gd name="connsiteY2569" fmla="*/ 369717 h 1306090"/>
                <a:gd name="connsiteX2570" fmla="*/ 1909838 w 6598008"/>
                <a:gd name="connsiteY2570" fmla="*/ 373433 h 1306090"/>
                <a:gd name="connsiteX2571" fmla="*/ 1916368 w 6598008"/>
                <a:gd name="connsiteY2571" fmla="*/ 377374 h 1306090"/>
                <a:gd name="connsiteX2572" fmla="*/ 1926840 w 6598008"/>
                <a:gd name="connsiteY2572" fmla="*/ 371744 h 1306090"/>
                <a:gd name="connsiteX2573" fmla="*/ 1935509 w 6598008"/>
                <a:gd name="connsiteY2573" fmla="*/ 375459 h 1306090"/>
                <a:gd name="connsiteX2574" fmla="*/ 1959042 w 6598008"/>
                <a:gd name="connsiteY2574" fmla="*/ 377711 h 1306090"/>
                <a:gd name="connsiteX2575" fmla="*/ 1973341 w 6598008"/>
                <a:gd name="connsiteY2575" fmla="*/ 357895 h 1306090"/>
                <a:gd name="connsiteX2576" fmla="*/ 1978070 w 6598008"/>
                <a:gd name="connsiteY2576" fmla="*/ 371181 h 1306090"/>
                <a:gd name="connsiteX2577" fmla="*/ 1980209 w 6598008"/>
                <a:gd name="connsiteY2577" fmla="*/ 370956 h 1306090"/>
                <a:gd name="connsiteX2578" fmla="*/ 2000251 w 6598008"/>
                <a:gd name="connsiteY2578" fmla="*/ 366565 h 1306090"/>
                <a:gd name="connsiteX2579" fmla="*/ 1998675 w 6598008"/>
                <a:gd name="connsiteY2579" fmla="*/ 369605 h 1306090"/>
                <a:gd name="connsiteX2580" fmla="*/ 1998675 w 6598008"/>
                <a:gd name="connsiteY2580" fmla="*/ 370618 h 1306090"/>
                <a:gd name="connsiteX2581" fmla="*/ 1997323 w 6598008"/>
                <a:gd name="connsiteY2581" fmla="*/ 373883 h 1306090"/>
                <a:gd name="connsiteX2582" fmla="*/ 1998675 w 6598008"/>
                <a:gd name="connsiteY2582" fmla="*/ 373771 h 1306090"/>
                <a:gd name="connsiteX2583" fmla="*/ 2004192 w 6598008"/>
                <a:gd name="connsiteY2583" fmla="*/ 373545 h 1306090"/>
                <a:gd name="connsiteX2584" fmla="*/ 2005993 w 6598008"/>
                <a:gd name="connsiteY2584" fmla="*/ 377599 h 1306090"/>
                <a:gd name="connsiteX2585" fmla="*/ 2007907 w 6598008"/>
                <a:gd name="connsiteY2585" fmla="*/ 376585 h 1306090"/>
                <a:gd name="connsiteX2586" fmla="*/ 2009033 w 6598008"/>
                <a:gd name="connsiteY2586" fmla="*/ 381765 h 1306090"/>
                <a:gd name="connsiteX2587" fmla="*/ 1963545 w 6598008"/>
                <a:gd name="connsiteY2587" fmla="*/ 386381 h 1306090"/>
                <a:gd name="connsiteX2588" fmla="*/ 2050918 w 6598008"/>
                <a:gd name="connsiteY2588" fmla="*/ 382102 h 1306090"/>
                <a:gd name="connsiteX2589" fmla="*/ 2036056 w 6598008"/>
                <a:gd name="connsiteY2589" fmla="*/ 383566 h 1306090"/>
                <a:gd name="connsiteX2590" fmla="*/ 2029075 w 6598008"/>
                <a:gd name="connsiteY2590" fmla="*/ 380188 h 1306090"/>
                <a:gd name="connsiteX2591" fmla="*/ 2049905 w 6598008"/>
                <a:gd name="connsiteY2591" fmla="*/ 376473 h 1306090"/>
                <a:gd name="connsiteX2592" fmla="*/ 2055084 w 6598008"/>
                <a:gd name="connsiteY2592" fmla="*/ 385480 h 1306090"/>
                <a:gd name="connsiteX2593" fmla="*/ 2050918 w 6598008"/>
                <a:gd name="connsiteY2593" fmla="*/ 382102 h 1306090"/>
                <a:gd name="connsiteX2594" fmla="*/ 2064204 w 6598008"/>
                <a:gd name="connsiteY2594" fmla="*/ 393812 h 1306090"/>
                <a:gd name="connsiteX2595" fmla="*/ 2068258 w 6598008"/>
                <a:gd name="connsiteY2595" fmla="*/ 366677 h 1306090"/>
                <a:gd name="connsiteX2596" fmla="*/ 2071073 w 6598008"/>
                <a:gd name="connsiteY2596" fmla="*/ 366339 h 1306090"/>
                <a:gd name="connsiteX2597" fmla="*/ 2071073 w 6598008"/>
                <a:gd name="connsiteY2597" fmla="*/ 366339 h 1306090"/>
                <a:gd name="connsiteX2598" fmla="*/ 2077603 w 6598008"/>
                <a:gd name="connsiteY2598" fmla="*/ 375234 h 1306090"/>
                <a:gd name="connsiteX2599" fmla="*/ 2081994 w 6598008"/>
                <a:gd name="connsiteY2599" fmla="*/ 384242 h 1306090"/>
                <a:gd name="connsiteX2600" fmla="*/ 2082219 w 6598008"/>
                <a:gd name="connsiteY2600" fmla="*/ 397078 h 1306090"/>
                <a:gd name="connsiteX2601" fmla="*/ 2064204 w 6598008"/>
                <a:gd name="connsiteY2601" fmla="*/ 393812 h 1306090"/>
                <a:gd name="connsiteX2602" fmla="*/ 2074901 w 6598008"/>
                <a:gd name="connsiteY2602" fmla="*/ 329071 h 1306090"/>
                <a:gd name="connsiteX2603" fmla="*/ 2066569 w 6598008"/>
                <a:gd name="connsiteY2603" fmla="*/ 334475 h 1306090"/>
                <a:gd name="connsiteX2604" fmla="*/ 2049567 w 6598008"/>
                <a:gd name="connsiteY2604" fmla="*/ 336164 h 1306090"/>
                <a:gd name="connsiteX2605" fmla="*/ 2024008 w 6598008"/>
                <a:gd name="connsiteY2605" fmla="*/ 338754 h 1306090"/>
                <a:gd name="connsiteX2606" fmla="*/ 2017478 w 6598008"/>
                <a:gd name="connsiteY2606" fmla="*/ 334813 h 1306090"/>
                <a:gd name="connsiteX2607" fmla="*/ 2017365 w 6598008"/>
                <a:gd name="connsiteY2607" fmla="*/ 334813 h 1306090"/>
                <a:gd name="connsiteX2608" fmla="*/ 2021644 w 6598008"/>
                <a:gd name="connsiteY2608" fmla="*/ 331660 h 1306090"/>
                <a:gd name="connsiteX2609" fmla="*/ 2025922 w 6598008"/>
                <a:gd name="connsiteY2609" fmla="*/ 331435 h 1306090"/>
                <a:gd name="connsiteX2610" fmla="*/ 2059926 w 6598008"/>
                <a:gd name="connsiteY2610" fmla="*/ 325355 h 1306090"/>
                <a:gd name="connsiteX2611" fmla="*/ 2066231 w 6598008"/>
                <a:gd name="connsiteY2611" fmla="*/ 315897 h 1306090"/>
                <a:gd name="connsiteX2612" fmla="*/ 2076927 w 6598008"/>
                <a:gd name="connsiteY2612" fmla="*/ 320063 h 1306090"/>
                <a:gd name="connsiteX2613" fmla="*/ 2085372 w 6598008"/>
                <a:gd name="connsiteY2613" fmla="*/ 315109 h 1306090"/>
                <a:gd name="connsiteX2614" fmla="*/ 2087511 w 6598008"/>
                <a:gd name="connsiteY2614" fmla="*/ 319613 h 1306090"/>
                <a:gd name="connsiteX2615" fmla="*/ 2115322 w 6598008"/>
                <a:gd name="connsiteY2615" fmla="*/ 322991 h 1306090"/>
                <a:gd name="connsiteX2616" fmla="*/ 2117349 w 6598008"/>
                <a:gd name="connsiteY2616" fmla="*/ 318262 h 1306090"/>
                <a:gd name="connsiteX2617" fmla="*/ 2145047 w 6598008"/>
                <a:gd name="connsiteY2617" fmla="*/ 317136 h 1306090"/>
                <a:gd name="connsiteX2618" fmla="*/ 2156869 w 6598008"/>
                <a:gd name="connsiteY2618" fmla="*/ 334025 h 1306090"/>
                <a:gd name="connsiteX2619" fmla="*/ 2107215 w 6598008"/>
                <a:gd name="connsiteY2619" fmla="*/ 339542 h 1306090"/>
                <a:gd name="connsiteX2620" fmla="*/ 2096293 w 6598008"/>
                <a:gd name="connsiteY2620" fmla="*/ 331435 h 1306090"/>
                <a:gd name="connsiteX2621" fmla="*/ 2085935 w 6598008"/>
                <a:gd name="connsiteY2621" fmla="*/ 341681 h 1306090"/>
                <a:gd name="connsiteX2622" fmla="*/ 2074901 w 6598008"/>
                <a:gd name="connsiteY2622" fmla="*/ 329071 h 1306090"/>
                <a:gd name="connsiteX2623" fmla="*/ 2120727 w 6598008"/>
                <a:gd name="connsiteY2623" fmla="*/ 361273 h 1306090"/>
                <a:gd name="connsiteX2624" fmla="*/ 2124104 w 6598008"/>
                <a:gd name="connsiteY2624" fmla="*/ 362061 h 1306090"/>
                <a:gd name="connsiteX2625" fmla="*/ 2119826 w 6598008"/>
                <a:gd name="connsiteY2625" fmla="*/ 364988 h 1306090"/>
                <a:gd name="connsiteX2626" fmla="*/ 2120727 w 6598008"/>
                <a:gd name="connsiteY2626" fmla="*/ 361273 h 1306090"/>
                <a:gd name="connsiteX2627" fmla="*/ 2107215 w 6598008"/>
                <a:gd name="connsiteY2627" fmla="*/ 395163 h 1306090"/>
                <a:gd name="connsiteX2628" fmla="*/ 2104738 w 6598008"/>
                <a:gd name="connsiteY2628" fmla="*/ 395051 h 1306090"/>
                <a:gd name="connsiteX2629" fmla="*/ 2096068 w 6598008"/>
                <a:gd name="connsiteY2629" fmla="*/ 391335 h 1306090"/>
                <a:gd name="connsiteX2630" fmla="*/ 2094154 w 6598008"/>
                <a:gd name="connsiteY2630" fmla="*/ 392011 h 1306090"/>
                <a:gd name="connsiteX2631" fmla="*/ 2088074 w 6598008"/>
                <a:gd name="connsiteY2631" fmla="*/ 370168 h 1306090"/>
                <a:gd name="connsiteX2632" fmla="*/ 2088074 w 6598008"/>
                <a:gd name="connsiteY2632" fmla="*/ 368816 h 1306090"/>
                <a:gd name="connsiteX2633" fmla="*/ 2091002 w 6598008"/>
                <a:gd name="connsiteY2633" fmla="*/ 368816 h 1306090"/>
                <a:gd name="connsiteX2634" fmla="*/ 2100685 w 6598008"/>
                <a:gd name="connsiteY2634" fmla="*/ 365439 h 1306090"/>
                <a:gd name="connsiteX2635" fmla="*/ 2109580 w 6598008"/>
                <a:gd name="connsiteY2635" fmla="*/ 378499 h 1306090"/>
                <a:gd name="connsiteX2636" fmla="*/ 2107215 w 6598008"/>
                <a:gd name="connsiteY2636" fmla="*/ 395163 h 1306090"/>
                <a:gd name="connsiteX2637" fmla="*/ 2243904 w 6598008"/>
                <a:gd name="connsiteY2637" fmla="*/ 394826 h 1306090"/>
                <a:gd name="connsiteX2638" fmla="*/ 2243679 w 6598008"/>
                <a:gd name="connsiteY2638" fmla="*/ 394938 h 1306090"/>
                <a:gd name="connsiteX2639" fmla="*/ 2237149 w 6598008"/>
                <a:gd name="connsiteY2639" fmla="*/ 390997 h 1306090"/>
                <a:gd name="connsiteX2640" fmla="*/ 2234109 w 6598008"/>
                <a:gd name="connsiteY2640" fmla="*/ 394263 h 1306090"/>
                <a:gd name="connsiteX2641" fmla="*/ 2229380 w 6598008"/>
                <a:gd name="connsiteY2641" fmla="*/ 387394 h 1306090"/>
                <a:gd name="connsiteX2642" fmla="*/ 2229492 w 6598008"/>
                <a:gd name="connsiteY2642" fmla="*/ 392686 h 1306090"/>
                <a:gd name="connsiteX2643" fmla="*/ 2228704 w 6598008"/>
                <a:gd name="connsiteY2643" fmla="*/ 391898 h 1306090"/>
                <a:gd name="connsiteX2644" fmla="*/ 2216769 w 6598008"/>
                <a:gd name="connsiteY2644" fmla="*/ 390997 h 1306090"/>
                <a:gd name="connsiteX2645" fmla="*/ 2214292 w 6598008"/>
                <a:gd name="connsiteY2645" fmla="*/ 369605 h 1306090"/>
                <a:gd name="connsiteX2646" fmla="*/ 2207874 w 6598008"/>
                <a:gd name="connsiteY2646" fmla="*/ 365326 h 1306090"/>
                <a:gd name="connsiteX2647" fmla="*/ 2199542 w 6598008"/>
                <a:gd name="connsiteY2647" fmla="*/ 379513 h 1306090"/>
                <a:gd name="connsiteX2648" fmla="*/ 2198754 w 6598008"/>
                <a:gd name="connsiteY2648" fmla="*/ 395051 h 1306090"/>
                <a:gd name="connsiteX2649" fmla="*/ 2196953 w 6598008"/>
                <a:gd name="connsiteY2649" fmla="*/ 395163 h 1306090"/>
                <a:gd name="connsiteX2650" fmla="*/ 2190422 w 6598008"/>
                <a:gd name="connsiteY2650" fmla="*/ 391223 h 1306090"/>
                <a:gd name="connsiteX2651" fmla="*/ 2156531 w 6598008"/>
                <a:gd name="connsiteY2651" fmla="*/ 394713 h 1306090"/>
                <a:gd name="connsiteX2652" fmla="*/ 2141782 w 6598008"/>
                <a:gd name="connsiteY2652" fmla="*/ 363524 h 1306090"/>
                <a:gd name="connsiteX2653" fmla="*/ 2138967 w 6598008"/>
                <a:gd name="connsiteY2653" fmla="*/ 391110 h 1306090"/>
                <a:gd name="connsiteX2654" fmla="*/ 2132099 w 6598008"/>
                <a:gd name="connsiteY2654" fmla="*/ 392011 h 1306090"/>
                <a:gd name="connsiteX2655" fmla="*/ 2129171 w 6598008"/>
                <a:gd name="connsiteY2655" fmla="*/ 382440 h 1306090"/>
                <a:gd name="connsiteX2656" fmla="*/ 2114196 w 6598008"/>
                <a:gd name="connsiteY2656" fmla="*/ 378499 h 1306090"/>
                <a:gd name="connsiteX2657" fmla="*/ 2108679 w 6598008"/>
                <a:gd name="connsiteY2657" fmla="*/ 362962 h 1306090"/>
                <a:gd name="connsiteX2658" fmla="*/ 2110368 w 6598008"/>
                <a:gd name="connsiteY2658" fmla="*/ 362511 h 1306090"/>
                <a:gd name="connsiteX2659" fmla="*/ 2118475 w 6598008"/>
                <a:gd name="connsiteY2659" fmla="*/ 366002 h 1306090"/>
                <a:gd name="connsiteX2660" fmla="*/ 2133337 w 6598008"/>
                <a:gd name="connsiteY2660" fmla="*/ 373095 h 1306090"/>
                <a:gd name="connsiteX2661" fmla="*/ 2132211 w 6598008"/>
                <a:gd name="connsiteY2661" fmla="*/ 364538 h 1306090"/>
                <a:gd name="connsiteX2662" fmla="*/ 2134013 w 6598008"/>
                <a:gd name="connsiteY2662" fmla="*/ 364650 h 1306090"/>
                <a:gd name="connsiteX2663" fmla="*/ 2144484 w 6598008"/>
                <a:gd name="connsiteY2663" fmla="*/ 359021 h 1306090"/>
                <a:gd name="connsiteX2664" fmla="*/ 2161711 w 6598008"/>
                <a:gd name="connsiteY2664" fmla="*/ 361836 h 1306090"/>
                <a:gd name="connsiteX2665" fmla="*/ 2185243 w 6598008"/>
                <a:gd name="connsiteY2665" fmla="*/ 364087 h 1306090"/>
                <a:gd name="connsiteX2666" fmla="*/ 2191210 w 6598008"/>
                <a:gd name="connsiteY2666" fmla="*/ 349675 h 1306090"/>
                <a:gd name="connsiteX2667" fmla="*/ 2203934 w 6598008"/>
                <a:gd name="connsiteY2667" fmla="*/ 348437 h 1306090"/>
                <a:gd name="connsiteX2668" fmla="*/ 2208662 w 6598008"/>
                <a:gd name="connsiteY2668" fmla="*/ 361836 h 1306090"/>
                <a:gd name="connsiteX2669" fmla="*/ 2223412 w 6598008"/>
                <a:gd name="connsiteY2669" fmla="*/ 355755 h 1306090"/>
                <a:gd name="connsiteX2670" fmla="*/ 2212716 w 6598008"/>
                <a:gd name="connsiteY2670" fmla="*/ 356881 h 1306090"/>
                <a:gd name="connsiteX2671" fmla="*/ 2214292 w 6598008"/>
                <a:gd name="connsiteY2671" fmla="*/ 338303 h 1306090"/>
                <a:gd name="connsiteX2672" fmla="*/ 2204159 w 6598008"/>
                <a:gd name="connsiteY2672" fmla="*/ 338416 h 1306090"/>
                <a:gd name="connsiteX2673" fmla="*/ 2207424 w 6598008"/>
                <a:gd name="connsiteY2673" fmla="*/ 333349 h 1306090"/>
                <a:gd name="connsiteX2674" fmla="*/ 2220147 w 6598008"/>
                <a:gd name="connsiteY2674" fmla="*/ 328170 h 1306090"/>
                <a:gd name="connsiteX2675" fmla="*/ 2228817 w 6598008"/>
                <a:gd name="connsiteY2675" fmla="*/ 341569 h 1306090"/>
                <a:gd name="connsiteX2676" fmla="*/ 2224763 w 6598008"/>
                <a:gd name="connsiteY2676" fmla="*/ 360147 h 1306090"/>
                <a:gd name="connsiteX2677" fmla="*/ 2218571 w 6598008"/>
                <a:gd name="connsiteY2677" fmla="*/ 374221 h 1306090"/>
                <a:gd name="connsiteX2678" fmla="*/ 2224989 w 6598008"/>
                <a:gd name="connsiteY2678" fmla="*/ 373996 h 1306090"/>
                <a:gd name="connsiteX2679" fmla="*/ 2229155 w 6598008"/>
                <a:gd name="connsiteY2679" fmla="*/ 364650 h 1306090"/>
                <a:gd name="connsiteX2680" fmla="*/ 2237712 w 6598008"/>
                <a:gd name="connsiteY2680" fmla="*/ 368929 h 1306090"/>
                <a:gd name="connsiteX2681" fmla="*/ 2239626 w 6598008"/>
                <a:gd name="connsiteY2681" fmla="*/ 363750 h 1306090"/>
                <a:gd name="connsiteX2682" fmla="*/ 2244693 w 6598008"/>
                <a:gd name="connsiteY2682" fmla="*/ 358345 h 1306090"/>
                <a:gd name="connsiteX2683" fmla="*/ 2244355 w 6598008"/>
                <a:gd name="connsiteY2683" fmla="*/ 357782 h 1306090"/>
                <a:gd name="connsiteX2684" fmla="*/ 2248183 w 6598008"/>
                <a:gd name="connsiteY2684" fmla="*/ 359246 h 1306090"/>
                <a:gd name="connsiteX2685" fmla="*/ 2243904 w 6598008"/>
                <a:gd name="connsiteY2685" fmla="*/ 394826 h 1306090"/>
                <a:gd name="connsiteX2686" fmla="*/ 2262708 w 6598008"/>
                <a:gd name="connsiteY2686" fmla="*/ 393024 h 1306090"/>
                <a:gd name="connsiteX2687" fmla="*/ 2262708 w 6598008"/>
                <a:gd name="connsiteY2687" fmla="*/ 393024 h 1306090"/>
                <a:gd name="connsiteX2688" fmla="*/ 2262933 w 6598008"/>
                <a:gd name="connsiteY2688" fmla="*/ 362849 h 1306090"/>
                <a:gd name="connsiteX2689" fmla="*/ 2269351 w 6598008"/>
                <a:gd name="connsiteY2689" fmla="*/ 367128 h 1306090"/>
                <a:gd name="connsiteX2690" fmla="*/ 2267437 w 6598008"/>
                <a:gd name="connsiteY2690" fmla="*/ 385593 h 1306090"/>
                <a:gd name="connsiteX2691" fmla="*/ 2273854 w 6598008"/>
                <a:gd name="connsiteY2691" fmla="*/ 394263 h 1306090"/>
                <a:gd name="connsiteX2692" fmla="*/ 2262708 w 6598008"/>
                <a:gd name="connsiteY2692" fmla="*/ 393024 h 1306090"/>
                <a:gd name="connsiteX2693" fmla="*/ 2286578 w 6598008"/>
                <a:gd name="connsiteY2693" fmla="*/ 375685 h 1306090"/>
                <a:gd name="connsiteX2694" fmla="*/ 2275881 w 6598008"/>
                <a:gd name="connsiteY2694" fmla="*/ 376135 h 1306090"/>
                <a:gd name="connsiteX2695" fmla="*/ 2275656 w 6598008"/>
                <a:gd name="connsiteY2695" fmla="*/ 362286 h 1306090"/>
                <a:gd name="connsiteX2696" fmla="*/ 2286578 w 6598008"/>
                <a:gd name="connsiteY2696" fmla="*/ 375685 h 1306090"/>
                <a:gd name="connsiteX2697" fmla="*/ 2348392 w 6598008"/>
                <a:gd name="connsiteY2697" fmla="*/ 398203 h 1306090"/>
                <a:gd name="connsiteX2698" fmla="*/ 2339834 w 6598008"/>
                <a:gd name="connsiteY2698" fmla="*/ 399104 h 1306090"/>
                <a:gd name="connsiteX2699" fmla="*/ 2333642 w 6598008"/>
                <a:gd name="connsiteY2699" fmla="*/ 404396 h 1306090"/>
                <a:gd name="connsiteX2700" fmla="*/ 2332403 w 6598008"/>
                <a:gd name="connsiteY2700" fmla="*/ 403833 h 1306090"/>
                <a:gd name="connsiteX2701" fmla="*/ 2331840 w 6598008"/>
                <a:gd name="connsiteY2701" fmla="*/ 401469 h 1306090"/>
                <a:gd name="connsiteX2702" fmla="*/ 2331165 w 6598008"/>
                <a:gd name="connsiteY2702" fmla="*/ 401018 h 1306090"/>
                <a:gd name="connsiteX2703" fmla="*/ 2329138 w 6598008"/>
                <a:gd name="connsiteY2703" fmla="*/ 395614 h 1306090"/>
                <a:gd name="connsiteX2704" fmla="*/ 2325085 w 6598008"/>
                <a:gd name="connsiteY2704" fmla="*/ 396740 h 1306090"/>
                <a:gd name="connsiteX2705" fmla="*/ 2321031 w 6598008"/>
                <a:gd name="connsiteY2705" fmla="*/ 388070 h 1306090"/>
                <a:gd name="connsiteX2706" fmla="*/ 2329476 w 6598008"/>
                <a:gd name="connsiteY2706" fmla="*/ 383116 h 1306090"/>
                <a:gd name="connsiteX2707" fmla="*/ 2329025 w 6598008"/>
                <a:gd name="connsiteY2707" fmla="*/ 350914 h 1306090"/>
                <a:gd name="connsiteX2708" fmla="*/ 2341861 w 6598008"/>
                <a:gd name="connsiteY2708" fmla="*/ 354967 h 1306090"/>
                <a:gd name="connsiteX2709" fmla="*/ 2329363 w 6598008"/>
                <a:gd name="connsiteY2709" fmla="*/ 373883 h 1306090"/>
                <a:gd name="connsiteX2710" fmla="*/ 2335894 w 6598008"/>
                <a:gd name="connsiteY2710" fmla="*/ 387394 h 1306090"/>
                <a:gd name="connsiteX2711" fmla="*/ 2344338 w 6598008"/>
                <a:gd name="connsiteY2711" fmla="*/ 382440 h 1306090"/>
                <a:gd name="connsiteX2712" fmla="*/ 2348729 w 6598008"/>
                <a:gd name="connsiteY2712" fmla="*/ 391448 h 1306090"/>
                <a:gd name="connsiteX2713" fmla="*/ 2351319 w 6598008"/>
                <a:gd name="connsiteY2713" fmla="*/ 398766 h 1306090"/>
                <a:gd name="connsiteX2714" fmla="*/ 2348392 w 6598008"/>
                <a:gd name="connsiteY2714" fmla="*/ 398203 h 1306090"/>
                <a:gd name="connsiteX2715" fmla="*/ 2384872 w 6598008"/>
                <a:gd name="connsiteY2715" fmla="*/ 385368 h 1306090"/>
                <a:gd name="connsiteX2716" fmla="*/ 2395568 w 6598008"/>
                <a:gd name="connsiteY2716" fmla="*/ 384917 h 1306090"/>
                <a:gd name="connsiteX2717" fmla="*/ 2384872 w 6598008"/>
                <a:gd name="connsiteY2717" fmla="*/ 385368 h 1306090"/>
                <a:gd name="connsiteX2718" fmla="*/ 2412345 w 6598008"/>
                <a:gd name="connsiteY2718" fmla="*/ 370393 h 1306090"/>
                <a:gd name="connsiteX2719" fmla="*/ 2418875 w 6598008"/>
                <a:gd name="connsiteY2719" fmla="*/ 383904 h 1306090"/>
                <a:gd name="connsiteX2720" fmla="*/ 2406265 w 6598008"/>
                <a:gd name="connsiteY2720" fmla="*/ 398203 h 1306090"/>
                <a:gd name="connsiteX2721" fmla="*/ 2411782 w 6598008"/>
                <a:gd name="connsiteY2721" fmla="*/ 403495 h 1306090"/>
                <a:gd name="connsiteX2722" fmla="*/ 2408292 w 6598008"/>
                <a:gd name="connsiteY2722" fmla="*/ 405860 h 1306090"/>
                <a:gd name="connsiteX2723" fmla="*/ 2401761 w 6598008"/>
                <a:gd name="connsiteY2723" fmla="*/ 401919 h 1306090"/>
                <a:gd name="connsiteX2724" fmla="*/ 2395568 w 6598008"/>
                <a:gd name="connsiteY2724" fmla="*/ 407098 h 1306090"/>
                <a:gd name="connsiteX2725" fmla="*/ 2393317 w 6598008"/>
                <a:gd name="connsiteY2725" fmla="*/ 402707 h 1306090"/>
                <a:gd name="connsiteX2726" fmla="*/ 2392191 w 6598008"/>
                <a:gd name="connsiteY2726" fmla="*/ 402257 h 1306090"/>
                <a:gd name="connsiteX2727" fmla="*/ 2404126 w 6598008"/>
                <a:gd name="connsiteY2727" fmla="*/ 398203 h 1306090"/>
                <a:gd name="connsiteX2728" fmla="*/ 2405815 w 6598008"/>
                <a:gd name="connsiteY2728" fmla="*/ 365889 h 1306090"/>
                <a:gd name="connsiteX2729" fmla="*/ 2425068 w 6598008"/>
                <a:gd name="connsiteY2729" fmla="*/ 369717 h 1306090"/>
                <a:gd name="connsiteX2730" fmla="*/ 2412345 w 6598008"/>
                <a:gd name="connsiteY2730" fmla="*/ 370393 h 1306090"/>
                <a:gd name="connsiteX2731" fmla="*/ 2825340 w 6598008"/>
                <a:gd name="connsiteY2731" fmla="*/ 467899 h 1306090"/>
                <a:gd name="connsiteX2732" fmla="*/ 2816670 w 6598008"/>
                <a:gd name="connsiteY2732" fmla="*/ 459117 h 1306090"/>
                <a:gd name="connsiteX2733" fmla="*/ 2805861 w 6598008"/>
                <a:gd name="connsiteY2733" fmla="*/ 450334 h 1306090"/>
                <a:gd name="connsiteX2734" fmla="*/ 2825340 w 6598008"/>
                <a:gd name="connsiteY2734" fmla="*/ 467899 h 1306090"/>
                <a:gd name="connsiteX2735" fmla="*/ 2823313 w 6598008"/>
                <a:gd name="connsiteY2735" fmla="*/ 472628 h 1306090"/>
                <a:gd name="connsiteX2736" fmla="*/ 2804172 w 6598008"/>
                <a:gd name="connsiteY2736" fmla="*/ 473416 h 1306090"/>
                <a:gd name="connsiteX2737" fmla="*/ 2823313 w 6598008"/>
                <a:gd name="connsiteY2737" fmla="*/ 472628 h 1306090"/>
                <a:gd name="connsiteX2738" fmla="*/ 2697546 w 6598008"/>
                <a:gd name="connsiteY2738" fmla="*/ 326143 h 1306090"/>
                <a:gd name="connsiteX2739" fmla="*/ 2712633 w 6598008"/>
                <a:gd name="connsiteY2739" fmla="*/ 334700 h 1306090"/>
                <a:gd name="connsiteX2740" fmla="*/ 2697996 w 6598008"/>
                <a:gd name="connsiteY2740" fmla="*/ 353729 h 1306090"/>
                <a:gd name="connsiteX2741" fmla="*/ 2697546 w 6598008"/>
                <a:gd name="connsiteY2741" fmla="*/ 326143 h 1306090"/>
                <a:gd name="connsiteX2742" fmla="*/ 2655098 w 6598008"/>
                <a:gd name="connsiteY2742" fmla="*/ 341681 h 1306090"/>
                <a:gd name="connsiteX2743" fmla="*/ 2676491 w 6598008"/>
                <a:gd name="connsiteY2743" fmla="*/ 345397 h 1306090"/>
                <a:gd name="connsiteX2744" fmla="*/ 2687187 w 6598008"/>
                <a:gd name="connsiteY2744" fmla="*/ 349563 h 1306090"/>
                <a:gd name="connsiteX2745" fmla="*/ 2687300 w 6598008"/>
                <a:gd name="connsiteY2745" fmla="*/ 354179 h 1306090"/>
                <a:gd name="connsiteX2746" fmla="*/ 2681107 w 6598008"/>
                <a:gd name="connsiteY2746" fmla="*/ 372870 h 1306090"/>
                <a:gd name="connsiteX2747" fmla="*/ 2687525 w 6598008"/>
                <a:gd name="connsiteY2747" fmla="*/ 377261 h 1306090"/>
                <a:gd name="connsiteX2748" fmla="*/ 2666132 w 6598008"/>
                <a:gd name="connsiteY2748" fmla="*/ 368929 h 1306090"/>
                <a:gd name="connsiteX2749" fmla="*/ 2651157 w 6598008"/>
                <a:gd name="connsiteY2749" fmla="*/ 364988 h 1306090"/>
                <a:gd name="connsiteX2750" fmla="*/ 2655098 w 6598008"/>
                <a:gd name="connsiteY2750" fmla="*/ 341681 h 1306090"/>
                <a:gd name="connsiteX2751" fmla="*/ 2652170 w 6598008"/>
                <a:gd name="connsiteY2751" fmla="*/ 433783 h 1306090"/>
                <a:gd name="connsiteX2752" fmla="*/ 2654084 w 6598008"/>
                <a:gd name="connsiteY2752" fmla="*/ 415318 h 1306090"/>
                <a:gd name="connsiteX2753" fmla="*/ 2660502 w 6598008"/>
                <a:gd name="connsiteY2753" fmla="*/ 419596 h 1306090"/>
                <a:gd name="connsiteX2754" fmla="*/ 2690340 w 6598008"/>
                <a:gd name="connsiteY2754" fmla="*/ 418358 h 1306090"/>
                <a:gd name="connsiteX2755" fmla="*/ 2684147 w 6598008"/>
                <a:gd name="connsiteY2755" fmla="*/ 432432 h 1306090"/>
                <a:gd name="connsiteX2756" fmla="*/ 2667033 w 6598008"/>
                <a:gd name="connsiteY2756" fmla="*/ 428604 h 1306090"/>
                <a:gd name="connsiteX2757" fmla="*/ 2656674 w 6598008"/>
                <a:gd name="connsiteY2757" fmla="*/ 447407 h 1306090"/>
                <a:gd name="connsiteX2758" fmla="*/ 2633142 w 6598008"/>
                <a:gd name="connsiteY2758" fmla="*/ 443804 h 1306090"/>
                <a:gd name="connsiteX2759" fmla="*/ 2652170 w 6598008"/>
                <a:gd name="connsiteY2759" fmla="*/ 433783 h 1306090"/>
                <a:gd name="connsiteX2760" fmla="*/ 2677842 w 6598008"/>
                <a:gd name="connsiteY2760" fmla="*/ 446506 h 1306090"/>
                <a:gd name="connsiteX2761" fmla="*/ 2675928 w 6598008"/>
                <a:gd name="connsiteY2761" fmla="*/ 460355 h 1306090"/>
                <a:gd name="connsiteX2762" fmla="*/ 2677842 w 6598008"/>
                <a:gd name="connsiteY2762" fmla="*/ 446506 h 1306090"/>
                <a:gd name="connsiteX2763" fmla="*/ 2633254 w 6598008"/>
                <a:gd name="connsiteY2763" fmla="*/ 457653 h 1306090"/>
                <a:gd name="connsiteX2764" fmla="*/ 2650256 w 6598008"/>
                <a:gd name="connsiteY2764" fmla="*/ 456978 h 1306090"/>
                <a:gd name="connsiteX2765" fmla="*/ 2633254 w 6598008"/>
                <a:gd name="connsiteY2765" fmla="*/ 457653 h 1306090"/>
                <a:gd name="connsiteX2766" fmla="*/ 2595423 w 6598008"/>
                <a:gd name="connsiteY2766" fmla="*/ 339655 h 1306090"/>
                <a:gd name="connsiteX2767" fmla="*/ 2599814 w 6598008"/>
                <a:gd name="connsiteY2767" fmla="*/ 348662 h 1306090"/>
                <a:gd name="connsiteX2768" fmla="*/ 2608371 w 6598008"/>
                <a:gd name="connsiteY2768" fmla="*/ 348324 h 1306090"/>
                <a:gd name="connsiteX2769" fmla="*/ 2616928 w 6598008"/>
                <a:gd name="connsiteY2769" fmla="*/ 352603 h 1306090"/>
                <a:gd name="connsiteX2770" fmla="*/ 2612425 w 6598008"/>
                <a:gd name="connsiteY2770" fmla="*/ 334363 h 1306090"/>
                <a:gd name="connsiteX2771" fmla="*/ 2625485 w 6598008"/>
                <a:gd name="connsiteY2771" fmla="*/ 352265 h 1306090"/>
                <a:gd name="connsiteX2772" fmla="*/ 2619180 w 6598008"/>
                <a:gd name="connsiteY2772" fmla="*/ 361723 h 1306090"/>
                <a:gd name="connsiteX2773" fmla="*/ 2627962 w 6598008"/>
                <a:gd name="connsiteY2773" fmla="*/ 384354 h 1306090"/>
                <a:gd name="connsiteX2774" fmla="*/ 2621770 w 6598008"/>
                <a:gd name="connsiteY2774" fmla="*/ 398429 h 1306090"/>
                <a:gd name="connsiteX2775" fmla="*/ 2628413 w 6598008"/>
                <a:gd name="connsiteY2775" fmla="*/ 416556 h 1306090"/>
                <a:gd name="connsiteX2776" fmla="*/ 2615577 w 6598008"/>
                <a:gd name="connsiteY2776" fmla="*/ 417119 h 1306090"/>
                <a:gd name="connsiteX2777" fmla="*/ 2608033 w 6598008"/>
                <a:gd name="connsiteY2777" fmla="*/ 439525 h 1306090"/>
                <a:gd name="connsiteX2778" fmla="*/ 2590694 w 6598008"/>
                <a:gd name="connsiteY2778" fmla="*/ 433671 h 1306090"/>
                <a:gd name="connsiteX2779" fmla="*/ 2584163 w 6598008"/>
                <a:gd name="connsiteY2779" fmla="*/ 429730 h 1306090"/>
                <a:gd name="connsiteX2780" fmla="*/ 2584051 w 6598008"/>
                <a:gd name="connsiteY2780" fmla="*/ 422073 h 1306090"/>
                <a:gd name="connsiteX2781" fmla="*/ 2585740 w 6598008"/>
                <a:gd name="connsiteY2781" fmla="*/ 422862 h 1306090"/>
                <a:gd name="connsiteX2782" fmla="*/ 2594184 w 6598008"/>
                <a:gd name="connsiteY2782" fmla="*/ 417907 h 1306090"/>
                <a:gd name="connsiteX2783" fmla="*/ 2596324 w 6598008"/>
                <a:gd name="connsiteY2783" fmla="*/ 422411 h 1306090"/>
                <a:gd name="connsiteX2784" fmla="*/ 2602741 w 6598008"/>
                <a:gd name="connsiteY2784" fmla="*/ 422186 h 1306090"/>
                <a:gd name="connsiteX2785" fmla="*/ 2594072 w 6598008"/>
                <a:gd name="connsiteY2785" fmla="*/ 408787 h 1306090"/>
                <a:gd name="connsiteX2786" fmla="*/ 2606344 w 6598008"/>
                <a:gd name="connsiteY2786" fmla="*/ 371519 h 1306090"/>
                <a:gd name="connsiteX2787" fmla="*/ 2593509 w 6598008"/>
                <a:gd name="connsiteY2787" fmla="*/ 372082 h 1306090"/>
                <a:gd name="connsiteX2788" fmla="*/ 2591032 w 6598008"/>
                <a:gd name="connsiteY2788" fmla="*/ 344609 h 1306090"/>
                <a:gd name="connsiteX2789" fmla="*/ 2582700 w 6598008"/>
                <a:gd name="connsiteY2789" fmla="*/ 358796 h 1306090"/>
                <a:gd name="connsiteX2790" fmla="*/ 2574255 w 6598008"/>
                <a:gd name="connsiteY2790" fmla="*/ 368366 h 1306090"/>
                <a:gd name="connsiteX2791" fmla="*/ 2567612 w 6598008"/>
                <a:gd name="connsiteY2791" fmla="*/ 350238 h 1306090"/>
                <a:gd name="connsiteX2792" fmla="*/ 2595423 w 6598008"/>
                <a:gd name="connsiteY2792" fmla="*/ 339655 h 1306090"/>
                <a:gd name="connsiteX2793" fmla="*/ 2582137 w 6598008"/>
                <a:gd name="connsiteY2793" fmla="*/ 511023 h 1306090"/>
                <a:gd name="connsiteX2794" fmla="*/ 2582700 w 6598008"/>
                <a:gd name="connsiteY2794" fmla="*/ 505731 h 1306090"/>
                <a:gd name="connsiteX2795" fmla="*/ 2577746 w 6598008"/>
                <a:gd name="connsiteY2795" fmla="*/ 509221 h 1306090"/>
                <a:gd name="connsiteX2796" fmla="*/ 2545769 w 6598008"/>
                <a:gd name="connsiteY2796" fmla="*/ 493345 h 1306090"/>
                <a:gd name="connsiteX2797" fmla="*/ 2541265 w 6598008"/>
                <a:gd name="connsiteY2797" fmla="*/ 493796 h 1306090"/>
                <a:gd name="connsiteX2798" fmla="*/ 2569751 w 6598008"/>
                <a:gd name="connsiteY2798" fmla="*/ 487828 h 1306090"/>
                <a:gd name="connsiteX2799" fmla="*/ 2564685 w 6598008"/>
                <a:gd name="connsiteY2799" fmla="*/ 480284 h 1306090"/>
                <a:gd name="connsiteX2800" fmla="*/ 2575381 w 6598008"/>
                <a:gd name="connsiteY2800" fmla="*/ 481073 h 1306090"/>
                <a:gd name="connsiteX2801" fmla="*/ 2599364 w 6598008"/>
                <a:gd name="connsiteY2801" fmla="*/ 491093 h 1306090"/>
                <a:gd name="connsiteX2802" fmla="*/ 2597675 w 6598008"/>
                <a:gd name="connsiteY2802" fmla="*/ 500439 h 1306090"/>
                <a:gd name="connsiteX2803" fmla="*/ 2612650 w 6598008"/>
                <a:gd name="connsiteY2803" fmla="*/ 504380 h 1306090"/>
                <a:gd name="connsiteX2804" fmla="*/ 2602178 w 6598008"/>
                <a:gd name="connsiteY2804" fmla="*/ 518566 h 1306090"/>
                <a:gd name="connsiteX2805" fmla="*/ 2598013 w 6598008"/>
                <a:gd name="connsiteY2805" fmla="*/ 527912 h 1306090"/>
                <a:gd name="connsiteX2806" fmla="*/ 2593846 w 6598008"/>
                <a:gd name="connsiteY2806" fmla="*/ 532641 h 1306090"/>
                <a:gd name="connsiteX2807" fmla="*/ 2589343 w 6598008"/>
                <a:gd name="connsiteY2807" fmla="*/ 519017 h 1306090"/>
                <a:gd name="connsiteX2808" fmla="*/ 2583150 w 6598008"/>
                <a:gd name="connsiteY2808" fmla="*/ 517666 h 1306090"/>
                <a:gd name="connsiteX2809" fmla="*/ 2584839 w 6598008"/>
                <a:gd name="connsiteY2809" fmla="*/ 512149 h 1306090"/>
                <a:gd name="connsiteX2810" fmla="*/ 2582137 w 6598008"/>
                <a:gd name="connsiteY2810" fmla="*/ 511023 h 1306090"/>
                <a:gd name="connsiteX2811" fmla="*/ 2569864 w 6598008"/>
                <a:gd name="connsiteY2811" fmla="*/ 458554 h 1306090"/>
                <a:gd name="connsiteX2812" fmla="*/ 2567950 w 6598008"/>
                <a:gd name="connsiteY2812" fmla="*/ 454388 h 1306090"/>
                <a:gd name="connsiteX2813" fmla="*/ 2563446 w 6598008"/>
                <a:gd name="connsiteY2813" fmla="*/ 455176 h 1306090"/>
                <a:gd name="connsiteX2814" fmla="*/ 2560969 w 6598008"/>
                <a:gd name="connsiteY2814" fmla="*/ 453487 h 1306090"/>
                <a:gd name="connsiteX2815" fmla="*/ 2559055 w 6598008"/>
                <a:gd name="connsiteY2815" fmla="*/ 446056 h 1306090"/>
                <a:gd name="connsiteX2816" fmla="*/ 2546107 w 6598008"/>
                <a:gd name="connsiteY2816" fmla="*/ 442791 h 1306090"/>
                <a:gd name="connsiteX2817" fmla="*/ 2542954 w 6598008"/>
                <a:gd name="connsiteY2817" fmla="*/ 443128 h 1306090"/>
                <a:gd name="connsiteX2818" fmla="*/ 2551624 w 6598008"/>
                <a:gd name="connsiteY2818" fmla="*/ 434346 h 1306090"/>
                <a:gd name="connsiteX2819" fmla="*/ 2576957 w 6598008"/>
                <a:gd name="connsiteY2819" fmla="*/ 437724 h 1306090"/>
                <a:gd name="connsiteX2820" fmla="*/ 2575381 w 6598008"/>
                <a:gd name="connsiteY2820" fmla="*/ 441665 h 1306090"/>
                <a:gd name="connsiteX2821" fmla="*/ 2569188 w 6598008"/>
                <a:gd name="connsiteY2821" fmla="*/ 455739 h 1306090"/>
                <a:gd name="connsiteX2822" fmla="*/ 2569864 w 6598008"/>
                <a:gd name="connsiteY2822" fmla="*/ 458554 h 1306090"/>
                <a:gd name="connsiteX2823" fmla="*/ 2579547 w 6598008"/>
                <a:gd name="connsiteY2823" fmla="*/ 418020 h 1306090"/>
                <a:gd name="connsiteX2824" fmla="*/ 2581236 w 6598008"/>
                <a:gd name="connsiteY2824" fmla="*/ 419709 h 1306090"/>
                <a:gd name="connsiteX2825" fmla="*/ 2579547 w 6598008"/>
                <a:gd name="connsiteY2825" fmla="*/ 418020 h 1306090"/>
                <a:gd name="connsiteX2826" fmla="*/ 2599026 w 6598008"/>
                <a:gd name="connsiteY2826" fmla="*/ 454500 h 1306090"/>
                <a:gd name="connsiteX2827" fmla="*/ 2590356 w 6598008"/>
                <a:gd name="connsiteY2827" fmla="*/ 441102 h 1306090"/>
                <a:gd name="connsiteX2828" fmla="*/ 2586077 w 6598008"/>
                <a:gd name="connsiteY2828" fmla="*/ 441327 h 1306090"/>
                <a:gd name="connsiteX2829" fmla="*/ 2585627 w 6598008"/>
                <a:gd name="connsiteY2829" fmla="*/ 439976 h 1306090"/>
                <a:gd name="connsiteX2830" fmla="*/ 2601841 w 6598008"/>
                <a:gd name="connsiteY2830" fmla="*/ 446394 h 1306090"/>
                <a:gd name="connsiteX2831" fmla="*/ 2606344 w 6598008"/>
                <a:gd name="connsiteY2831" fmla="*/ 446168 h 1306090"/>
                <a:gd name="connsiteX2832" fmla="*/ 2599026 w 6598008"/>
                <a:gd name="connsiteY2832" fmla="*/ 454500 h 1306090"/>
                <a:gd name="connsiteX2833" fmla="*/ 2612087 w 6598008"/>
                <a:gd name="connsiteY2833" fmla="*/ 467674 h 1306090"/>
                <a:gd name="connsiteX2834" fmla="*/ 2597450 w 6598008"/>
                <a:gd name="connsiteY2834" fmla="*/ 472403 h 1306090"/>
                <a:gd name="connsiteX2835" fmla="*/ 2589230 w 6598008"/>
                <a:gd name="connsiteY2835" fmla="*/ 470264 h 1306090"/>
                <a:gd name="connsiteX2836" fmla="*/ 2590694 w 6598008"/>
                <a:gd name="connsiteY2836" fmla="*/ 463958 h 1306090"/>
                <a:gd name="connsiteX2837" fmla="*/ 2612087 w 6598008"/>
                <a:gd name="connsiteY2837" fmla="*/ 467674 h 1306090"/>
                <a:gd name="connsiteX2838" fmla="*/ 2612537 w 6598008"/>
                <a:gd name="connsiteY2838" fmla="*/ 499876 h 1306090"/>
                <a:gd name="connsiteX2839" fmla="*/ 2611749 w 6598008"/>
                <a:gd name="connsiteY2839" fmla="*/ 491093 h 1306090"/>
                <a:gd name="connsiteX2840" fmla="*/ 2614001 w 6598008"/>
                <a:gd name="connsiteY2840" fmla="*/ 491093 h 1306090"/>
                <a:gd name="connsiteX2841" fmla="*/ 2618054 w 6598008"/>
                <a:gd name="connsiteY2841" fmla="*/ 493571 h 1306090"/>
                <a:gd name="connsiteX2842" fmla="*/ 2612537 w 6598008"/>
                <a:gd name="connsiteY2842" fmla="*/ 499876 h 1306090"/>
                <a:gd name="connsiteX2843" fmla="*/ 2613663 w 6598008"/>
                <a:gd name="connsiteY2843" fmla="*/ 587249 h 1306090"/>
                <a:gd name="connsiteX2844" fmla="*/ 2614789 w 6598008"/>
                <a:gd name="connsiteY2844" fmla="*/ 584997 h 1306090"/>
                <a:gd name="connsiteX2845" fmla="*/ 2620531 w 6598008"/>
                <a:gd name="connsiteY2845" fmla="*/ 581957 h 1306090"/>
                <a:gd name="connsiteX2846" fmla="*/ 2622220 w 6598008"/>
                <a:gd name="connsiteY2846" fmla="*/ 591415 h 1306090"/>
                <a:gd name="connsiteX2847" fmla="*/ 2613663 w 6598008"/>
                <a:gd name="connsiteY2847" fmla="*/ 587249 h 1306090"/>
                <a:gd name="connsiteX2848" fmla="*/ 2621770 w 6598008"/>
                <a:gd name="connsiteY2848" fmla="*/ 481073 h 1306090"/>
                <a:gd name="connsiteX2849" fmla="*/ 2625035 w 6598008"/>
                <a:gd name="connsiteY2849" fmla="*/ 480960 h 1306090"/>
                <a:gd name="connsiteX2850" fmla="*/ 2624923 w 6598008"/>
                <a:gd name="connsiteY2850" fmla="*/ 482987 h 1306090"/>
                <a:gd name="connsiteX2851" fmla="*/ 2621770 w 6598008"/>
                <a:gd name="connsiteY2851" fmla="*/ 481073 h 1306090"/>
                <a:gd name="connsiteX2852" fmla="*/ 2531469 w 6598008"/>
                <a:gd name="connsiteY2852" fmla="*/ 346973 h 1306090"/>
                <a:gd name="connsiteX2853" fmla="*/ 2544305 w 6598008"/>
                <a:gd name="connsiteY2853" fmla="*/ 346410 h 1306090"/>
                <a:gd name="connsiteX2854" fmla="*/ 2535861 w 6598008"/>
                <a:gd name="connsiteY2854" fmla="*/ 355981 h 1306090"/>
                <a:gd name="connsiteX2855" fmla="*/ 2546670 w 6598008"/>
                <a:gd name="connsiteY2855" fmla="*/ 364763 h 1306090"/>
                <a:gd name="connsiteX2856" fmla="*/ 2561419 w 6598008"/>
                <a:gd name="connsiteY2856" fmla="*/ 354967 h 1306090"/>
                <a:gd name="connsiteX2857" fmla="*/ 2561645 w 6598008"/>
                <a:gd name="connsiteY2857" fmla="*/ 368704 h 1306090"/>
                <a:gd name="connsiteX2858" fmla="*/ 2561757 w 6598008"/>
                <a:gd name="connsiteY2858" fmla="*/ 377937 h 1306090"/>
                <a:gd name="connsiteX2859" fmla="*/ 2572341 w 6598008"/>
                <a:gd name="connsiteY2859" fmla="*/ 372870 h 1306090"/>
                <a:gd name="connsiteX2860" fmla="*/ 2570427 w 6598008"/>
                <a:gd name="connsiteY2860" fmla="*/ 386719 h 1306090"/>
                <a:gd name="connsiteX2861" fmla="*/ 2572679 w 6598008"/>
                <a:gd name="connsiteY2861" fmla="*/ 395839 h 1306090"/>
                <a:gd name="connsiteX2862" fmla="*/ 2570765 w 6598008"/>
                <a:gd name="connsiteY2862" fmla="*/ 414304 h 1306090"/>
                <a:gd name="connsiteX2863" fmla="*/ 2577858 w 6598008"/>
                <a:gd name="connsiteY2863" fmla="*/ 416444 h 1306090"/>
                <a:gd name="connsiteX2864" fmla="*/ 2555339 w 6598008"/>
                <a:gd name="connsiteY2864" fmla="*/ 413178 h 1306090"/>
                <a:gd name="connsiteX2865" fmla="*/ 2557929 w 6598008"/>
                <a:gd name="connsiteY2865" fmla="*/ 410138 h 1306090"/>
                <a:gd name="connsiteX2866" fmla="*/ 2549372 w 6598008"/>
                <a:gd name="connsiteY2866" fmla="*/ 410476 h 1306090"/>
                <a:gd name="connsiteX2867" fmla="*/ 2547233 w 6598008"/>
                <a:gd name="connsiteY2867" fmla="*/ 405972 h 1306090"/>
                <a:gd name="connsiteX2868" fmla="*/ 2540815 w 6598008"/>
                <a:gd name="connsiteY2868" fmla="*/ 406198 h 1306090"/>
                <a:gd name="connsiteX2869" fmla="*/ 2544868 w 6598008"/>
                <a:gd name="connsiteY2869" fmla="*/ 387620 h 1306090"/>
                <a:gd name="connsiteX2870" fmla="*/ 2542616 w 6598008"/>
                <a:gd name="connsiteY2870" fmla="*/ 378499 h 1306090"/>
                <a:gd name="connsiteX2871" fmla="*/ 2540364 w 6598008"/>
                <a:gd name="connsiteY2871" fmla="*/ 369379 h 1306090"/>
                <a:gd name="connsiteX2872" fmla="*/ 2518859 w 6598008"/>
                <a:gd name="connsiteY2872" fmla="*/ 356544 h 1306090"/>
                <a:gd name="connsiteX2873" fmla="*/ 2531469 w 6598008"/>
                <a:gd name="connsiteY2873" fmla="*/ 346973 h 1306090"/>
                <a:gd name="connsiteX2874" fmla="*/ 2452991 w 6598008"/>
                <a:gd name="connsiteY2874" fmla="*/ 373208 h 1306090"/>
                <a:gd name="connsiteX2875" fmla="*/ 2448488 w 6598008"/>
                <a:gd name="connsiteY2875" fmla="*/ 359584 h 1306090"/>
                <a:gd name="connsiteX2876" fmla="*/ 2463463 w 6598008"/>
                <a:gd name="connsiteY2876" fmla="*/ 363524 h 1306090"/>
                <a:gd name="connsiteX2877" fmla="*/ 2452991 w 6598008"/>
                <a:gd name="connsiteY2877" fmla="*/ 373208 h 1306090"/>
                <a:gd name="connsiteX2878" fmla="*/ 2477875 w 6598008"/>
                <a:gd name="connsiteY2878" fmla="*/ 406085 h 1306090"/>
                <a:gd name="connsiteX2879" fmla="*/ 2476749 w 6598008"/>
                <a:gd name="connsiteY2879" fmla="*/ 399892 h 1306090"/>
                <a:gd name="connsiteX2880" fmla="*/ 2485306 w 6598008"/>
                <a:gd name="connsiteY2880" fmla="*/ 404171 h 1306090"/>
                <a:gd name="connsiteX2881" fmla="*/ 2486544 w 6598008"/>
                <a:gd name="connsiteY2881" fmla="*/ 405747 h 1306090"/>
                <a:gd name="connsiteX2882" fmla="*/ 2477875 w 6598008"/>
                <a:gd name="connsiteY2882" fmla="*/ 406085 h 1306090"/>
                <a:gd name="connsiteX2883" fmla="*/ 2486882 w 6598008"/>
                <a:gd name="connsiteY2883" fmla="*/ 358007 h 1306090"/>
                <a:gd name="connsiteX2884" fmla="*/ 2480464 w 6598008"/>
                <a:gd name="connsiteY2884" fmla="*/ 358233 h 1306090"/>
                <a:gd name="connsiteX2885" fmla="*/ 2508050 w 6598008"/>
                <a:gd name="connsiteY2885" fmla="*/ 347874 h 1306090"/>
                <a:gd name="connsiteX2886" fmla="*/ 2506136 w 6598008"/>
                <a:gd name="connsiteY2886" fmla="*/ 366339 h 1306090"/>
                <a:gd name="connsiteX2887" fmla="*/ 2493300 w 6598008"/>
                <a:gd name="connsiteY2887" fmla="*/ 366902 h 1306090"/>
                <a:gd name="connsiteX2888" fmla="*/ 2491273 w 6598008"/>
                <a:gd name="connsiteY2888" fmla="*/ 376135 h 1306090"/>
                <a:gd name="connsiteX2889" fmla="*/ 2486882 w 6598008"/>
                <a:gd name="connsiteY2889" fmla="*/ 358007 h 1306090"/>
                <a:gd name="connsiteX2890" fmla="*/ 2500056 w 6598008"/>
                <a:gd name="connsiteY2890" fmla="*/ 548179 h 1306090"/>
                <a:gd name="connsiteX2891" fmla="*/ 2501632 w 6598008"/>
                <a:gd name="connsiteY2891" fmla="*/ 544013 h 1306090"/>
                <a:gd name="connsiteX2892" fmla="*/ 2500056 w 6598008"/>
                <a:gd name="connsiteY2892" fmla="*/ 548179 h 1306090"/>
                <a:gd name="connsiteX2893" fmla="*/ 2509514 w 6598008"/>
                <a:gd name="connsiteY2893" fmla="*/ 408787 h 1306090"/>
                <a:gd name="connsiteX2894" fmla="*/ 2504447 w 6598008"/>
                <a:gd name="connsiteY2894" fmla="*/ 405409 h 1306090"/>
                <a:gd name="connsiteX2895" fmla="*/ 2492174 w 6598008"/>
                <a:gd name="connsiteY2895" fmla="*/ 405409 h 1306090"/>
                <a:gd name="connsiteX2896" fmla="*/ 2491836 w 6598008"/>
                <a:gd name="connsiteY2896" fmla="*/ 403833 h 1306090"/>
                <a:gd name="connsiteX2897" fmla="*/ 2493750 w 6598008"/>
                <a:gd name="connsiteY2897" fmla="*/ 385368 h 1306090"/>
                <a:gd name="connsiteX2898" fmla="*/ 2512891 w 6598008"/>
                <a:gd name="connsiteY2898" fmla="*/ 384580 h 1306090"/>
                <a:gd name="connsiteX2899" fmla="*/ 2509514 w 6598008"/>
                <a:gd name="connsiteY2899" fmla="*/ 408787 h 1306090"/>
                <a:gd name="connsiteX2900" fmla="*/ 2527754 w 6598008"/>
                <a:gd name="connsiteY2900" fmla="*/ 543450 h 1306090"/>
                <a:gd name="connsiteX2901" fmla="*/ 2523588 w 6598008"/>
                <a:gd name="connsiteY2901" fmla="*/ 545026 h 1306090"/>
                <a:gd name="connsiteX2902" fmla="*/ 2518296 w 6598008"/>
                <a:gd name="connsiteY2902" fmla="*/ 541085 h 1306090"/>
                <a:gd name="connsiteX2903" fmla="*/ 2519535 w 6598008"/>
                <a:gd name="connsiteY2903" fmla="*/ 537482 h 1306090"/>
                <a:gd name="connsiteX2904" fmla="*/ 2528204 w 6598008"/>
                <a:gd name="connsiteY2904" fmla="*/ 541198 h 1306090"/>
                <a:gd name="connsiteX2905" fmla="*/ 2527754 w 6598008"/>
                <a:gd name="connsiteY2905" fmla="*/ 543450 h 1306090"/>
                <a:gd name="connsiteX2906" fmla="*/ 2523588 w 6598008"/>
                <a:gd name="connsiteY2906" fmla="*/ 489855 h 1306090"/>
                <a:gd name="connsiteX2907" fmla="*/ 2526966 w 6598008"/>
                <a:gd name="connsiteY2907" fmla="*/ 491431 h 1306090"/>
                <a:gd name="connsiteX2908" fmla="*/ 2523588 w 6598008"/>
                <a:gd name="connsiteY2908" fmla="*/ 489855 h 1306090"/>
                <a:gd name="connsiteX2909" fmla="*/ 2529443 w 6598008"/>
                <a:gd name="connsiteY2909" fmla="*/ 440088 h 1306090"/>
                <a:gd name="connsiteX2910" fmla="*/ 2515931 w 6598008"/>
                <a:gd name="connsiteY2910" fmla="*/ 431982 h 1306090"/>
                <a:gd name="connsiteX2911" fmla="*/ 2530343 w 6598008"/>
                <a:gd name="connsiteY2911" fmla="*/ 429279 h 1306090"/>
                <a:gd name="connsiteX2912" fmla="*/ 2529443 w 6598008"/>
                <a:gd name="connsiteY2912" fmla="*/ 440088 h 1306090"/>
                <a:gd name="connsiteX2913" fmla="*/ 2561194 w 6598008"/>
                <a:gd name="connsiteY2913" fmla="*/ 627895 h 1306090"/>
                <a:gd name="connsiteX2914" fmla="*/ 2549822 w 6598008"/>
                <a:gd name="connsiteY2914" fmla="*/ 621928 h 1306090"/>
                <a:gd name="connsiteX2915" fmla="*/ 2532595 w 6598008"/>
                <a:gd name="connsiteY2915" fmla="*/ 619113 h 1306090"/>
                <a:gd name="connsiteX2916" fmla="*/ 2531920 w 6598008"/>
                <a:gd name="connsiteY2916" fmla="*/ 617987 h 1306090"/>
                <a:gd name="connsiteX2917" fmla="*/ 2535072 w 6598008"/>
                <a:gd name="connsiteY2917" fmla="*/ 618212 h 1306090"/>
                <a:gd name="connsiteX2918" fmla="*/ 2543630 w 6598008"/>
                <a:gd name="connsiteY2918" fmla="*/ 617874 h 1306090"/>
                <a:gd name="connsiteX2919" fmla="*/ 2562883 w 6598008"/>
                <a:gd name="connsiteY2919" fmla="*/ 621703 h 1306090"/>
                <a:gd name="connsiteX2920" fmla="*/ 2561194 w 6598008"/>
                <a:gd name="connsiteY2920" fmla="*/ 627895 h 1306090"/>
                <a:gd name="connsiteX2921" fmla="*/ 2565923 w 6598008"/>
                <a:gd name="connsiteY2921" fmla="*/ 524872 h 1306090"/>
                <a:gd name="connsiteX2922" fmla="*/ 2553538 w 6598008"/>
                <a:gd name="connsiteY2922" fmla="*/ 525435 h 1306090"/>
                <a:gd name="connsiteX2923" fmla="*/ 2553200 w 6598008"/>
                <a:gd name="connsiteY2923" fmla="*/ 524984 h 1306090"/>
                <a:gd name="connsiteX2924" fmla="*/ 2566148 w 6598008"/>
                <a:gd name="connsiteY2924" fmla="*/ 523746 h 1306090"/>
                <a:gd name="connsiteX2925" fmla="*/ 2565923 w 6598008"/>
                <a:gd name="connsiteY2925" fmla="*/ 524872 h 1306090"/>
                <a:gd name="connsiteX2926" fmla="*/ 2627512 w 6598008"/>
                <a:gd name="connsiteY2926" fmla="*/ 664826 h 1306090"/>
                <a:gd name="connsiteX2927" fmla="*/ 2632016 w 6598008"/>
                <a:gd name="connsiteY2927" fmla="*/ 668316 h 1306090"/>
                <a:gd name="connsiteX2928" fmla="*/ 2627512 w 6598008"/>
                <a:gd name="connsiteY2928" fmla="*/ 665051 h 1306090"/>
                <a:gd name="connsiteX2929" fmla="*/ 2627512 w 6598008"/>
                <a:gd name="connsiteY2929" fmla="*/ 664826 h 1306090"/>
                <a:gd name="connsiteX2930" fmla="*/ 2627737 w 6598008"/>
                <a:gd name="connsiteY2930" fmla="*/ 678675 h 1306090"/>
                <a:gd name="connsiteX2931" fmla="*/ 2627625 w 6598008"/>
                <a:gd name="connsiteY2931" fmla="*/ 674397 h 1306090"/>
                <a:gd name="connsiteX2932" fmla="*/ 2632129 w 6598008"/>
                <a:gd name="connsiteY2932" fmla="*/ 669780 h 1306090"/>
                <a:gd name="connsiteX2933" fmla="*/ 2627737 w 6598008"/>
                <a:gd name="connsiteY2933" fmla="*/ 678675 h 1306090"/>
                <a:gd name="connsiteX2934" fmla="*/ 2629426 w 6598008"/>
                <a:gd name="connsiteY2934" fmla="*/ 646361 h 1306090"/>
                <a:gd name="connsiteX2935" fmla="*/ 2625035 w 6598008"/>
                <a:gd name="connsiteY2935" fmla="*/ 637353 h 1306090"/>
                <a:gd name="connsiteX2936" fmla="*/ 2640235 w 6598008"/>
                <a:gd name="connsiteY2936" fmla="*/ 659759 h 1306090"/>
                <a:gd name="connsiteX2937" fmla="*/ 2629426 w 6598008"/>
                <a:gd name="connsiteY2937" fmla="*/ 646361 h 1306090"/>
                <a:gd name="connsiteX2938" fmla="*/ 2636182 w 6598008"/>
                <a:gd name="connsiteY2938" fmla="*/ 678337 h 1306090"/>
                <a:gd name="connsiteX2939" fmla="*/ 2636069 w 6598008"/>
                <a:gd name="connsiteY2939" fmla="*/ 669105 h 1306090"/>
                <a:gd name="connsiteX2940" fmla="*/ 2640348 w 6598008"/>
                <a:gd name="connsiteY2940" fmla="*/ 668879 h 1306090"/>
                <a:gd name="connsiteX2941" fmla="*/ 2640460 w 6598008"/>
                <a:gd name="connsiteY2941" fmla="*/ 678112 h 1306090"/>
                <a:gd name="connsiteX2942" fmla="*/ 2636182 w 6598008"/>
                <a:gd name="connsiteY2942" fmla="*/ 678337 h 1306090"/>
                <a:gd name="connsiteX2943" fmla="*/ 2624923 w 6598008"/>
                <a:gd name="connsiteY2943" fmla="*/ 632737 h 1306090"/>
                <a:gd name="connsiteX2944" fmla="*/ 2616253 w 6598008"/>
                <a:gd name="connsiteY2944" fmla="*/ 623954 h 1306090"/>
                <a:gd name="connsiteX2945" fmla="*/ 2599251 w 6598008"/>
                <a:gd name="connsiteY2945" fmla="*/ 629246 h 1306090"/>
                <a:gd name="connsiteX2946" fmla="*/ 2593058 w 6598008"/>
                <a:gd name="connsiteY2946" fmla="*/ 633525 h 1306090"/>
                <a:gd name="connsiteX2947" fmla="*/ 2588329 w 6598008"/>
                <a:gd name="connsiteY2947" fmla="*/ 633187 h 1306090"/>
                <a:gd name="connsiteX2948" fmla="*/ 2586528 w 6598008"/>
                <a:gd name="connsiteY2948" fmla="*/ 629809 h 1306090"/>
                <a:gd name="connsiteX2949" fmla="*/ 2580110 w 6598008"/>
                <a:gd name="connsiteY2949" fmla="*/ 625531 h 1306090"/>
                <a:gd name="connsiteX2950" fmla="*/ 2575944 w 6598008"/>
                <a:gd name="connsiteY2950" fmla="*/ 631611 h 1306090"/>
                <a:gd name="connsiteX2951" fmla="*/ 2574593 w 6598008"/>
                <a:gd name="connsiteY2951" fmla="*/ 631386 h 1306090"/>
                <a:gd name="connsiteX2952" fmla="*/ 2573805 w 6598008"/>
                <a:gd name="connsiteY2952" fmla="*/ 630372 h 1306090"/>
                <a:gd name="connsiteX2953" fmla="*/ 2573579 w 6598008"/>
                <a:gd name="connsiteY2953" fmla="*/ 612019 h 1306090"/>
                <a:gd name="connsiteX2954" fmla="*/ 2588667 w 6598008"/>
                <a:gd name="connsiteY2954" fmla="*/ 620577 h 1306090"/>
                <a:gd name="connsiteX2955" fmla="*/ 2597337 w 6598008"/>
                <a:gd name="connsiteY2955" fmla="*/ 617424 h 1306090"/>
                <a:gd name="connsiteX2956" fmla="*/ 2618392 w 6598008"/>
                <a:gd name="connsiteY2956" fmla="*/ 619788 h 1306090"/>
                <a:gd name="connsiteX2957" fmla="*/ 2620644 w 6598008"/>
                <a:gd name="connsiteY2957" fmla="*/ 624180 h 1306090"/>
                <a:gd name="connsiteX2958" fmla="*/ 2635506 w 6598008"/>
                <a:gd name="connsiteY2958" fmla="*/ 622716 h 1306090"/>
                <a:gd name="connsiteX2959" fmla="*/ 2635168 w 6598008"/>
                <a:gd name="connsiteY2959" fmla="*/ 618550 h 1306090"/>
                <a:gd name="connsiteX2960" fmla="*/ 2644289 w 6598008"/>
                <a:gd name="connsiteY2960" fmla="*/ 627557 h 1306090"/>
                <a:gd name="connsiteX2961" fmla="*/ 2624923 w 6598008"/>
                <a:gd name="connsiteY2961" fmla="*/ 632737 h 1306090"/>
                <a:gd name="connsiteX2962" fmla="*/ 2673901 w 6598008"/>
                <a:gd name="connsiteY2962" fmla="*/ 621477 h 1306090"/>
                <a:gd name="connsiteX2963" fmla="*/ 2661065 w 6598008"/>
                <a:gd name="connsiteY2963" fmla="*/ 622040 h 1306090"/>
                <a:gd name="connsiteX2964" fmla="*/ 2650481 w 6598008"/>
                <a:gd name="connsiteY2964" fmla="*/ 627107 h 1306090"/>
                <a:gd name="connsiteX2965" fmla="*/ 2648342 w 6598008"/>
                <a:gd name="connsiteY2965" fmla="*/ 622603 h 1306090"/>
                <a:gd name="connsiteX2966" fmla="*/ 2646090 w 6598008"/>
                <a:gd name="connsiteY2966" fmla="*/ 613483 h 1306090"/>
                <a:gd name="connsiteX2967" fmla="*/ 2658926 w 6598008"/>
                <a:gd name="connsiteY2967" fmla="*/ 617537 h 1306090"/>
                <a:gd name="connsiteX2968" fmla="*/ 2656674 w 6598008"/>
                <a:gd name="connsiteY2968" fmla="*/ 608416 h 1306090"/>
                <a:gd name="connsiteX2969" fmla="*/ 2682345 w 6598008"/>
                <a:gd name="connsiteY2969" fmla="*/ 611907 h 1306090"/>
                <a:gd name="connsiteX2970" fmla="*/ 2673901 w 6598008"/>
                <a:gd name="connsiteY2970" fmla="*/ 621477 h 1306090"/>
                <a:gd name="connsiteX2971" fmla="*/ 2675139 w 6598008"/>
                <a:gd name="connsiteY2971" fmla="*/ 561690 h 1306090"/>
                <a:gd name="connsiteX2972" fmla="*/ 2675027 w 6598008"/>
                <a:gd name="connsiteY2972" fmla="*/ 552457 h 1306090"/>
                <a:gd name="connsiteX2973" fmla="*/ 2679305 w 6598008"/>
                <a:gd name="connsiteY2973" fmla="*/ 552232 h 1306090"/>
                <a:gd name="connsiteX2974" fmla="*/ 2679418 w 6598008"/>
                <a:gd name="connsiteY2974" fmla="*/ 561465 h 1306090"/>
                <a:gd name="connsiteX2975" fmla="*/ 2675139 w 6598008"/>
                <a:gd name="connsiteY2975" fmla="*/ 561690 h 1306090"/>
                <a:gd name="connsiteX2976" fmla="*/ 2681895 w 6598008"/>
                <a:gd name="connsiteY2976" fmla="*/ 588938 h 1306090"/>
                <a:gd name="connsiteX2977" fmla="*/ 2675365 w 6598008"/>
                <a:gd name="connsiteY2977" fmla="*/ 580043 h 1306090"/>
                <a:gd name="connsiteX2978" fmla="*/ 2681895 w 6598008"/>
                <a:gd name="connsiteY2978" fmla="*/ 588938 h 1306090"/>
                <a:gd name="connsiteX2979" fmla="*/ 2642037 w 6598008"/>
                <a:gd name="connsiteY2979" fmla="*/ 480284 h 1306090"/>
                <a:gd name="connsiteX2980" fmla="*/ 2684597 w 6598008"/>
                <a:gd name="connsiteY2980" fmla="*/ 473867 h 1306090"/>
                <a:gd name="connsiteX2981" fmla="*/ 2684935 w 6598008"/>
                <a:gd name="connsiteY2981" fmla="*/ 496836 h 1306090"/>
                <a:gd name="connsiteX2982" fmla="*/ 2642037 w 6598008"/>
                <a:gd name="connsiteY2982" fmla="*/ 480284 h 1306090"/>
                <a:gd name="connsiteX2983" fmla="*/ 2688651 w 6598008"/>
                <a:gd name="connsiteY2983" fmla="*/ 611682 h 1306090"/>
                <a:gd name="connsiteX2984" fmla="*/ 2705652 w 6598008"/>
                <a:gd name="connsiteY2984" fmla="*/ 611006 h 1306090"/>
                <a:gd name="connsiteX2985" fmla="*/ 2720515 w 6598008"/>
                <a:gd name="connsiteY2985" fmla="*/ 610331 h 1306090"/>
                <a:gd name="connsiteX2986" fmla="*/ 2686511 w 6598008"/>
                <a:gd name="connsiteY2986" fmla="*/ 620914 h 1306090"/>
                <a:gd name="connsiteX2987" fmla="*/ 2688651 w 6598008"/>
                <a:gd name="connsiteY2987" fmla="*/ 611682 h 1306090"/>
                <a:gd name="connsiteX2988" fmla="*/ 2697771 w 6598008"/>
                <a:gd name="connsiteY2988" fmla="*/ 652666 h 1306090"/>
                <a:gd name="connsiteX2989" fmla="*/ 2689326 w 6598008"/>
                <a:gd name="connsiteY2989" fmla="*/ 657620 h 1306090"/>
                <a:gd name="connsiteX2990" fmla="*/ 2697771 w 6598008"/>
                <a:gd name="connsiteY2990" fmla="*/ 652666 h 1306090"/>
                <a:gd name="connsiteX2991" fmla="*/ 2697996 w 6598008"/>
                <a:gd name="connsiteY2991" fmla="*/ 675635 h 1306090"/>
                <a:gd name="connsiteX2992" fmla="*/ 2693605 w 6598008"/>
                <a:gd name="connsiteY2992" fmla="*/ 666628 h 1306090"/>
                <a:gd name="connsiteX2993" fmla="*/ 2699910 w 6598008"/>
                <a:gd name="connsiteY2993" fmla="*/ 657170 h 1306090"/>
                <a:gd name="connsiteX2994" fmla="*/ 2701937 w 6598008"/>
                <a:gd name="connsiteY2994" fmla="*/ 647824 h 1306090"/>
                <a:gd name="connsiteX2995" fmla="*/ 2704301 w 6598008"/>
                <a:gd name="connsiteY2995" fmla="*/ 666177 h 1306090"/>
                <a:gd name="connsiteX2996" fmla="*/ 2697996 w 6598008"/>
                <a:gd name="connsiteY2996" fmla="*/ 675635 h 1306090"/>
                <a:gd name="connsiteX2997" fmla="*/ 2717024 w 6598008"/>
                <a:gd name="connsiteY2997" fmla="*/ 656494 h 1306090"/>
                <a:gd name="connsiteX2998" fmla="*/ 2719164 w 6598008"/>
                <a:gd name="connsiteY2998" fmla="*/ 660998 h 1306090"/>
                <a:gd name="connsiteX2999" fmla="*/ 2721303 w 6598008"/>
                <a:gd name="connsiteY2999" fmla="*/ 660885 h 1306090"/>
                <a:gd name="connsiteX3000" fmla="*/ 2717024 w 6598008"/>
                <a:gd name="connsiteY3000" fmla="*/ 656494 h 1306090"/>
                <a:gd name="connsiteX3001" fmla="*/ 2727608 w 6598008"/>
                <a:gd name="connsiteY3001" fmla="*/ 651427 h 1306090"/>
                <a:gd name="connsiteX3002" fmla="*/ 2727496 w 6598008"/>
                <a:gd name="connsiteY3002" fmla="*/ 642195 h 1306090"/>
                <a:gd name="connsiteX3003" fmla="*/ 2731774 w 6598008"/>
                <a:gd name="connsiteY3003" fmla="*/ 641969 h 1306090"/>
                <a:gd name="connsiteX3004" fmla="*/ 2731887 w 6598008"/>
                <a:gd name="connsiteY3004" fmla="*/ 651202 h 1306090"/>
                <a:gd name="connsiteX3005" fmla="*/ 2727608 w 6598008"/>
                <a:gd name="connsiteY3005" fmla="*/ 651427 h 1306090"/>
                <a:gd name="connsiteX3006" fmla="*/ 2739768 w 6598008"/>
                <a:gd name="connsiteY3006" fmla="*/ 609542 h 1306090"/>
                <a:gd name="connsiteX3007" fmla="*/ 2735490 w 6598008"/>
                <a:gd name="connsiteY3007" fmla="*/ 605151 h 1306090"/>
                <a:gd name="connsiteX3008" fmla="*/ 2746186 w 6598008"/>
                <a:gd name="connsiteY3008" fmla="*/ 609317 h 1306090"/>
                <a:gd name="connsiteX3009" fmla="*/ 2739768 w 6598008"/>
                <a:gd name="connsiteY3009" fmla="*/ 609542 h 1306090"/>
                <a:gd name="connsiteX3010" fmla="*/ 2742245 w 6598008"/>
                <a:gd name="connsiteY3010" fmla="*/ 476006 h 1306090"/>
                <a:gd name="connsiteX3011" fmla="*/ 2737742 w 6598008"/>
                <a:gd name="connsiteY3011" fmla="*/ 462382 h 1306090"/>
                <a:gd name="connsiteX3012" fmla="*/ 2729072 w 6598008"/>
                <a:gd name="connsiteY3012" fmla="*/ 448983 h 1306090"/>
                <a:gd name="connsiteX3013" fmla="*/ 2746074 w 6598008"/>
                <a:gd name="connsiteY3013" fmla="*/ 448308 h 1306090"/>
                <a:gd name="connsiteX3014" fmla="*/ 2759135 w 6598008"/>
                <a:gd name="connsiteY3014" fmla="*/ 466210 h 1306090"/>
                <a:gd name="connsiteX3015" fmla="*/ 2742245 w 6598008"/>
                <a:gd name="connsiteY3015" fmla="*/ 476006 h 1306090"/>
                <a:gd name="connsiteX3016" fmla="*/ 2763300 w 6598008"/>
                <a:gd name="connsiteY3016" fmla="*/ 608529 h 1306090"/>
                <a:gd name="connsiteX3017" fmla="*/ 2759022 w 6598008"/>
                <a:gd name="connsiteY3017" fmla="*/ 604138 h 1306090"/>
                <a:gd name="connsiteX3018" fmla="*/ 2769718 w 6598008"/>
                <a:gd name="connsiteY3018" fmla="*/ 608304 h 1306090"/>
                <a:gd name="connsiteX3019" fmla="*/ 2763300 w 6598008"/>
                <a:gd name="connsiteY3019" fmla="*/ 608529 h 1306090"/>
                <a:gd name="connsiteX3020" fmla="*/ 2771745 w 6598008"/>
                <a:gd name="connsiteY3020" fmla="*/ 603575 h 1306090"/>
                <a:gd name="connsiteX3021" fmla="*/ 2784581 w 6598008"/>
                <a:gd name="connsiteY3021" fmla="*/ 607628 h 1306090"/>
                <a:gd name="connsiteX3022" fmla="*/ 2771745 w 6598008"/>
                <a:gd name="connsiteY3022" fmla="*/ 603575 h 1306090"/>
                <a:gd name="connsiteX3023" fmla="*/ 2770169 w 6598008"/>
                <a:gd name="connsiteY3023" fmla="*/ 488616 h 1306090"/>
                <a:gd name="connsiteX3024" fmla="*/ 2765440 w 6598008"/>
                <a:gd name="connsiteY3024" fmla="*/ 452023 h 1306090"/>
                <a:gd name="connsiteX3025" fmla="*/ 2761161 w 6598008"/>
                <a:gd name="connsiteY3025" fmla="*/ 447632 h 1306090"/>
                <a:gd name="connsiteX3026" fmla="*/ 2788972 w 6598008"/>
                <a:gd name="connsiteY3026" fmla="*/ 451010 h 1306090"/>
                <a:gd name="connsiteX3027" fmla="*/ 2782779 w 6598008"/>
                <a:gd name="connsiteY3027" fmla="*/ 465084 h 1306090"/>
                <a:gd name="connsiteX3028" fmla="*/ 2785031 w 6598008"/>
                <a:gd name="connsiteY3028" fmla="*/ 474204 h 1306090"/>
                <a:gd name="connsiteX3029" fmla="*/ 2797867 w 6598008"/>
                <a:gd name="connsiteY3029" fmla="*/ 473641 h 1306090"/>
                <a:gd name="connsiteX3030" fmla="*/ 2797979 w 6598008"/>
                <a:gd name="connsiteY3030" fmla="*/ 478258 h 1306090"/>
                <a:gd name="connsiteX3031" fmla="*/ 2770169 w 6598008"/>
                <a:gd name="connsiteY3031" fmla="*/ 488616 h 1306090"/>
                <a:gd name="connsiteX3032" fmla="*/ 2804960 w 6598008"/>
                <a:gd name="connsiteY3032" fmla="*/ 542324 h 1306090"/>
                <a:gd name="connsiteX3033" fmla="*/ 2811491 w 6598008"/>
                <a:gd name="connsiteY3033" fmla="*/ 551219 h 1306090"/>
                <a:gd name="connsiteX3034" fmla="*/ 2804960 w 6598008"/>
                <a:gd name="connsiteY3034" fmla="*/ 542324 h 1306090"/>
                <a:gd name="connsiteX3035" fmla="*/ 2806987 w 6598008"/>
                <a:gd name="connsiteY3035" fmla="*/ 533091 h 1306090"/>
                <a:gd name="connsiteX3036" fmla="*/ 2807100 w 6598008"/>
                <a:gd name="connsiteY3036" fmla="*/ 537707 h 1306090"/>
                <a:gd name="connsiteX3037" fmla="*/ 2798542 w 6598008"/>
                <a:gd name="connsiteY3037" fmla="*/ 538045 h 1306090"/>
                <a:gd name="connsiteX3038" fmla="*/ 2806987 w 6598008"/>
                <a:gd name="connsiteY3038" fmla="*/ 533091 h 1306090"/>
                <a:gd name="connsiteX3039" fmla="*/ 2806874 w 6598008"/>
                <a:gd name="connsiteY3039" fmla="*/ 523858 h 1306090"/>
                <a:gd name="connsiteX3040" fmla="*/ 2817571 w 6598008"/>
                <a:gd name="connsiteY3040" fmla="*/ 523408 h 1306090"/>
                <a:gd name="connsiteX3041" fmla="*/ 2806987 w 6598008"/>
                <a:gd name="connsiteY3041" fmla="*/ 533091 h 1306090"/>
                <a:gd name="connsiteX3042" fmla="*/ 2825002 w 6598008"/>
                <a:gd name="connsiteY3042" fmla="*/ 601323 h 1306090"/>
                <a:gd name="connsiteX3043" fmla="*/ 2816445 w 6598008"/>
                <a:gd name="connsiteY3043" fmla="*/ 597044 h 1306090"/>
                <a:gd name="connsiteX3044" fmla="*/ 2825002 w 6598008"/>
                <a:gd name="connsiteY3044" fmla="*/ 601323 h 1306090"/>
                <a:gd name="connsiteX3045" fmla="*/ 2857542 w 6598008"/>
                <a:gd name="connsiteY3045" fmla="*/ 480397 h 1306090"/>
                <a:gd name="connsiteX3046" fmla="*/ 2844819 w 6598008"/>
                <a:gd name="connsiteY3046" fmla="*/ 485576 h 1306090"/>
                <a:gd name="connsiteX3047" fmla="*/ 2834009 w 6598008"/>
                <a:gd name="connsiteY3047" fmla="*/ 476794 h 1306090"/>
                <a:gd name="connsiteX3048" fmla="*/ 2825452 w 6598008"/>
                <a:gd name="connsiteY3048" fmla="*/ 472515 h 1306090"/>
                <a:gd name="connsiteX3049" fmla="*/ 2863847 w 6598008"/>
                <a:gd name="connsiteY3049" fmla="*/ 470939 h 1306090"/>
                <a:gd name="connsiteX3050" fmla="*/ 2876683 w 6598008"/>
                <a:gd name="connsiteY3050" fmla="*/ 474993 h 1306090"/>
                <a:gd name="connsiteX3051" fmla="*/ 2857542 w 6598008"/>
                <a:gd name="connsiteY3051" fmla="*/ 480397 h 1306090"/>
                <a:gd name="connsiteX3052" fmla="*/ 3062688 w 6598008"/>
                <a:gd name="connsiteY3052" fmla="*/ 352152 h 1306090"/>
                <a:gd name="connsiteX3053" fmla="*/ 3062688 w 6598008"/>
                <a:gd name="connsiteY3053" fmla="*/ 352152 h 1306090"/>
                <a:gd name="connsiteX3054" fmla="*/ 3062688 w 6598008"/>
                <a:gd name="connsiteY3054" fmla="*/ 352152 h 1306090"/>
                <a:gd name="connsiteX3055" fmla="*/ 2983309 w 6598008"/>
                <a:gd name="connsiteY3055" fmla="*/ 323216 h 1306090"/>
                <a:gd name="connsiteX3056" fmla="*/ 2991866 w 6598008"/>
                <a:gd name="connsiteY3056" fmla="*/ 327494 h 1306090"/>
                <a:gd name="connsiteX3057" fmla="*/ 2974865 w 6598008"/>
                <a:gd name="connsiteY3057" fmla="*/ 332786 h 1306090"/>
                <a:gd name="connsiteX3058" fmla="*/ 2983309 w 6598008"/>
                <a:gd name="connsiteY3058" fmla="*/ 323216 h 1306090"/>
                <a:gd name="connsiteX3059" fmla="*/ 2968447 w 6598008"/>
                <a:gd name="connsiteY3059" fmla="*/ 328508 h 1306090"/>
                <a:gd name="connsiteX3060" fmla="*/ 2959777 w 6598008"/>
                <a:gd name="connsiteY3060" fmla="*/ 319725 h 1306090"/>
                <a:gd name="connsiteX3061" fmla="*/ 2968447 w 6598008"/>
                <a:gd name="connsiteY3061" fmla="*/ 328508 h 1306090"/>
                <a:gd name="connsiteX3062" fmla="*/ 2923972 w 6598008"/>
                <a:gd name="connsiteY3062" fmla="*/ 348775 h 1306090"/>
                <a:gd name="connsiteX3063" fmla="*/ 2930165 w 6598008"/>
                <a:gd name="connsiteY3063" fmla="*/ 334700 h 1306090"/>
                <a:gd name="connsiteX3064" fmla="*/ 2919356 w 6598008"/>
                <a:gd name="connsiteY3064" fmla="*/ 321414 h 1306090"/>
                <a:gd name="connsiteX3065" fmla="*/ 2942888 w 6598008"/>
                <a:gd name="connsiteY3065" fmla="*/ 329634 h 1306090"/>
                <a:gd name="connsiteX3066" fmla="*/ 2936695 w 6598008"/>
                <a:gd name="connsiteY3066" fmla="*/ 348324 h 1306090"/>
                <a:gd name="connsiteX3067" fmla="*/ 2923972 w 6598008"/>
                <a:gd name="connsiteY3067" fmla="*/ 348775 h 1306090"/>
                <a:gd name="connsiteX3068" fmla="*/ 3031612 w 6598008"/>
                <a:gd name="connsiteY3068" fmla="*/ 427028 h 1306090"/>
                <a:gd name="connsiteX3069" fmla="*/ 3020803 w 6598008"/>
                <a:gd name="connsiteY3069" fmla="*/ 418245 h 1306090"/>
                <a:gd name="connsiteX3070" fmla="*/ 3012471 w 6598008"/>
                <a:gd name="connsiteY3070" fmla="*/ 432432 h 1306090"/>
                <a:gd name="connsiteX3071" fmla="*/ 2997609 w 6598008"/>
                <a:gd name="connsiteY3071" fmla="*/ 433108 h 1306090"/>
                <a:gd name="connsiteX3072" fmla="*/ 2991191 w 6598008"/>
                <a:gd name="connsiteY3072" fmla="*/ 428829 h 1306090"/>
                <a:gd name="connsiteX3073" fmla="*/ 2984773 w 6598008"/>
                <a:gd name="connsiteY3073" fmla="*/ 429054 h 1306090"/>
                <a:gd name="connsiteX3074" fmla="*/ 2965632 w 6598008"/>
                <a:gd name="connsiteY3074" fmla="*/ 429842 h 1306090"/>
                <a:gd name="connsiteX3075" fmla="*/ 2959102 w 6598008"/>
                <a:gd name="connsiteY3075" fmla="*/ 420947 h 1306090"/>
                <a:gd name="connsiteX3076" fmla="*/ 2955048 w 6598008"/>
                <a:gd name="connsiteY3076" fmla="*/ 434909 h 1306090"/>
                <a:gd name="connsiteX3077" fmla="*/ 2940186 w 6598008"/>
                <a:gd name="connsiteY3077" fmla="*/ 435585 h 1306090"/>
                <a:gd name="connsiteX3078" fmla="*/ 2929377 w 6598008"/>
                <a:gd name="connsiteY3078" fmla="*/ 422186 h 1306090"/>
                <a:gd name="connsiteX3079" fmla="*/ 2946603 w 6598008"/>
                <a:gd name="connsiteY3079" fmla="*/ 430631 h 1306090"/>
                <a:gd name="connsiteX3080" fmla="*/ 2956850 w 6598008"/>
                <a:gd name="connsiteY3080" fmla="*/ 402595 h 1306090"/>
                <a:gd name="connsiteX3081" fmla="*/ 2969685 w 6598008"/>
                <a:gd name="connsiteY3081" fmla="*/ 402032 h 1306090"/>
                <a:gd name="connsiteX3082" fmla="*/ 2963042 w 6598008"/>
                <a:gd name="connsiteY3082" fmla="*/ 383904 h 1306090"/>
                <a:gd name="connsiteX3083" fmla="*/ 2954260 w 6598008"/>
                <a:gd name="connsiteY3083" fmla="*/ 361273 h 1306090"/>
                <a:gd name="connsiteX3084" fmla="*/ 2958651 w 6598008"/>
                <a:gd name="connsiteY3084" fmla="*/ 370280 h 1306090"/>
                <a:gd name="connsiteX3085" fmla="*/ 2967321 w 6598008"/>
                <a:gd name="connsiteY3085" fmla="*/ 379062 h 1306090"/>
                <a:gd name="connsiteX3086" fmla="*/ 2974076 w 6598008"/>
                <a:gd name="connsiteY3086" fmla="*/ 406423 h 1306090"/>
                <a:gd name="connsiteX3087" fmla="*/ 2988939 w 6598008"/>
                <a:gd name="connsiteY3087" fmla="*/ 401243 h 1306090"/>
                <a:gd name="connsiteX3088" fmla="*/ 3018889 w 6598008"/>
                <a:gd name="connsiteY3088" fmla="*/ 404621 h 1306090"/>
                <a:gd name="connsiteX3089" fmla="*/ 3040056 w 6598008"/>
                <a:gd name="connsiteY3089" fmla="*/ 394488 h 1306090"/>
                <a:gd name="connsiteX3090" fmla="*/ 3003801 w 6598008"/>
                <a:gd name="connsiteY3090" fmla="*/ 396064 h 1306090"/>
                <a:gd name="connsiteX3091" fmla="*/ 2990853 w 6598008"/>
                <a:gd name="connsiteY3091" fmla="*/ 382778 h 1306090"/>
                <a:gd name="connsiteX3092" fmla="*/ 2975765 w 6598008"/>
                <a:gd name="connsiteY3092" fmla="*/ 369605 h 1306090"/>
                <a:gd name="connsiteX3093" fmla="*/ 2986574 w 6598008"/>
                <a:gd name="connsiteY3093" fmla="*/ 378387 h 1306090"/>
                <a:gd name="connsiteX3094" fmla="*/ 2988601 w 6598008"/>
                <a:gd name="connsiteY3094" fmla="*/ 373658 h 1306090"/>
                <a:gd name="connsiteX3095" fmla="*/ 3001437 w 6598008"/>
                <a:gd name="connsiteY3095" fmla="*/ 373095 h 1306090"/>
                <a:gd name="connsiteX3096" fmla="*/ 3012021 w 6598008"/>
                <a:gd name="connsiteY3096" fmla="*/ 368028 h 1306090"/>
                <a:gd name="connsiteX3097" fmla="*/ 3022604 w 6598008"/>
                <a:gd name="connsiteY3097" fmla="*/ 362962 h 1306090"/>
                <a:gd name="connsiteX3098" fmla="*/ 2999072 w 6598008"/>
                <a:gd name="connsiteY3098" fmla="*/ 354742 h 1306090"/>
                <a:gd name="connsiteX3099" fmla="*/ 3003126 w 6598008"/>
                <a:gd name="connsiteY3099" fmla="*/ 336164 h 1306090"/>
                <a:gd name="connsiteX3100" fmla="*/ 3007404 w 6598008"/>
                <a:gd name="connsiteY3100" fmla="*/ 340555 h 1306090"/>
                <a:gd name="connsiteX3101" fmla="*/ 3013709 w 6598008"/>
                <a:gd name="connsiteY3101" fmla="*/ 335714 h 1306090"/>
                <a:gd name="connsiteX3102" fmla="*/ 3030824 w 6598008"/>
                <a:gd name="connsiteY3102" fmla="*/ 339542 h 1306090"/>
                <a:gd name="connsiteX3103" fmla="*/ 3024293 w 6598008"/>
                <a:gd name="connsiteY3103" fmla="*/ 326031 h 1306090"/>
                <a:gd name="connsiteX3104" fmla="*/ 3045686 w 6598008"/>
                <a:gd name="connsiteY3104" fmla="*/ 329746 h 1306090"/>
                <a:gd name="connsiteX3105" fmla="*/ 3039381 w 6598008"/>
                <a:gd name="connsiteY3105" fmla="*/ 339204 h 1306090"/>
                <a:gd name="connsiteX3106" fmla="*/ 3037467 w 6598008"/>
                <a:gd name="connsiteY3106" fmla="*/ 353053 h 1306090"/>
                <a:gd name="connsiteX3107" fmla="*/ 3029022 w 6598008"/>
                <a:gd name="connsiteY3107" fmla="*/ 358007 h 1306090"/>
                <a:gd name="connsiteX3108" fmla="*/ 3031274 w 6598008"/>
                <a:gd name="connsiteY3108" fmla="*/ 367128 h 1306090"/>
                <a:gd name="connsiteX3109" fmla="*/ 3052667 w 6598008"/>
                <a:gd name="connsiteY3109" fmla="*/ 375459 h 1306090"/>
                <a:gd name="connsiteX3110" fmla="*/ 3050753 w 6598008"/>
                <a:gd name="connsiteY3110" fmla="*/ 393925 h 1306090"/>
                <a:gd name="connsiteX3111" fmla="*/ 3042308 w 6598008"/>
                <a:gd name="connsiteY3111" fmla="*/ 403495 h 1306090"/>
                <a:gd name="connsiteX3112" fmla="*/ 3050753 w 6598008"/>
                <a:gd name="connsiteY3112" fmla="*/ 398541 h 1306090"/>
                <a:gd name="connsiteX3113" fmla="*/ 3057396 w 6598008"/>
                <a:gd name="connsiteY3113" fmla="*/ 416669 h 1306090"/>
                <a:gd name="connsiteX3114" fmla="*/ 3061675 w 6598008"/>
                <a:gd name="connsiteY3114" fmla="*/ 421060 h 1306090"/>
                <a:gd name="connsiteX3115" fmla="*/ 3031612 w 6598008"/>
                <a:gd name="connsiteY3115" fmla="*/ 427028 h 1306090"/>
                <a:gd name="connsiteX3116" fmla="*/ 3058972 w 6598008"/>
                <a:gd name="connsiteY3116" fmla="*/ 393700 h 1306090"/>
                <a:gd name="connsiteX3117" fmla="*/ 3071696 w 6598008"/>
                <a:gd name="connsiteY3117" fmla="*/ 388520 h 1306090"/>
                <a:gd name="connsiteX3118" fmla="*/ 3058972 w 6598008"/>
                <a:gd name="connsiteY3118" fmla="*/ 393700 h 1306090"/>
                <a:gd name="connsiteX3119" fmla="*/ 3118084 w 6598008"/>
                <a:gd name="connsiteY3119" fmla="*/ 349788 h 1306090"/>
                <a:gd name="connsiteX3120" fmla="*/ 3103222 w 6598008"/>
                <a:gd name="connsiteY3120" fmla="*/ 350464 h 1306090"/>
                <a:gd name="connsiteX3121" fmla="*/ 3118084 w 6598008"/>
                <a:gd name="connsiteY3121" fmla="*/ 349788 h 1306090"/>
                <a:gd name="connsiteX3122" fmla="*/ 3106937 w 6598008"/>
                <a:gd name="connsiteY3122" fmla="*/ 318037 h 1306090"/>
                <a:gd name="connsiteX3123" fmla="*/ 3107050 w 6598008"/>
                <a:gd name="connsiteY3123" fmla="*/ 327269 h 1306090"/>
                <a:gd name="connsiteX3124" fmla="*/ 3100632 w 6598008"/>
                <a:gd name="connsiteY3124" fmla="*/ 327494 h 1306090"/>
                <a:gd name="connsiteX3125" fmla="*/ 3100520 w 6598008"/>
                <a:gd name="connsiteY3125" fmla="*/ 318262 h 1306090"/>
                <a:gd name="connsiteX3126" fmla="*/ 3106937 w 6598008"/>
                <a:gd name="connsiteY3126" fmla="*/ 318037 h 1306090"/>
                <a:gd name="connsiteX3127" fmla="*/ 3110540 w 6598008"/>
                <a:gd name="connsiteY3127" fmla="*/ 423650 h 1306090"/>
                <a:gd name="connsiteX3128" fmla="*/ 3097592 w 6598008"/>
                <a:gd name="connsiteY3128" fmla="*/ 414980 h 1306090"/>
                <a:gd name="connsiteX3129" fmla="*/ 3089148 w 6598008"/>
                <a:gd name="connsiteY3129" fmla="*/ 424550 h 1306090"/>
                <a:gd name="connsiteX3130" fmla="*/ 3095340 w 6598008"/>
                <a:gd name="connsiteY3130" fmla="*/ 405860 h 1306090"/>
                <a:gd name="connsiteX3131" fmla="*/ 3090949 w 6598008"/>
                <a:gd name="connsiteY3131" fmla="*/ 396852 h 1306090"/>
                <a:gd name="connsiteX3132" fmla="*/ 3099281 w 6598008"/>
                <a:gd name="connsiteY3132" fmla="*/ 378049 h 1306090"/>
                <a:gd name="connsiteX3133" fmla="*/ 3103447 w 6598008"/>
                <a:gd name="connsiteY3133" fmla="*/ 373320 h 1306090"/>
                <a:gd name="connsiteX3134" fmla="*/ 3127092 w 6598008"/>
                <a:gd name="connsiteY3134" fmla="*/ 386156 h 1306090"/>
                <a:gd name="connsiteX3135" fmla="*/ 3099619 w 6598008"/>
                <a:gd name="connsiteY3135" fmla="*/ 401131 h 1306090"/>
                <a:gd name="connsiteX3136" fmla="*/ 3116846 w 6598008"/>
                <a:gd name="connsiteY3136" fmla="*/ 409575 h 1306090"/>
                <a:gd name="connsiteX3137" fmla="*/ 3110540 w 6598008"/>
                <a:gd name="connsiteY3137" fmla="*/ 423650 h 1306090"/>
                <a:gd name="connsiteX3138" fmla="*/ 3127542 w 6598008"/>
                <a:gd name="connsiteY3138" fmla="*/ 422974 h 1306090"/>
                <a:gd name="connsiteX3139" fmla="*/ 3118872 w 6598008"/>
                <a:gd name="connsiteY3139" fmla="*/ 414079 h 1306090"/>
                <a:gd name="connsiteX3140" fmla="*/ 3127542 w 6598008"/>
                <a:gd name="connsiteY3140" fmla="*/ 422974 h 1306090"/>
                <a:gd name="connsiteX3141" fmla="*/ 3132609 w 6598008"/>
                <a:gd name="connsiteY3141" fmla="*/ 326143 h 1306090"/>
                <a:gd name="connsiteX3142" fmla="*/ 3138801 w 6598008"/>
                <a:gd name="connsiteY3142" fmla="*/ 312069 h 1306090"/>
                <a:gd name="connsiteX3143" fmla="*/ 3139027 w 6598008"/>
                <a:gd name="connsiteY3143" fmla="*/ 325805 h 1306090"/>
                <a:gd name="connsiteX3144" fmla="*/ 3132609 w 6598008"/>
                <a:gd name="connsiteY3144" fmla="*/ 326143 h 1306090"/>
                <a:gd name="connsiteX3145" fmla="*/ 3140378 w 6598008"/>
                <a:gd name="connsiteY3145" fmla="*/ 422411 h 1306090"/>
                <a:gd name="connsiteX3146" fmla="*/ 3150962 w 6598008"/>
                <a:gd name="connsiteY3146" fmla="*/ 417344 h 1306090"/>
                <a:gd name="connsiteX3147" fmla="*/ 3140378 w 6598008"/>
                <a:gd name="connsiteY3147" fmla="*/ 422411 h 1306090"/>
                <a:gd name="connsiteX3148" fmla="*/ 3150399 w 6598008"/>
                <a:gd name="connsiteY3148" fmla="*/ 376022 h 1306090"/>
                <a:gd name="connsiteX3149" fmla="*/ 3165486 w 6598008"/>
                <a:gd name="connsiteY3149" fmla="*/ 384580 h 1306090"/>
                <a:gd name="connsiteX3150" fmla="*/ 3150399 w 6598008"/>
                <a:gd name="connsiteY3150" fmla="*/ 376022 h 1306090"/>
                <a:gd name="connsiteX3151" fmla="*/ 3218631 w 6598008"/>
                <a:gd name="connsiteY3151" fmla="*/ 373095 h 1306090"/>
                <a:gd name="connsiteX3152" fmla="*/ 3239686 w 6598008"/>
                <a:gd name="connsiteY3152" fmla="*/ 353841 h 1306090"/>
                <a:gd name="connsiteX3153" fmla="*/ 3242163 w 6598008"/>
                <a:gd name="connsiteY3153" fmla="*/ 381314 h 1306090"/>
                <a:gd name="connsiteX3154" fmla="*/ 3220883 w 6598008"/>
                <a:gd name="connsiteY3154" fmla="*/ 382215 h 1306090"/>
                <a:gd name="connsiteX3155" fmla="*/ 3214577 w 6598008"/>
                <a:gd name="connsiteY3155" fmla="*/ 387057 h 1306090"/>
                <a:gd name="connsiteX3156" fmla="*/ 3188793 w 6598008"/>
                <a:gd name="connsiteY3156" fmla="*/ 374334 h 1306090"/>
                <a:gd name="connsiteX3157" fmla="*/ 3218631 w 6598008"/>
                <a:gd name="connsiteY3157" fmla="*/ 373095 h 1306090"/>
                <a:gd name="connsiteX3158" fmla="*/ 3190032 w 6598008"/>
                <a:gd name="connsiteY3158" fmla="*/ 314546 h 1306090"/>
                <a:gd name="connsiteX3159" fmla="*/ 3198476 w 6598008"/>
                <a:gd name="connsiteY3159" fmla="*/ 309592 h 1306090"/>
                <a:gd name="connsiteX3160" fmla="*/ 3200728 w 6598008"/>
                <a:gd name="connsiteY3160" fmla="*/ 314096 h 1306090"/>
                <a:gd name="connsiteX3161" fmla="*/ 3209398 w 6598008"/>
                <a:gd name="connsiteY3161" fmla="*/ 327494 h 1306090"/>
                <a:gd name="connsiteX3162" fmla="*/ 3185866 w 6598008"/>
                <a:gd name="connsiteY3162" fmla="*/ 323891 h 1306090"/>
                <a:gd name="connsiteX3163" fmla="*/ 3190032 w 6598008"/>
                <a:gd name="connsiteY3163" fmla="*/ 314546 h 1306090"/>
                <a:gd name="connsiteX3164" fmla="*/ 3170665 w 6598008"/>
                <a:gd name="connsiteY3164" fmla="*/ 457991 h 1306090"/>
                <a:gd name="connsiteX3165" fmla="*/ 3170553 w 6598008"/>
                <a:gd name="connsiteY3165" fmla="*/ 448758 h 1306090"/>
                <a:gd name="connsiteX3166" fmla="*/ 3174831 w 6598008"/>
                <a:gd name="connsiteY3166" fmla="*/ 448533 h 1306090"/>
                <a:gd name="connsiteX3167" fmla="*/ 3174944 w 6598008"/>
                <a:gd name="connsiteY3167" fmla="*/ 457766 h 1306090"/>
                <a:gd name="connsiteX3168" fmla="*/ 3170665 w 6598008"/>
                <a:gd name="connsiteY3168" fmla="*/ 457991 h 1306090"/>
                <a:gd name="connsiteX3169" fmla="*/ 3204219 w 6598008"/>
                <a:gd name="connsiteY3169" fmla="*/ 410589 h 1306090"/>
                <a:gd name="connsiteX3170" fmla="*/ 3174269 w 6598008"/>
                <a:gd name="connsiteY3170" fmla="*/ 407211 h 1306090"/>
                <a:gd name="connsiteX3171" fmla="*/ 3172354 w 6598008"/>
                <a:gd name="connsiteY3171" fmla="*/ 421060 h 1306090"/>
                <a:gd name="connsiteX3172" fmla="*/ 3167851 w 6598008"/>
                <a:gd name="connsiteY3172" fmla="*/ 402820 h 1306090"/>
                <a:gd name="connsiteX3173" fmla="*/ 3212550 w 6598008"/>
                <a:gd name="connsiteY3173" fmla="*/ 396289 h 1306090"/>
                <a:gd name="connsiteX3174" fmla="*/ 3212888 w 6598008"/>
                <a:gd name="connsiteY3174" fmla="*/ 423875 h 1306090"/>
                <a:gd name="connsiteX3175" fmla="*/ 3195887 w 6598008"/>
                <a:gd name="connsiteY3175" fmla="*/ 424550 h 1306090"/>
                <a:gd name="connsiteX3176" fmla="*/ 3204219 w 6598008"/>
                <a:gd name="connsiteY3176" fmla="*/ 410589 h 1306090"/>
                <a:gd name="connsiteX3177" fmla="*/ 3200615 w 6598008"/>
                <a:gd name="connsiteY3177" fmla="*/ 465872 h 1306090"/>
                <a:gd name="connsiteX3178" fmla="*/ 3207033 w 6598008"/>
                <a:gd name="connsiteY3178" fmla="*/ 465647 h 1306090"/>
                <a:gd name="connsiteX3179" fmla="*/ 3200615 w 6598008"/>
                <a:gd name="connsiteY3179" fmla="*/ 465872 h 1306090"/>
                <a:gd name="connsiteX3180" fmla="*/ 3211312 w 6598008"/>
                <a:gd name="connsiteY3180" fmla="*/ 465422 h 1306090"/>
                <a:gd name="connsiteX3181" fmla="*/ 3222008 w 6598008"/>
                <a:gd name="connsiteY3181" fmla="*/ 469588 h 1306090"/>
                <a:gd name="connsiteX3182" fmla="*/ 3211312 w 6598008"/>
                <a:gd name="connsiteY3182" fmla="*/ 465422 h 1306090"/>
                <a:gd name="connsiteX3183" fmla="*/ 3236195 w 6598008"/>
                <a:gd name="connsiteY3183" fmla="*/ 413741 h 1306090"/>
                <a:gd name="connsiteX3184" fmla="*/ 3219306 w 6598008"/>
                <a:gd name="connsiteY3184" fmla="*/ 423650 h 1306090"/>
                <a:gd name="connsiteX3185" fmla="*/ 3216829 w 6598008"/>
                <a:gd name="connsiteY3185" fmla="*/ 400793 h 1306090"/>
                <a:gd name="connsiteX3186" fmla="*/ 3236195 w 6598008"/>
                <a:gd name="connsiteY3186" fmla="*/ 413741 h 1306090"/>
                <a:gd name="connsiteX3187" fmla="*/ 3240924 w 6598008"/>
                <a:gd name="connsiteY3187" fmla="*/ 445831 h 1306090"/>
                <a:gd name="connsiteX3188" fmla="*/ 3247230 w 6598008"/>
                <a:gd name="connsiteY3188" fmla="*/ 440989 h 1306090"/>
                <a:gd name="connsiteX3189" fmla="*/ 3240924 w 6598008"/>
                <a:gd name="connsiteY3189" fmla="*/ 445831 h 1306090"/>
                <a:gd name="connsiteX3190" fmla="*/ 3245653 w 6598008"/>
                <a:gd name="connsiteY3190" fmla="*/ 326031 h 1306090"/>
                <a:gd name="connsiteX3191" fmla="*/ 3251846 w 6598008"/>
                <a:gd name="connsiteY3191" fmla="*/ 307340 h 1306090"/>
                <a:gd name="connsiteX3192" fmla="*/ 3271325 w 6598008"/>
                <a:gd name="connsiteY3192" fmla="*/ 324905 h 1306090"/>
                <a:gd name="connsiteX3193" fmla="*/ 3245653 w 6598008"/>
                <a:gd name="connsiteY3193" fmla="*/ 326031 h 1306090"/>
                <a:gd name="connsiteX3194" fmla="*/ 3268397 w 6598008"/>
                <a:gd name="connsiteY3194" fmla="*/ 426239 h 1306090"/>
                <a:gd name="connsiteX3195" fmla="*/ 3259727 w 6598008"/>
                <a:gd name="connsiteY3195" fmla="*/ 417457 h 1306090"/>
                <a:gd name="connsiteX3196" fmla="*/ 3268397 w 6598008"/>
                <a:gd name="connsiteY3196" fmla="*/ 426239 h 1306090"/>
                <a:gd name="connsiteX3197" fmla="*/ 3289002 w 6598008"/>
                <a:gd name="connsiteY3197" fmla="*/ 374784 h 1306090"/>
                <a:gd name="connsiteX3198" fmla="*/ 3303864 w 6598008"/>
                <a:gd name="connsiteY3198" fmla="*/ 369605 h 1306090"/>
                <a:gd name="connsiteX3199" fmla="*/ 3289002 w 6598008"/>
                <a:gd name="connsiteY3199" fmla="*/ 374784 h 1306090"/>
                <a:gd name="connsiteX3200" fmla="*/ 3316137 w 6598008"/>
                <a:gd name="connsiteY3200" fmla="*/ 327607 h 1306090"/>
                <a:gd name="connsiteX3201" fmla="*/ 3315912 w 6598008"/>
                <a:gd name="connsiteY3201" fmla="*/ 313871 h 1306090"/>
                <a:gd name="connsiteX3202" fmla="*/ 3320190 w 6598008"/>
                <a:gd name="connsiteY3202" fmla="*/ 313645 h 1306090"/>
                <a:gd name="connsiteX3203" fmla="*/ 3322442 w 6598008"/>
                <a:gd name="connsiteY3203" fmla="*/ 322765 h 1306090"/>
                <a:gd name="connsiteX3204" fmla="*/ 3316137 w 6598008"/>
                <a:gd name="connsiteY3204" fmla="*/ 327607 h 1306090"/>
                <a:gd name="connsiteX3205" fmla="*/ 3424565 w 6598008"/>
                <a:gd name="connsiteY3205" fmla="*/ 304638 h 1306090"/>
                <a:gd name="connsiteX3206" fmla="*/ 3426929 w 6598008"/>
                <a:gd name="connsiteY3206" fmla="*/ 318374 h 1306090"/>
                <a:gd name="connsiteX3207" fmla="*/ 3416346 w 6598008"/>
                <a:gd name="connsiteY3207" fmla="*/ 323441 h 1306090"/>
                <a:gd name="connsiteX3208" fmla="*/ 3424565 w 6598008"/>
                <a:gd name="connsiteY3208" fmla="*/ 304638 h 1306090"/>
                <a:gd name="connsiteX3209" fmla="*/ 3361512 w 6598008"/>
                <a:gd name="connsiteY3209" fmla="*/ 371744 h 1306090"/>
                <a:gd name="connsiteX3210" fmla="*/ 3348677 w 6598008"/>
                <a:gd name="connsiteY3210" fmla="*/ 372307 h 1306090"/>
                <a:gd name="connsiteX3211" fmla="*/ 3361512 w 6598008"/>
                <a:gd name="connsiteY3211" fmla="*/ 371744 h 1306090"/>
                <a:gd name="connsiteX3212" fmla="*/ 3347100 w 6598008"/>
                <a:gd name="connsiteY3212" fmla="*/ 409125 h 1306090"/>
                <a:gd name="connsiteX3213" fmla="*/ 3351154 w 6598008"/>
                <a:gd name="connsiteY3213" fmla="*/ 395163 h 1306090"/>
                <a:gd name="connsiteX3214" fmla="*/ 3363989 w 6598008"/>
                <a:gd name="connsiteY3214" fmla="*/ 394600 h 1306090"/>
                <a:gd name="connsiteX3215" fmla="*/ 3370632 w 6598008"/>
                <a:gd name="connsiteY3215" fmla="*/ 412728 h 1306090"/>
                <a:gd name="connsiteX3216" fmla="*/ 3347100 w 6598008"/>
                <a:gd name="connsiteY3216" fmla="*/ 409125 h 1306090"/>
                <a:gd name="connsiteX3217" fmla="*/ 3373447 w 6598008"/>
                <a:gd name="connsiteY3217" fmla="*/ 311393 h 1306090"/>
                <a:gd name="connsiteX3218" fmla="*/ 3401145 w 6598008"/>
                <a:gd name="connsiteY3218" fmla="*/ 310268 h 1306090"/>
                <a:gd name="connsiteX3219" fmla="*/ 3390674 w 6598008"/>
                <a:gd name="connsiteY3219" fmla="*/ 324454 h 1306090"/>
                <a:gd name="connsiteX3220" fmla="*/ 3373447 w 6598008"/>
                <a:gd name="connsiteY3220" fmla="*/ 311393 h 1306090"/>
                <a:gd name="connsiteX3221" fmla="*/ 3402046 w 6598008"/>
                <a:gd name="connsiteY3221" fmla="*/ 374559 h 1306090"/>
                <a:gd name="connsiteX3222" fmla="*/ 3387071 w 6598008"/>
                <a:gd name="connsiteY3222" fmla="*/ 370618 h 1306090"/>
                <a:gd name="connsiteX3223" fmla="*/ 3402046 w 6598008"/>
                <a:gd name="connsiteY3223" fmla="*/ 374559 h 1306090"/>
                <a:gd name="connsiteX3224" fmla="*/ 3376149 w 6598008"/>
                <a:gd name="connsiteY3224" fmla="*/ 352715 h 1306090"/>
                <a:gd name="connsiteX3225" fmla="*/ 3380315 w 6598008"/>
                <a:gd name="connsiteY3225" fmla="*/ 347987 h 1306090"/>
                <a:gd name="connsiteX3226" fmla="*/ 3382567 w 6598008"/>
                <a:gd name="connsiteY3226" fmla="*/ 357107 h 1306090"/>
                <a:gd name="connsiteX3227" fmla="*/ 3378402 w 6598008"/>
                <a:gd name="connsiteY3227" fmla="*/ 361836 h 1306090"/>
                <a:gd name="connsiteX3228" fmla="*/ 3376149 w 6598008"/>
                <a:gd name="connsiteY3228" fmla="*/ 352715 h 1306090"/>
                <a:gd name="connsiteX3229" fmla="*/ 3394052 w 6598008"/>
                <a:gd name="connsiteY3229" fmla="*/ 411715 h 1306090"/>
                <a:gd name="connsiteX3230" fmla="*/ 3378964 w 6598008"/>
                <a:gd name="connsiteY3230" fmla="*/ 403158 h 1306090"/>
                <a:gd name="connsiteX3231" fmla="*/ 3408914 w 6598008"/>
                <a:gd name="connsiteY3231" fmla="*/ 406535 h 1306090"/>
                <a:gd name="connsiteX3232" fmla="*/ 3394052 w 6598008"/>
                <a:gd name="connsiteY3232" fmla="*/ 411715 h 1306090"/>
                <a:gd name="connsiteX3233" fmla="*/ 3423326 w 6598008"/>
                <a:gd name="connsiteY3233" fmla="*/ 373658 h 1306090"/>
                <a:gd name="connsiteX3234" fmla="*/ 3410491 w 6598008"/>
                <a:gd name="connsiteY3234" fmla="*/ 369605 h 1306090"/>
                <a:gd name="connsiteX3235" fmla="*/ 3421187 w 6598008"/>
                <a:gd name="connsiteY3235" fmla="*/ 369154 h 1306090"/>
                <a:gd name="connsiteX3236" fmla="*/ 3431884 w 6598008"/>
                <a:gd name="connsiteY3236" fmla="*/ 373320 h 1306090"/>
                <a:gd name="connsiteX3237" fmla="*/ 3423326 w 6598008"/>
                <a:gd name="connsiteY3237" fmla="*/ 373658 h 1306090"/>
                <a:gd name="connsiteX3238" fmla="*/ 3445170 w 6598008"/>
                <a:gd name="connsiteY3238" fmla="*/ 409575 h 1306090"/>
                <a:gd name="connsiteX3239" fmla="*/ 3427943 w 6598008"/>
                <a:gd name="connsiteY3239" fmla="*/ 401131 h 1306090"/>
                <a:gd name="connsiteX3240" fmla="*/ 3453502 w 6598008"/>
                <a:gd name="connsiteY3240" fmla="*/ 400005 h 1306090"/>
                <a:gd name="connsiteX3241" fmla="*/ 3445170 w 6598008"/>
                <a:gd name="connsiteY3241" fmla="*/ 409575 h 1306090"/>
                <a:gd name="connsiteX3242" fmla="*/ 3463860 w 6598008"/>
                <a:gd name="connsiteY3242" fmla="*/ 371969 h 1306090"/>
                <a:gd name="connsiteX3243" fmla="*/ 3455191 w 6598008"/>
                <a:gd name="connsiteY3243" fmla="*/ 363187 h 1306090"/>
                <a:gd name="connsiteX3244" fmla="*/ 3463860 w 6598008"/>
                <a:gd name="connsiteY3244" fmla="*/ 371969 h 1306090"/>
                <a:gd name="connsiteX3245" fmla="*/ 3468026 w 6598008"/>
                <a:gd name="connsiteY3245" fmla="*/ 362624 h 1306090"/>
                <a:gd name="connsiteX3246" fmla="*/ 3485253 w 6598008"/>
                <a:gd name="connsiteY3246" fmla="*/ 371068 h 1306090"/>
                <a:gd name="connsiteX3247" fmla="*/ 3468026 w 6598008"/>
                <a:gd name="connsiteY3247" fmla="*/ 362624 h 1306090"/>
                <a:gd name="connsiteX3248" fmla="*/ 3483452 w 6598008"/>
                <a:gd name="connsiteY3248" fmla="*/ 403383 h 1306090"/>
                <a:gd name="connsiteX3249" fmla="*/ 3498539 w 6598008"/>
                <a:gd name="connsiteY3249" fmla="*/ 411940 h 1306090"/>
                <a:gd name="connsiteX3250" fmla="*/ 3483452 w 6598008"/>
                <a:gd name="connsiteY3250" fmla="*/ 403383 h 1306090"/>
                <a:gd name="connsiteX3251" fmla="*/ 3506083 w 6598008"/>
                <a:gd name="connsiteY3251" fmla="*/ 337966 h 1306090"/>
                <a:gd name="connsiteX3252" fmla="*/ 3512501 w 6598008"/>
                <a:gd name="connsiteY3252" fmla="*/ 337740 h 1306090"/>
                <a:gd name="connsiteX3253" fmla="*/ 3512613 w 6598008"/>
                <a:gd name="connsiteY3253" fmla="*/ 346973 h 1306090"/>
                <a:gd name="connsiteX3254" fmla="*/ 3506196 w 6598008"/>
                <a:gd name="connsiteY3254" fmla="*/ 347198 h 1306090"/>
                <a:gd name="connsiteX3255" fmla="*/ 3506083 w 6598008"/>
                <a:gd name="connsiteY3255" fmla="*/ 337966 h 1306090"/>
                <a:gd name="connsiteX3256" fmla="*/ 3529840 w 6598008"/>
                <a:gd name="connsiteY3256" fmla="*/ 364650 h 1306090"/>
                <a:gd name="connsiteX3257" fmla="*/ 3534344 w 6598008"/>
                <a:gd name="connsiteY3257" fmla="*/ 378274 h 1306090"/>
                <a:gd name="connsiteX3258" fmla="*/ 3506421 w 6598008"/>
                <a:gd name="connsiteY3258" fmla="*/ 365664 h 1306090"/>
                <a:gd name="connsiteX3259" fmla="*/ 3529840 w 6598008"/>
                <a:gd name="connsiteY3259" fmla="*/ 364650 h 1306090"/>
                <a:gd name="connsiteX3260" fmla="*/ 3524098 w 6598008"/>
                <a:gd name="connsiteY3260" fmla="*/ 410814 h 1306090"/>
                <a:gd name="connsiteX3261" fmla="*/ 3506984 w 6598008"/>
                <a:gd name="connsiteY3261" fmla="*/ 406986 h 1306090"/>
                <a:gd name="connsiteX3262" fmla="*/ 3534794 w 6598008"/>
                <a:gd name="connsiteY3262" fmla="*/ 414980 h 1306090"/>
                <a:gd name="connsiteX3263" fmla="*/ 3524098 w 6598008"/>
                <a:gd name="connsiteY3263" fmla="*/ 410814 h 1306090"/>
                <a:gd name="connsiteX3264" fmla="*/ 3555512 w 6598008"/>
                <a:gd name="connsiteY3264" fmla="*/ 368141 h 1306090"/>
                <a:gd name="connsiteX3265" fmla="*/ 3549094 w 6598008"/>
                <a:gd name="connsiteY3265" fmla="*/ 368366 h 1306090"/>
                <a:gd name="connsiteX3266" fmla="*/ 3548869 w 6598008"/>
                <a:gd name="connsiteY3266" fmla="*/ 350013 h 1306090"/>
                <a:gd name="connsiteX3267" fmla="*/ 3555512 w 6598008"/>
                <a:gd name="connsiteY3267" fmla="*/ 368141 h 1306090"/>
                <a:gd name="connsiteX3268" fmla="*/ 3557426 w 6598008"/>
                <a:gd name="connsiteY3268" fmla="*/ 354179 h 1306090"/>
                <a:gd name="connsiteX3269" fmla="*/ 3574653 w 6598008"/>
                <a:gd name="connsiteY3269" fmla="*/ 362624 h 1306090"/>
                <a:gd name="connsiteX3270" fmla="*/ 3557426 w 6598008"/>
                <a:gd name="connsiteY3270" fmla="*/ 354179 h 1306090"/>
                <a:gd name="connsiteX3271" fmla="*/ 3573865 w 6598008"/>
                <a:gd name="connsiteY3271" fmla="*/ 307565 h 1306090"/>
                <a:gd name="connsiteX3272" fmla="*/ 3569586 w 6598008"/>
                <a:gd name="connsiteY3272" fmla="*/ 307790 h 1306090"/>
                <a:gd name="connsiteX3273" fmla="*/ 3561029 w 6598008"/>
                <a:gd name="connsiteY3273" fmla="*/ 303512 h 1306090"/>
                <a:gd name="connsiteX3274" fmla="*/ 3580282 w 6598008"/>
                <a:gd name="connsiteY3274" fmla="*/ 307340 h 1306090"/>
                <a:gd name="connsiteX3275" fmla="*/ 3584448 w 6598008"/>
                <a:gd name="connsiteY3275" fmla="*/ 302611 h 1306090"/>
                <a:gd name="connsiteX3276" fmla="*/ 3603702 w 6598008"/>
                <a:gd name="connsiteY3276" fmla="*/ 310943 h 1306090"/>
                <a:gd name="connsiteX3277" fmla="*/ 3607868 w 6598008"/>
                <a:gd name="connsiteY3277" fmla="*/ 306214 h 1306090"/>
                <a:gd name="connsiteX3278" fmla="*/ 3622956 w 6598008"/>
                <a:gd name="connsiteY3278" fmla="*/ 314771 h 1306090"/>
                <a:gd name="connsiteX3279" fmla="*/ 3593006 w 6598008"/>
                <a:gd name="connsiteY3279" fmla="*/ 311393 h 1306090"/>
                <a:gd name="connsiteX3280" fmla="*/ 3573865 w 6598008"/>
                <a:gd name="connsiteY3280" fmla="*/ 307565 h 1306090"/>
                <a:gd name="connsiteX3281" fmla="*/ 3612822 w 6598008"/>
                <a:gd name="connsiteY3281" fmla="*/ 351927 h 1306090"/>
                <a:gd name="connsiteX3282" fmla="*/ 3623519 w 6598008"/>
                <a:gd name="connsiteY3282" fmla="*/ 356093 h 1306090"/>
                <a:gd name="connsiteX3283" fmla="*/ 3612822 w 6598008"/>
                <a:gd name="connsiteY3283" fmla="*/ 351927 h 1306090"/>
                <a:gd name="connsiteX3284" fmla="*/ 3652906 w 6598008"/>
                <a:gd name="connsiteY3284" fmla="*/ 313420 h 1306090"/>
                <a:gd name="connsiteX3285" fmla="*/ 3657184 w 6598008"/>
                <a:gd name="connsiteY3285" fmla="*/ 313195 h 1306090"/>
                <a:gd name="connsiteX3286" fmla="*/ 3652906 w 6598008"/>
                <a:gd name="connsiteY3286" fmla="*/ 313420 h 1306090"/>
                <a:gd name="connsiteX3287" fmla="*/ 3667430 w 6598008"/>
                <a:gd name="connsiteY3287" fmla="*/ 289775 h 1306090"/>
                <a:gd name="connsiteX3288" fmla="*/ 3671709 w 6598008"/>
                <a:gd name="connsiteY3288" fmla="*/ 289550 h 1306090"/>
                <a:gd name="connsiteX3289" fmla="*/ 3671821 w 6598008"/>
                <a:gd name="connsiteY3289" fmla="*/ 298783 h 1306090"/>
                <a:gd name="connsiteX3290" fmla="*/ 3667543 w 6598008"/>
                <a:gd name="connsiteY3290" fmla="*/ 299008 h 1306090"/>
                <a:gd name="connsiteX3291" fmla="*/ 3667430 w 6598008"/>
                <a:gd name="connsiteY3291" fmla="*/ 289775 h 1306090"/>
                <a:gd name="connsiteX3292" fmla="*/ 3687359 w 6598008"/>
                <a:gd name="connsiteY3292" fmla="*/ 339542 h 1306090"/>
                <a:gd name="connsiteX3293" fmla="*/ 3706500 w 6598008"/>
                <a:gd name="connsiteY3293" fmla="*/ 338754 h 1306090"/>
                <a:gd name="connsiteX3294" fmla="*/ 3698281 w 6598008"/>
                <a:gd name="connsiteY3294" fmla="*/ 362061 h 1306090"/>
                <a:gd name="connsiteX3295" fmla="*/ 3687359 w 6598008"/>
                <a:gd name="connsiteY3295" fmla="*/ 339542 h 1306090"/>
                <a:gd name="connsiteX3296" fmla="*/ 3689837 w 6598008"/>
                <a:gd name="connsiteY3296" fmla="*/ 362399 h 1306090"/>
                <a:gd name="connsiteX3297" fmla="*/ 3707063 w 6598008"/>
                <a:gd name="connsiteY3297" fmla="*/ 375459 h 1306090"/>
                <a:gd name="connsiteX3298" fmla="*/ 3689837 w 6598008"/>
                <a:gd name="connsiteY3298" fmla="*/ 362399 h 1306090"/>
                <a:gd name="connsiteX3299" fmla="*/ 3719899 w 6598008"/>
                <a:gd name="connsiteY3299" fmla="*/ 379513 h 1306090"/>
                <a:gd name="connsiteX3300" fmla="*/ 3715620 w 6598008"/>
                <a:gd name="connsiteY3300" fmla="*/ 379738 h 1306090"/>
                <a:gd name="connsiteX3301" fmla="*/ 3713369 w 6598008"/>
                <a:gd name="connsiteY3301" fmla="*/ 370618 h 1306090"/>
                <a:gd name="connsiteX3302" fmla="*/ 3719899 w 6598008"/>
                <a:gd name="connsiteY3302" fmla="*/ 379513 h 1306090"/>
                <a:gd name="connsiteX3303" fmla="*/ 3818081 w 6598008"/>
                <a:gd name="connsiteY3303" fmla="*/ 389196 h 1306090"/>
                <a:gd name="connsiteX3304" fmla="*/ 3813802 w 6598008"/>
                <a:gd name="connsiteY3304" fmla="*/ 389421 h 1306090"/>
                <a:gd name="connsiteX3305" fmla="*/ 3811551 w 6598008"/>
                <a:gd name="connsiteY3305" fmla="*/ 380301 h 1306090"/>
                <a:gd name="connsiteX3306" fmla="*/ 3818081 w 6598008"/>
                <a:gd name="connsiteY3306" fmla="*/ 389196 h 1306090"/>
                <a:gd name="connsiteX3307" fmla="*/ 3819207 w 6598008"/>
                <a:gd name="connsiteY3307" fmla="*/ 315559 h 1306090"/>
                <a:gd name="connsiteX3308" fmla="*/ 3827764 w 6598008"/>
                <a:gd name="connsiteY3308" fmla="*/ 315222 h 1306090"/>
                <a:gd name="connsiteX3309" fmla="*/ 3819207 w 6598008"/>
                <a:gd name="connsiteY3309" fmla="*/ 315559 h 1306090"/>
                <a:gd name="connsiteX3310" fmla="*/ 3833957 w 6598008"/>
                <a:gd name="connsiteY3310" fmla="*/ 301147 h 1306090"/>
                <a:gd name="connsiteX3311" fmla="*/ 3840487 w 6598008"/>
                <a:gd name="connsiteY3311" fmla="*/ 310042 h 1306090"/>
                <a:gd name="connsiteX3312" fmla="*/ 3833957 w 6598008"/>
                <a:gd name="connsiteY3312" fmla="*/ 301147 h 1306090"/>
                <a:gd name="connsiteX3313" fmla="*/ 4189979 w 6598008"/>
                <a:gd name="connsiteY3313" fmla="*/ 286172 h 1306090"/>
                <a:gd name="connsiteX3314" fmla="*/ 4198536 w 6598008"/>
                <a:gd name="connsiteY3314" fmla="*/ 290451 h 1306090"/>
                <a:gd name="connsiteX3315" fmla="*/ 4189979 w 6598008"/>
                <a:gd name="connsiteY3315" fmla="*/ 286172 h 1306090"/>
                <a:gd name="connsiteX3316" fmla="*/ 4234566 w 6598008"/>
                <a:gd name="connsiteY3316" fmla="*/ 426802 h 1306090"/>
                <a:gd name="connsiteX3317" fmla="*/ 4225897 w 6598008"/>
                <a:gd name="connsiteY3317" fmla="*/ 418020 h 1306090"/>
                <a:gd name="connsiteX3318" fmla="*/ 4234566 w 6598008"/>
                <a:gd name="connsiteY3318" fmla="*/ 426802 h 1306090"/>
                <a:gd name="connsiteX3319" fmla="*/ 4250780 w 6598008"/>
                <a:gd name="connsiteY3319" fmla="*/ 423987 h 1306090"/>
                <a:gd name="connsiteX3320" fmla="*/ 4256748 w 6598008"/>
                <a:gd name="connsiteY3320" fmla="*/ 423425 h 1306090"/>
                <a:gd name="connsiteX3321" fmla="*/ 4250780 w 6598008"/>
                <a:gd name="connsiteY3321" fmla="*/ 423987 h 1306090"/>
                <a:gd name="connsiteX3322" fmla="*/ 4300546 w 6598008"/>
                <a:gd name="connsiteY3322" fmla="*/ 419484 h 1306090"/>
                <a:gd name="connsiteX3323" fmla="*/ 4299420 w 6598008"/>
                <a:gd name="connsiteY3323" fmla="*/ 418358 h 1306090"/>
                <a:gd name="connsiteX3324" fmla="*/ 4299083 w 6598008"/>
                <a:gd name="connsiteY3324" fmla="*/ 414304 h 1306090"/>
                <a:gd name="connsiteX3325" fmla="*/ 4310230 w 6598008"/>
                <a:gd name="connsiteY3325" fmla="*/ 413178 h 1306090"/>
                <a:gd name="connsiteX3326" fmla="*/ 4310455 w 6598008"/>
                <a:gd name="connsiteY3326" fmla="*/ 415318 h 1306090"/>
                <a:gd name="connsiteX3327" fmla="*/ 4300546 w 6598008"/>
                <a:gd name="connsiteY3327" fmla="*/ 419484 h 1306090"/>
                <a:gd name="connsiteX3328" fmla="*/ 4435321 w 6598008"/>
                <a:gd name="connsiteY3328" fmla="*/ 294167 h 1306090"/>
                <a:gd name="connsiteX3329" fmla="*/ 4426764 w 6598008"/>
                <a:gd name="connsiteY3329" fmla="*/ 294504 h 1306090"/>
                <a:gd name="connsiteX3330" fmla="*/ 4435321 w 6598008"/>
                <a:gd name="connsiteY3330" fmla="*/ 294167 h 1306090"/>
                <a:gd name="connsiteX3331" fmla="*/ 4551293 w 6598008"/>
                <a:gd name="connsiteY3331" fmla="*/ 414079 h 1306090"/>
                <a:gd name="connsiteX3332" fmla="*/ 4548028 w 6598008"/>
                <a:gd name="connsiteY3332" fmla="*/ 415205 h 1306090"/>
                <a:gd name="connsiteX3333" fmla="*/ 4549942 w 6598008"/>
                <a:gd name="connsiteY3333" fmla="*/ 413629 h 1306090"/>
                <a:gd name="connsiteX3334" fmla="*/ 4550730 w 6598008"/>
                <a:gd name="connsiteY3334" fmla="*/ 411152 h 1306090"/>
                <a:gd name="connsiteX3335" fmla="*/ 4551293 w 6598008"/>
                <a:gd name="connsiteY3335" fmla="*/ 414079 h 1306090"/>
                <a:gd name="connsiteX3336" fmla="*/ 4671431 w 6598008"/>
                <a:gd name="connsiteY3336" fmla="*/ 575539 h 1306090"/>
                <a:gd name="connsiteX3337" fmla="*/ 4657582 w 6598008"/>
                <a:gd name="connsiteY3337" fmla="*/ 581844 h 1306090"/>
                <a:gd name="connsiteX3338" fmla="*/ 4657470 w 6598008"/>
                <a:gd name="connsiteY3338" fmla="*/ 576890 h 1306090"/>
                <a:gd name="connsiteX3339" fmla="*/ 4643395 w 6598008"/>
                <a:gd name="connsiteY3339" fmla="*/ 573287 h 1306090"/>
                <a:gd name="connsiteX3340" fmla="*/ 4640243 w 6598008"/>
                <a:gd name="connsiteY3340" fmla="*/ 563717 h 1306090"/>
                <a:gd name="connsiteX3341" fmla="*/ 4645647 w 6598008"/>
                <a:gd name="connsiteY3341" fmla="*/ 558200 h 1306090"/>
                <a:gd name="connsiteX3342" fmla="*/ 4670643 w 6598008"/>
                <a:gd name="connsiteY3342" fmla="*/ 550768 h 1306090"/>
                <a:gd name="connsiteX3343" fmla="*/ 4671431 w 6598008"/>
                <a:gd name="connsiteY3343" fmla="*/ 575539 h 1306090"/>
                <a:gd name="connsiteX3344" fmla="*/ 4669292 w 6598008"/>
                <a:gd name="connsiteY3344" fmla="*/ 422186 h 1306090"/>
                <a:gd name="connsiteX3345" fmla="*/ 4683479 w 6598008"/>
                <a:gd name="connsiteY3345" fmla="*/ 425789 h 1306090"/>
                <a:gd name="connsiteX3346" fmla="*/ 4669292 w 6598008"/>
                <a:gd name="connsiteY3346" fmla="*/ 422186 h 1306090"/>
                <a:gd name="connsiteX3347" fmla="*/ 4694625 w 6598008"/>
                <a:gd name="connsiteY3347" fmla="*/ 424663 h 1306090"/>
                <a:gd name="connsiteX3348" fmla="*/ 4694963 w 6598008"/>
                <a:gd name="connsiteY3348" fmla="*/ 434571 h 1306090"/>
                <a:gd name="connsiteX3349" fmla="*/ 4689333 w 6598008"/>
                <a:gd name="connsiteY3349" fmla="*/ 435134 h 1306090"/>
                <a:gd name="connsiteX3350" fmla="*/ 4688996 w 6598008"/>
                <a:gd name="connsiteY3350" fmla="*/ 425226 h 1306090"/>
                <a:gd name="connsiteX3351" fmla="*/ 4694625 w 6598008"/>
                <a:gd name="connsiteY3351" fmla="*/ 424663 h 1306090"/>
                <a:gd name="connsiteX3352" fmla="*/ 4690009 w 6598008"/>
                <a:gd name="connsiteY3352" fmla="*/ 543900 h 1306090"/>
                <a:gd name="connsiteX3353" fmla="*/ 4686856 w 6598008"/>
                <a:gd name="connsiteY3353" fmla="*/ 534330 h 1306090"/>
                <a:gd name="connsiteX3354" fmla="*/ 4695076 w 6598008"/>
                <a:gd name="connsiteY3354" fmla="*/ 528587 h 1306090"/>
                <a:gd name="connsiteX3355" fmla="*/ 4690009 w 6598008"/>
                <a:gd name="connsiteY3355" fmla="*/ 543900 h 1306090"/>
                <a:gd name="connsiteX3356" fmla="*/ 4693725 w 6598008"/>
                <a:gd name="connsiteY3356" fmla="*/ 573287 h 1306090"/>
                <a:gd name="connsiteX3357" fmla="*/ 4695864 w 6598008"/>
                <a:gd name="connsiteY3357" fmla="*/ 553245 h 1306090"/>
                <a:gd name="connsiteX3358" fmla="*/ 4693725 w 6598008"/>
                <a:gd name="connsiteY3358" fmla="*/ 573287 h 1306090"/>
                <a:gd name="connsiteX3359" fmla="*/ 4705997 w 6598008"/>
                <a:gd name="connsiteY3359" fmla="*/ 428491 h 1306090"/>
                <a:gd name="connsiteX3360" fmla="*/ 4708362 w 6598008"/>
                <a:gd name="connsiteY3360" fmla="*/ 413404 h 1306090"/>
                <a:gd name="connsiteX3361" fmla="*/ 4720184 w 6598008"/>
                <a:gd name="connsiteY3361" fmla="*/ 432094 h 1306090"/>
                <a:gd name="connsiteX3362" fmla="*/ 4705997 w 6598008"/>
                <a:gd name="connsiteY3362" fmla="*/ 428491 h 1306090"/>
                <a:gd name="connsiteX3363" fmla="*/ 5060781 w 6598008"/>
                <a:gd name="connsiteY3363" fmla="*/ 299346 h 1306090"/>
                <a:gd name="connsiteX3364" fmla="*/ 5046932 w 6598008"/>
                <a:gd name="connsiteY3364" fmla="*/ 305651 h 1306090"/>
                <a:gd name="connsiteX3365" fmla="*/ 5060781 w 6598008"/>
                <a:gd name="connsiteY3365" fmla="*/ 299346 h 1306090"/>
                <a:gd name="connsiteX3366" fmla="*/ 5051323 w 6598008"/>
                <a:gd name="connsiteY3366" fmla="*/ 354742 h 1306090"/>
                <a:gd name="connsiteX3367" fmla="*/ 5060218 w 6598008"/>
                <a:gd name="connsiteY3367" fmla="*/ 368704 h 1306090"/>
                <a:gd name="connsiteX3368" fmla="*/ 5068550 w 6598008"/>
                <a:gd name="connsiteY3368" fmla="*/ 367916 h 1306090"/>
                <a:gd name="connsiteX3369" fmla="*/ 5073842 w 6598008"/>
                <a:gd name="connsiteY3369" fmla="*/ 357444 h 1306090"/>
                <a:gd name="connsiteX3370" fmla="*/ 5082850 w 6598008"/>
                <a:gd name="connsiteY3370" fmla="*/ 376360 h 1306090"/>
                <a:gd name="connsiteX3371" fmla="*/ 5094447 w 6598008"/>
                <a:gd name="connsiteY3371" fmla="*/ 390097 h 1306090"/>
                <a:gd name="connsiteX3372" fmla="*/ 5056165 w 6598008"/>
                <a:gd name="connsiteY3372" fmla="*/ 418696 h 1306090"/>
                <a:gd name="connsiteX3373" fmla="*/ 5050422 w 6598008"/>
                <a:gd name="connsiteY3373" fmla="*/ 414304 h 1306090"/>
                <a:gd name="connsiteX3374" fmla="*/ 5047157 w 6598008"/>
                <a:gd name="connsiteY3374" fmla="*/ 399780 h 1306090"/>
                <a:gd name="connsiteX3375" fmla="*/ 5022612 w 6598008"/>
                <a:gd name="connsiteY3375" fmla="*/ 421961 h 1306090"/>
                <a:gd name="connsiteX3376" fmla="*/ 5015181 w 6598008"/>
                <a:gd name="connsiteY3376" fmla="*/ 363299 h 1306090"/>
                <a:gd name="connsiteX3377" fmla="*/ 5051323 w 6598008"/>
                <a:gd name="connsiteY3377" fmla="*/ 354742 h 1306090"/>
                <a:gd name="connsiteX3378" fmla="*/ 5010001 w 6598008"/>
                <a:gd name="connsiteY3378" fmla="*/ 378612 h 1306090"/>
                <a:gd name="connsiteX3379" fmla="*/ 5012928 w 6598008"/>
                <a:gd name="connsiteY3379" fmla="*/ 383228 h 1306090"/>
                <a:gd name="connsiteX3380" fmla="*/ 5007637 w 6598008"/>
                <a:gd name="connsiteY3380" fmla="*/ 393700 h 1306090"/>
                <a:gd name="connsiteX3381" fmla="*/ 5010001 w 6598008"/>
                <a:gd name="connsiteY3381" fmla="*/ 378612 h 1306090"/>
                <a:gd name="connsiteX3382" fmla="*/ 4959334 w 6598008"/>
                <a:gd name="connsiteY3382" fmla="*/ 373771 h 1306090"/>
                <a:gd name="connsiteX3383" fmla="*/ 4978700 w 6598008"/>
                <a:gd name="connsiteY3383" fmla="*/ 366902 h 1306090"/>
                <a:gd name="connsiteX3384" fmla="*/ 4984780 w 6598008"/>
                <a:gd name="connsiteY3384" fmla="*/ 381202 h 1306090"/>
                <a:gd name="connsiteX3385" fmla="*/ 4998967 w 6598008"/>
                <a:gd name="connsiteY3385" fmla="*/ 384805 h 1306090"/>
                <a:gd name="connsiteX3386" fmla="*/ 5001331 w 6598008"/>
                <a:gd name="connsiteY3386" fmla="*/ 369717 h 1306090"/>
                <a:gd name="connsiteX3387" fmla="*/ 5008200 w 6598008"/>
                <a:gd name="connsiteY3387" fmla="*/ 408675 h 1306090"/>
                <a:gd name="connsiteX3388" fmla="*/ 4986919 w 6598008"/>
                <a:gd name="connsiteY3388" fmla="*/ 445380 h 1306090"/>
                <a:gd name="connsiteX3389" fmla="*/ 4988496 w 6598008"/>
                <a:gd name="connsiteY3389" fmla="*/ 405635 h 1306090"/>
                <a:gd name="connsiteX3390" fmla="*/ 4971156 w 6598008"/>
                <a:gd name="connsiteY3390" fmla="*/ 387507 h 1306090"/>
                <a:gd name="connsiteX3391" fmla="*/ 4971832 w 6598008"/>
                <a:gd name="connsiteY3391" fmla="*/ 407211 h 1306090"/>
                <a:gd name="connsiteX3392" fmla="*/ 4946498 w 6598008"/>
                <a:gd name="connsiteY3392" fmla="*/ 404734 h 1306090"/>
                <a:gd name="connsiteX3393" fmla="*/ 4959334 w 6598008"/>
                <a:gd name="connsiteY3393" fmla="*/ 373771 h 1306090"/>
                <a:gd name="connsiteX3394" fmla="*/ 4926006 w 6598008"/>
                <a:gd name="connsiteY3394" fmla="*/ 381990 h 1306090"/>
                <a:gd name="connsiteX3395" fmla="*/ 4928145 w 6598008"/>
                <a:gd name="connsiteY3395" fmla="*/ 361948 h 1306090"/>
                <a:gd name="connsiteX3396" fmla="*/ 4945260 w 6598008"/>
                <a:gd name="connsiteY3396" fmla="*/ 370168 h 1306090"/>
                <a:gd name="connsiteX3397" fmla="*/ 4948637 w 6598008"/>
                <a:gd name="connsiteY3397" fmla="*/ 389646 h 1306090"/>
                <a:gd name="connsiteX3398" fmla="*/ 4937265 w 6598008"/>
                <a:gd name="connsiteY3398" fmla="*/ 385818 h 1306090"/>
                <a:gd name="connsiteX3399" fmla="*/ 4926907 w 6598008"/>
                <a:gd name="connsiteY3399" fmla="*/ 411602 h 1306090"/>
                <a:gd name="connsiteX3400" fmla="*/ 4929834 w 6598008"/>
                <a:gd name="connsiteY3400" fmla="*/ 416218 h 1306090"/>
                <a:gd name="connsiteX3401" fmla="*/ 4917899 w 6598008"/>
                <a:gd name="connsiteY3401" fmla="*/ 392686 h 1306090"/>
                <a:gd name="connsiteX3402" fmla="*/ 4926006 w 6598008"/>
                <a:gd name="connsiteY3402" fmla="*/ 381990 h 1306090"/>
                <a:gd name="connsiteX3403" fmla="*/ 4944021 w 6598008"/>
                <a:gd name="connsiteY3403" fmla="*/ 419821 h 1306090"/>
                <a:gd name="connsiteX3404" fmla="*/ 4932199 w 6598008"/>
                <a:gd name="connsiteY3404" fmla="*/ 401131 h 1306090"/>
                <a:gd name="connsiteX3405" fmla="*/ 4944021 w 6598008"/>
                <a:gd name="connsiteY3405" fmla="*/ 419821 h 1306090"/>
                <a:gd name="connsiteX3406" fmla="*/ 4920151 w 6598008"/>
                <a:gd name="connsiteY3406" fmla="*/ 461819 h 1306090"/>
                <a:gd name="connsiteX3407" fmla="*/ 4942670 w 6598008"/>
                <a:gd name="connsiteY3407" fmla="*/ 464521 h 1306090"/>
                <a:gd name="connsiteX3408" fmla="*/ 4947849 w 6598008"/>
                <a:gd name="connsiteY3408" fmla="*/ 449209 h 1306090"/>
                <a:gd name="connsiteX3409" fmla="*/ 4943458 w 6598008"/>
                <a:gd name="connsiteY3409" fmla="*/ 489292 h 1306090"/>
                <a:gd name="connsiteX3410" fmla="*/ 4926682 w 6598008"/>
                <a:gd name="connsiteY3410" fmla="*/ 490981 h 1306090"/>
                <a:gd name="connsiteX3411" fmla="*/ 4933550 w 6598008"/>
                <a:gd name="connsiteY3411" fmla="*/ 529938 h 1306090"/>
                <a:gd name="connsiteX3412" fmla="*/ 4944697 w 6598008"/>
                <a:gd name="connsiteY3412" fmla="*/ 528813 h 1306090"/>
                <a:gd name="connsiteX3413" fmla="*/ 4937265 w 6598008"/>
                <a:gd name="connsiteY3413" fmla="*/ 559213 h 1306090"/>
                <a:gd name="connsiteX3414" fmla="*/ 4920489 w 6598008"/>
                <a:gd name="connsiteY3414" fmla="*/ 560902 h 1306090"/>
                <a:gd name="connsiteX3415" fmla="*/ 4897632 w 6598008"/>
                <a:gd name="connsiteY3415" fmla="*/ 548291 h 1306090"/>
                <a:gd name="connsiteX3416" fmla="*/ 4902587 w 6598008"/>
                <a:gd name="connsiteY3416" fmla="*/ 528024 h 1306090"/>
                <a:gd name="connsiteX3417" fmla="*/ 4901798 w 6598008"/>
                <a:gd name="connsiteY3417" fmla="*/ 503366 h 1306090"/>
                <a:gd name="connsiteX3418" fmla="*/ 4918237 w 6598008"/>
                <a:gd name="connsiteY3418" fmla="*/ 491882 h 1306090"/>
                <a:gd name="connsiteX3419" fmla="*/ 4920151 w 6598008"/>
                <a:gd name="connsiteY3419" fmla="*/ 461819 h 1306090"/>
                <a:gd name="connsiteX3420" fmla="*/ 4895718 w 6598008"/>
                <a:gd name="connsiteY3420" fmla="*/ 399780 h 1306090"/>
                <a:gd name="connsiteX3421" fmla="*/ 4903938 w 6598008"/>
                <a:gd name="connsiteY3421" fmla="*/ 394037 h 1306090"/>
                <a:gd name="connsiteX3422" fmla="*/ 4915535 w 6598008"/>
                <a:gd name="connsiteY3422" fmla="*/ 407774 h 1306090"/>
                <a:gd name="connsiteX3423" fmla="*/ 4901573 w 6598008"/>
                <a:gd name="connsiteY3423" fmla="*/ 409125 h 1306090"/>
                <a:gd name="connsiteX3424" fmla="*/ 4896394 w 6598008"/>
                <a:gd name="connsiteY3424" fmla="*/ 424438 h 1306090"/>
                <a:gd name="connsiteX3425" fmla="*/ 4882207 w 6598008"/>
                <a:gd name="connsiteY3425" fmla="*/ 420835 h 1306090"/>
                <a:gd name="connsiteX3426" fmla="*/ 4881869 w 6598008"/>
                <a:gd name="connsiteY3426" fmla="*/ 410927 h 1306090"/>
                <a:gd name="connsiteX3427" fmla="*/ 4887274 w 6598008"/>
                <a:gd name="connsiteY3427" fmla="*/ 405409 h 1306090"/>
                <a:gd name="connsiteX3428" fmla="*/ 4887161 w 6598008"/>
                <a:gd name="connsiteY3428" fmla="*/ 400455 h 1306090"/>
                <a:gd name="connsiteX3429" fmla="*/ 4895381 w 6598008"/>
                <a:gd name="connsiteY3429" fmla="*/ 394713 h 1306090"/>
                <a:gd name="connsiteX3430" fmla="*/ 4895718 w 6598008"/>
                <a:gd name="connsiteY3430" fmla="*/ 399780 h 1306090"/>
                <a:gd name="connsiteX3431" fmla="*/ 4892340 w 6598008"/>
                <a:gd name="connsiteY3431" fmla="*/ 380301 h 1306090"/>
                <a:gd name="connsiteX3432" fmla="*/ 4881644 w 6598008"/>
                <a:gd name="connsiteY3432" fmla="*/ 396177 h 1306090"/>
                <a:gd name="connsiteX3433" fmla="*/ 4892340 w 6598008"/>
                <a:gd name="connsiteY3433" fmla="*/ 380301 h 1306090"/>
                <a:gd name="connsiteX3434" fmla="*/ 4766010 w 6598008"/>
                <a:gd name="connsiteY3434" fmla="*/ 377937 h 1306090"/>
                <a:gd name="connsiteX3435" fmla="*/ 4769388 w 6598008"/>
                <a:gd name="connsiteY3435" fmla="*/ 397415 h 1306090"/>
                <a:gd name="connsiteX3436" fmla="*/ 4758016 w 6598008"/>
                <a:gd name="connsiteY3436" fmla="*/ 393587 h 1306090"/>
                <a:gd name="connsiteX3437" fmla="*/ 4766010 w 6598008"/>
                <a:gd name="connsiteY3437" fmla="*/ 377937 h 1306090"/>
                <a:gd name="connsiteX3438" fmla="*/ 4731781 w 6598008"/>
                <a:gd name="connsiteY3438" fmla="*/ 975585 h 1306090"/>
                <a:gd name="connsiteX3439" fmla="*/ 4740001 w 6598008"/>
                <a:gd name="connsiteY3439" fmla="*/ 969843 h 1306090"/>
                <a:gd name="connsiteX3440" fmla="*/ 4731781 w 6598008"/>
                <a:gd name="connsiteY3440" fmla="*/ 975585 h 1306090"/>
                <a:gd name="connsiteX3441" fmla="*/ 4758354 w 6598008"/>
                <a:gd name="connsiteY3441" fmla="*/ 665952 h 1306090"/>
                <a:gd name="connsiteX3442" fmla="*/ 4744054 w 6598008"/>
                <a:gd name="connsiteY3442" fmla="*/ 657507 h 1306090"/>
                <a:gd name="connsiteX3443" fmla="*/ 4760493 w 6598008"/>
                <a:gd name="connsiteY3443" fmla="*/ 646023 h 1306090"/>
                <a:gd name="connsiteX3444" fmla="*/ 4758354 w 6598008"/>
                <a:gd name="connsiteY3444" fmla="*/ 665952 h 1306090"/>
                <a:gd name="connsiteX3445" fmla="*/ 4760831 w 6598008"/>
                <a:gd name="connsiteY3445" fmla="*/ 834055 h 1306090"/>
                <a:gd name="connsiteX3446" fmla="*/ 4762970 w 6598008"/>
                <a:gd name="connsiteY3446" fmla="*/ 814013 h 1306090"/>
                <a:gd name="connsiteX3447" fmla="*/ 4760831 w 6598008"/>
                <a:gd name="connsiteY3447" fmla="*/ 834055 h 1306090"/>
                <a:gd name="connsiteX3448" fmla="*/ 4766798 w 6598008"/>
                <a:gd name="connsiteY3448" fmla="*/ 665164 h 1306090"/>
                <a:gd name="connsiteX3449" fmla="*/ 4766460 w 6598008"/>
                <a:gd name="connsiteY3449" fmla="*/ 655256 h 1306090"/>
                <a:gd name="connsiteX3450" fmla="*/ 4772090 w 6598008"/>
                <a:gd name="connsiteY3450" fmla="*/ 654693 h 1306090"/>
                <a:gd name="connsiteX3451" fmla="*/ 4772428 w 6598008"/>
                <a:gd name="connsiteY3451" fmla="*/ 664601 h 1306090"/>
                <a:gd name="connsiteX3452" fmla="*/ 4766798 w 6598008"/>
                <a:gd name="connsiteY3452" fmla="*/ 665164 h 1306090"/>
                <a:gd name="connsiteX3453" fmla="*/ 4760155 w 6598008"/>
                <a:gd name="connsiteY3453" fmla="*/ 546940 h 1306090"/>
                <a:gd name="connsiteX3454" fmla="*/ 4754525 w 6598008"/>
                <a:gd name="connsiteY3454" fmla="*/ 547503 h 1306090"/>
                <a:gd name="connsiteX3455" fmla="*/ 4742816 w 6598008"/>
                <a:gd name="connsiteY3455" fmla="*/ 533767 h 1306090"/>
                <a:gd name="connsiteX3456" fmla="*/ 4737861 w 6598008"/>
                <a:gd name="connsiteY3456" fmla="*/ 554034 h 1306090"/>
                <a:gd name="connsiteX3457" fmla="*/ 4730993 w 6598008"/>
                <a:gd name="connsiteY3457" fmla="*/ 515076 h 1306090"/>
                <a:gd name="connsiteX3458" fmla="*/ 4739213 w 6598008"/>
                <a:gd name="connsiteY3458" fmla="*/ 509334 h 1306090"/>
                <a:gd name="connsiteX3459" fmla="*/ 4736060 w 6598008"/>
                <a:gd name="connsiteY3459" fmla="*/ 499763 h 1306090"/>
                <a:gd name="connsiteX3460" fmla="*/ 4746419 w 6598008"/>
                <a:gd name="connsiteY3460" fmla="*/ 473979 h 1306090"/>
                <a:gd name="connsiteX3461" fmla="*/ 4747094 w 6598008"/>
                <a:gd name="connsiteY3461" fmla="*/ 493683 h 1306090"/>
                <a:gd name="connsiteX3462" fmla="*/ 4758129 w 6598008"/>
                <a:gd name="connsiteY3462" fmla="*/ 487603 h 1306090"/>
                <a:gd name="connsiteX3463" fmla="*/ 4761281 w 6598008"/>
                <a:gd name="connsiteY3463" fmla="*/ 497174 h 1306090"/>
                <a:gd name="connsiteX3464" fmla="*/ 4763758 w 6598008"/>
                <a:gd name="connsiteY3464" fmla="*/ 487040 h 1306090"/>
                <a:gd name="connsiteX3465" fmla="*/ 4761844 w 6598008"/>
                <a:gd name="connsiteY3465" fmla="*/ 516878 h 1306090"/>
                <a:gd name="connsiteX3466" fmla="*/ 4744617 w 6598008"/>
                <a:gd name="connsiteY3466" fmla="*/ 503704 h 1306090"/>
                <a:gd name="connsiteX3467" fmla="*/ 4747995 w 6598008"/>
                <a:gd name="connsiteY3467" fmla="*/ 523183 h 1306090"/>
                <a:gd name="connsiteX3468" fmla="*/ 4773441 w 6598008"/>
                <a:gd name="connsiteY3468" fmla="*/ 530614 h 1306090"/>
                <a:gd name="connsiteX3469" fmla="*/ 4773892 w 6598008"/>
                <a:gd name="connsiteY3469" fmla="*/ 545476 h 1306090"/>
                <a:gd name="connsiteX3470" fmla="*/ 4760155 w 6598008"/>
                <a:gd name="connsiteY3470" fmla="*/ 546940 h 1306090"/>
                <a:gd name="connsiteX3471" fmla="*/ 4778620 w 6598008"/>
                <a:gd name="connsiteY3471" fmla="*/ 772916 h 1306090"/>
                <a:gd name="connsiteX3472" fmla="*/ 4778170 w 6598008"/>
                <a:gd name="connsiteY3472" fmla="*/ 758054 h 1306090"/>
                <a:gd name="connsiteX3473" fmla="*/ 4778620 w 6598008"/>
                <a:gd name="connsiteY3473" fmla="*/ 772916 h 1306090"/>
                <a:gd name="connsiteX3474" fmla="*/ 4794722 w 6598008"/>
                <a:gd name="connsiteY3474" fmla="*/ 573175 h 1306090"/>
                <a:gd name="connsiteX3475" fmla="*/ 4779746 w 6598008"/>
                <a:gd name="connsiteY3475" fmla="*/ 544913 h 1306090"/>
                <a:gd name="connsiteX3476" fmla="*/ 4793145 w 6598008"/>
                <a:gd name="connsiteY3476" fmla="*/ 523746 h 1306090"/>
                <a:gd name="connsiteX3477" fmla="*/ 4797199 w 6598008"/>
                <a:gd name="connsiteY3477" fmla="*/ 562928 h 1306090"/>
                <a:gd name="connsiteX3478" fmla="*/ 4794722 w 6598008"/>
                <a:gd name="connsiteY3478" fmla="*/ 573175 h 1306090"/>
                <a:gd name="connsiteX3479" fmla="*/ 4792132 w 6598008"/>
                <a:gd name="connsiteY3479" fmla="*/ 405072 h 1306090"/>
                <a:gd name="connsiteX3480" fmla="*/ 4789317 w 6598008"/>
                <a:gd name="connsiteY3480" fmla="*/ 405297 h 1306090"/>
                <a:gd name="connsiteX3481" fmla="*/ 4780760 w 6598008"/>
                <a:gd name="connsiteY3481" fmla="*/ 401243 h 1306090"/>
                <a:gd name="connsiteX3482" fmla="*/ 4788979 w 6598008"/>
                <a:gd name="connsiteY3482" fmla="*/ 395501 h 1306090"/>
                <a:gd name="connsiteX3483" fmla="*/ 4788529 w 6598008"/>
                <a:gd name="connsiteY3483" fmla="*/ 380639 h 1306090"/>
                <a:gd name="connsiteX3484" fmla="*/ 4805643 w 6598008"/>
                <a:gd name="connsiteY3484" fmla="*/ 388858 h 1306090"/>
                <a:gd name="connsiteX3485" fmla="*/ 4811048 w 6598008"/>
                <a:gd name="connsiteY3485" fmla="*/ 383341 h 1306090"/>
                <a:gd name="connsiteX3486" fmla="*/ 4816114 w 6598008"/>
                <a:gd name="connsiteY3486" fmla="*/ 368028 h 1306090"/>
                <a:gd name="connsiteX3487" fmla="*/ 4808683 w 6598008"/>
                <a:gd name="connsiteY3487" fmla="*/ 398429 h 1306090"/>
                <a:gd name="connsiteX3488" fmla="*/ 4800014 w 6598008"/>
                <a:gd name="connsiteY3488" fmla="*/ 389421 h 1306090"/>
                <a:gd name="connsiteX3489" fmla="*/ 4792132 w 6598008"/>
                <a:gd name="connsiteY3489" fmla="*/ 405072 h 1306090"/>
                <a:gd name="connsiteX3490" fmla="*/ 4844713 w 6598008"/>
                <a:gd name="connsiteY3490" fmla="*/ 558425 h 1306090"/>
                <a:gd name="connsiteX3491" fmla="*/ 4844375 w 6598008"/>
                <a:gd name="connsiteY3491" fmla="*/ 548516 h 1306090"/>
                <a:gd name="connsiteX3492" fmla="*/ 4850005 w 6598008"/>
                <a:gd name="connsiteY3492" fmla="*/ 547953 h 1306090"/>
                <a:gd name="connsiteX3493" fmla="*/ 4850343 w 6598008"/>
                <a:gd name="connsiteY3493" fmla="*/ 557862 h 1306090"/>
                <a:gd name="connsiteX3494" fmla="*/ 4844713 w 6598008"/>
                <a:gd name="connsiteY3494" fmla="*/ 558425 h 1306090"/>
                <a:gd name="connsiteX3495" fmla="*/ 4869822 w 6598008"/>
                <a:gd name="connsiteY3495" fmla="*/ 555948 h 1306090"/>
                <a:gd name="connsiteX3496" fmla="*/ 4858450 w 6598008"/>
                <a:gd name="connsiteY3496" fmla="*/ 552119 h 1306090"/>
                <a:gd name="connsiteX3497" fmla="*/ 4844150 w 6598008"/>
                <a:gd name="connsiteY3497" fmla="*/ 543675 h 1306090"/>
                <a:gd name="connsiteX3498" fmla="*/ 4844037 w 6598008"/>
                <a:gd name="connsiteY3498" fmla="*/ 538721 h 1306090"/>
                <a:gd name="connsiteX3499" fmla="*/ 4838408 w 6598008"/>
                <a:gd name="connsiteY3499" fmla="*/ 539284 h 1306090"/>
                <a:gd name="connsiteX3500" fmla="*/ 4813750 w 6598008"/>
                <a:gd name="connsiteY3500" fmla="*/ 556623 h 1306090"/>
                <a:gd name="connsiteX3501" fmla="*/ 4808570 w 6598008"/>
                <a:gd name="connsiteY3501" fmla="*/ 571936 h 1306090"/>
                <a:gd name="connsiteX3502" fmla="*/ 4810710 w 6598008"/>
                <a:gd name="connsiteY3502" fmla="*/ 551894 h 1306090"/>
                <a:gd name="connsiteX3503" fmla="*/ 4807332 w 6598008"/>
                <a:gd name="connsiteY3503" fmla="*/ 532416 h 1306090"/>
                <a:gd name="connsiteX3504" fmla="*/ 4821294 w 6598008"/>
                <a:gd name="connsiteY3504" fmla="*/ 531064 h 1306090"/>
                <a:gd name="connsiteX3505" fmla="*/ 4834130 w 6598008"/>
                <a:gd name="connsiteY3505" fmla="*/ 495147 h 1306090"/>
                <a:gd name="connsiteX3506" fmla="*/ 4822757 w 6598008"/>
                <a:gd name="connsiteY3506" fmla="*/ 491319 h 1306090"/>
                <a:gd name="connsiteX3507" fmla="*/ 4821631 w 6598008"/>
                <a:gd name="connsiteY3507" fmla="*/ 456752 h 1306090"/>
                <a:gd name="connsiteX3508" fmla="*/ 4812736 w 6598008"/>
                <a:gd name="connsiteY3508" fmla="*/ 442791 h 1306090"/>
                <a:gd name="connsiteX3509" fmla="*/ 4820843 w 6598008"/>
                <a:gd name="connsiteY3509" fmla="*/ 432094 h 1306090"/>
                <a:gd name="connsiteX3510" fmla="*/ 4831990 w 6598008"/>
                <a:gd name="connsiteY3510" fmla="*/ 430968 h 1306090"/>
                <a:gd name="connsiteX3511" fmla="*/ 4834580 w 6598008"/>
                <a:gd name="connsiteY3511" fmla="*/ 425789 h 1306090"/>
                <a:gd name="connsiteX3512" fmla="*/ 4842799 w 6598008"/>
                <a:gd name="connsiteY3512" fmla="*/ 420047 h 1306090"/>
                <a:gd name="connsiteX3513" fmla="*/ 4848429 w 6598008"/>
                <a:gd name="connsiteY3513" fmla="*/ 419484 h 1306090"/>
                <a:gd name="connsiteX3514" fmla="*/ 4850906 w 6598008"/>
                <a:gd name="connsiteY3514" fmla="*/ 409350 h 1306090"/>
                <a:gd name="connsiteX3515" fmla="*/ 4856648 w 6598008"/>
                <a:gd name="connsiteY3515" fmla="*/ 413741 h 1306090"/>
                <a:gd name="connsiteX3516" fmla="*/ 4861490 w 6598008"/>
                <a:gd name="connsiteY3516" fmla="*/ 388520 h 1306090"/>
                <a:gd name="connsiteX3517" fmla="*/ 4864867 w 6598008"/>
                <a:gd name="connsiteY3517" fmla="*/ 407999 h 1306090"/>
                <a:gd name="connsiteX3518" fmla="*/ 4873875 w 6598008"/>
                <a:gd name="connsiteY3518" fmla="*/ 426915 h 1306090"/>
                <a:gd name="connsiteX3519" fmla="*/ 4865205 w 6598008"/>
                <a:gd name="connsiteY3519" fmla="*/ 417907 h 1306090"/>
                <a:gd name="connsiteX3520" fmla="*/ 4859801 w 6598008"/>
                <a:gd name="connsiteY3520" fmla="*/ 423425 h 1306090"/>
                <a:gd name="connsiteX3521" fmla="*/ 4857436 w 6598008"/>
                <a:gd name="connsiteY3521" fmla="*/ 438512 h 1306090"/>
                <a:gd name="connsiteX3522" fmla="*/ 4849329 w 6598008"/>
                <a:gd name="connsiteY3522" fmla="*/ 449209 h 1306090"/>
                <a:gd name="connsiteX3523" fmla="*/ 4832666 w 6598008"/>
                <a:gd name="connsiteY3523" fmla="*/ 455852 h 1306090"/>
                <a:gd name="connsiteX3524" fmla="*/ 4825122 w 6598008"/>
                <a:gd name="connsiteY3524" fmla="*/ 481410 h 1306090"/>
                <a:gd name="connsiteX3525" fmla="*/ 4850793 w 6598008"/>
                <a:gd name="connsiteY3525" fmla="*/ 493683 h 1306090"/>
                <a:gd name="connsiteX3526" fmla="*/ 4853946 w 6598008"/>
                <a:gd name="connsiteY3526" fmla="*/ 503254 h 1306090"/>
                <a:gd name="connsiteX3527" fmla="*/ 4850681 w 6598008"/>
                <a:gd name="connsiteY3527" fmla="*/ 488729 h 1306090"/>
                <a:gd name="connsiteX3528" fmla="*/ 4869934 w 6598008"/>
                <a:gd name="connsiteY3528" fmla="*/ 476907 h 1306090"/>
                <a:gd name="connsiteX3529" fmla="*/ 4863741 w 6598008"/>
                <a:gd name="connsiteY3529" fmla="*/ 457766 h 1306090"/>
                <a:gd name="connsiteX3530" fmla="*/ 4875114 w 6598008"/>
                <a:gd name="connsiteY3530" fmla="*/ 461594 h 1306090"/>
                <a:gd name="connsiteX3531" fmla="*/ 4876240 w 6598008"/>
                <a:gd name="connsiteY3531" fmla="*/ 496160 h 1306090"/>
                <a:gd name="connsiteX3532" fmla="*/ 4884797 w 6598008"/>
                <a:gd name="connsiteY3532" fmla="*/ 500214 h 1306090"/>
                <a:gd name="connsiteX3533" fmla="*/ 4877028 w 6598008"/>
                <a:gd name="connsiteY3533" fmla="*/ 520818 h 1306090"/>
                <a:gd name="connsiteX3534" fmla="*/ 4886035 w 6598008"/>
                <a:gd name="connsiteY3534" fmla="*/ 539734 h 1306090"/>
                <a:gd name="connsiteX3535" fmla="*/ 4880293 w 6598008"/>
                <a:gd name="connsiteY3535" fmla="*/ 535343 h 1306090"/>
                <a:gd name="connsiteX3536" fmla="*/ 4877928 w 6598008"/>
                <a:gd name="connsiteY3536" fmla="*/ 550431 h 1306090"/>
                <a:gd name="connsiteX3537" fmla="*/ 4870610 w 6598008"/>
                <a:gd name="connsiteY3537" fmla="*/ 585785 h 1306090"/>
                <a:gd name="connsiteX3538" fmla="*/ 4869822 w 6598008"/>
                <a:gd name="connsiteY3538" fmla="*/ 555948 h 1306090"/>
                <a:gd name="connsiteX3539" fmla="*/ 4878829 w 6598008"/>
                <a:gd name="connsiteY3539" fmla="*/ 663925 h 1306090"/>
                <a:gd name="connsiteX3540" fmla="*/ 4889526 w 6598008"/>
                <a:gd name="connsiteY3540" fmla="*/ 648050 h 1306090"/>
                <a:gd name="connsiteX3541" fmla="*/ 4871848 w 6598008"/>
                <a:gd name="connsiteY3541" fmla="*/ 620126 h 1306090"/>
                <a:gd name="connsiteX3542" fmla="*/ 4880068 w 6598008"/>
                <a:gd name="connsiteY3542" fmla="*/ 614384 h 1306090"/>
                <a:gd name="connsiteX3543" fmla="*/ 4897295 w 6598008"/>
                <a:gd name="connsiteY3543" fmla="*/ 627557 h 1306090"/>
                <a:gd name="connsiteX3544" fmla="*/ 4885697 w 6598008"/>
                <a:gd name="connsiteY3544" fmla="*/ 613821 h 1306090"/>
                <a:gd name="connsiteX3545" fmla="*/ 4902474 w 6598008"/>
                <a:gd name="connsiteY3545" fmla="*/ 612132 h 1306090"/>
                <a:gd name="connsiteX3546" fmla="*/ 4903600 w 6598008"/>
                <a:gd name="connsiteY3546" fmla="*/ 646698 h 1306090"/>
                <a:gd name="connsiteX3547" fmla="*/ 4895493 w 6598008"/>
                <a:gd name="connsiteY3547" fmla="*/ 657395 h 1306090"/>
                <a:gd name="connsiteX3548" fmla="*/ 4901123 w 6598008"/>
                <a:gd name="connsiteY3548" fmla="*/ 656832 h 1306090"/>
                <a:gd name="connsiteX3549" fmla="*/ 4899096 w 6598008"/>
                <a:gd name="connsiteY3549" fmla="*/ 681828 h 1306090"/>
                <a:gd name="connsiteX3550" fmla="*/ 4878829 w 6598008"/>
                <a:gd name="connsiteY3550" fmla="*/ 663925 h 1306090"/>
                <a:gd name="connsiteX3551" fmla="*/ 4887386 w 6598008"/>
                <a:gd name="connsiteY3551" fmla="*/ 757153 h 1306090"/>
                <a:gd name="connsiteX3552" fmla="*/ 4893016 w 6598008"/>
                <a:gd name="connsiteY3552" fmla="*/ 756590 h 1306090"/>
                <a:gd name="connsiteX3553" fmla="*/ 4896281 w 6598008"/>
                <a:gd name="connsiteY3553" fmla="*/ 771115 h 1306090"/>
                <a:gd name="connsiteX3554" fmla="*/ 4887949 w 6598008"/>
                <a:gd name="connsiteY3554" fmla="*/ 771903 h 1306090"/>
                <a:gd name="connsiteX3555" fmla="*/ 4887386 w 6598008"/>
                <a:gd name="connsiteY3555" fmla="*/ 757153 h 1306090"/>
                <a:gd name="connsiteX3556" fmla="*/ 4905514 w 6598008"/>
                <a:gd name="connsiteY3556" fmla="*/ 973221 h 1306090"/>
                <a:gd name="connsiteX3557" fmla="*/ 4897182 w 6598008"/>
                <a:gd name="connsiteY3557" fmla="*/ 974009 h 1306090"/>
                <a:gd name="connsiteX3558" fmla="*/ 4893466 w 6598008"/>
                <a:gd name="connsiteY3558" fmla="*/ 944622 h 1306090"/>
                <a:gd name="connsiteX3559" fmla="*/ 4905514 w 6598008"/>
                <a:gd name="connsiteY3559" fmla="*/ 973221 h 1306090"/>
                <a:gd name="connsiteX3560" fmla="*/ 4909567 w 6598008"/>
                <a:gd name="connsiteY3560" fmla="*/ 660885 h 1306090"/>
                <a:gd name="connsiteX3561" fmla="*/ 4914521 w 6598008"/>
                <a:gd name="connsiteY3561" fmla="*/ 640618 h 1306090"/>
                <a:gd name="connsiteX3562" fmla="*/ 4909567 w 6598008"/>
                <a:gd name="connsiteY3562" fmla="*/ 660885 h 1306090"/>
                <a:gd name="connsiteX3563" fmla="*/ 4918462 w 6598008"/>
                <a:gd name="connsiteY3563" fmla="*/ 674847 h 1306090"/>
                <a:gd name="connsiteX3564" fmla="*/ 4914859 w 6598008"/>
                <a:gd name="connsiteY3564" fmla="*/ 650414 h 1306090"/>
                <a:gd name="connsiteX3565" fmla="*/ 4918462 w 6598008"/>
                <a:gd name="connsiteY3565" fmla="*/ 674847 h 1306090"/>
                <a:gd name="connsiteX3566" fmla="*/ 4946386 w 6598008"/>
                <a:gd name="connsiteY3566" fmla="*/ 672145 h 1306090"/>
                <a:gd name="connsiteX3567" fmla="*/ 4938504 w 6598008"/>
                <a:gd name="connsiteY3567" fmla="*/ 687795 h 1306090"/>
                <a:gd name="connsiteX3568" fmla="*/ 4933888 w 6598008"/>
                <a:gd name="connsiteY3568" fmla="*/ 717970 h 1306090"/>
                <a:gd name="connsiteX3569" fmla="*/ 4925556 w 6598008"/>
                <a:gd name="connsiteY3569" fmla="*/ 718759 h 1306090"/>
                <a:gd name="connsiteX3570" fmla="*/ 4932987 w 6598008"/>
                <a:gd name="connsiteY3570" fmla="*/ 688358 h 1306090"/>
                <a:gd name="connsiteX3571" fmla="*/ 4929722 w 6598008"/>
                <a:gd name="connsiteY3571" fmla="*/ 673834 h 1306090"/>
                <a:gd name="connsiteX3572" fmla="*/ 4937603 w 6598008"/>
                <a:gd name="connsiteY3572" fmla="*/ 658183 h 1306090"/>
                <a:gd name="connsiteX3573" fmla="*/ 4934450 w 6598008"/>
                <a:gd name="connsiteY3573" fmla="*/ 648613 h 1306090"/>
                <a:gd name="connsiteX3574" fmla="*/ 4928708 w 6598008"/>
                <a:gd name="connsiteY3574" fmla="*/ 644221 h 1306090"/>
                <a:gd name="connsiteX3575" fmla="*/ 4945598 w 6598008"/>
                <a:gd name="connsiteY3575" fmla="*/ 647487 h 1306090"/>
                <a:gd name="connsiteX3576" fmla="*/ 4956969 w 6598008"/>
                <a:gd name="connsiteY3576" fmla="*/ 651315 h 1306090"/>
                <a:gd name="connsiteX3577" fmla="*/ 4946386 w 6598008"/>
                <a:gd name="connsiteY3577" fmla="*/ 672145 h 1306090"/>
                <a:gd name="connsiteX3578" fmla="*/ 5569593 w 6598008"/>
                <a:gd name="connsiteY3578" fmla="*/ 783838 h 1306090"/>
                <a:gd name="connsiteX3579" fmla="*/ 5555407 w 6598008"/>
                <a:gd name="connsiteY3579" fmla="*/ 780235 h 1306090"/>
                <a:gd name="connsiteX3580" fmla="*/ 5569593 w 6598008"/>
                <a:gd name="connsiteY3580" fmla="*/ 783838 h 1306090"/>
                <a:gd name="connsiteX3581" fmla="*/ 5545723 w 6598008"/>
                <a:gd name="connsiteY3581" fmla="*/ 652441 h 1306090"/>
                <a:gd name="connsiteX3582" fmla="*/ 5548651 w 6598008"/>
                <a:gd name="connsiteY3582" fmla="*/ 657057 h 1306090"/>
                <a:gd name="connsiteX3583" fmla="*/ 5543359 w 6598008"/>
                <a:gd name="connsiteY3583" fmla="*/ 667528 h 1306090"/>
                <a:gd name="connsiteX3584" fmla="*/ 5545723 w 6598008"/>
                <a:gd name="connsiteY3584" fmla="*/ 652441 h 1306090"/>
                <a:gd name="connsiteX3585" fmla="*/ 5538855 w 6598008"/>
                <a:gd name="connsiteY3585" fmla="*/ 786878 h 1306090"/>
                <a:gd name="connsiteX3586" fmla="*/ 5538855 w 6598008"/>
                <a:gd name="connsiteY3586" fmla="*/ 786878 h 1306090"/>
                <a:gd name="connsiteX3587" fmla="*/ 5538855 w 6598008"/>
                <a:gd name="connsiteY3587" fmla="*/ 786878 h 1306090"/>
                <a:gd name="connsiteX3588" fmla="*/ 5495281 w 6598008"/>
                <a:gd name="connsiteY3588" fmla="*/ 652553 h 1306090"/>
                <a:gd name="connsiteX3589" fmla="*/ 5495619 w 6598008"/>
                <a:gd name="connsiteY3589" fmla="*/ 662462 h 1306090"/>
                <a:gd name="connsiteX3590" fmla="*/ 5487287 w 6598008"/>
                <a:gd name="connsiteY3590" fmla="*/ 663250 h 1306090"/>
                <a:gd name="connsiteX3591" fmla="*/ 5486949 w 6598008"/>
                <a:gd name="connsiteY3591" fmla="*/ 653341 h 1306090"/>
                <a:gd name="connsiteX3592" fmla="*/ 5495281 w 6598008"/>
                <a:gd name="connsiteY3592" fmla="*/ 652553 h 1306090"/>
                <a:gd name="connsiteX3593" fmla="*/ 5489990 w 6598008"/>
                <a:gd name="connsiteY3593" fmla="*/ 573850 h 1306090"/>
                <a:gd name="connsiteX3594" fmla="*/ 5485035 w 6598008"/>
                <a:gd name="connsiteY3594" fmla="*/ 594117 h 1306090"/>
                <a:gd name="connsiteX3595" fmla="*/ 5489990 w 6598008"/>
                <a:gd name="connsiteY3595" fmla="*/ 573850 h 1306090"/>
                <a:gd name="connsiteX3596" fmla="*/ 5469948 w 6598008"/>
                <a:gd name="connsiteY3596" fmla="*/ 560902 h 1306090"/>
                <a:gd name="connsiteX3597" fmla="*/ 5478280 w 6598008"/>
                <a:gd name="connsiteY3597" fmla="*/ 560114 h 1306090"/>
                <a:gd name="connsiteX3598" fmla="*/ 5481207 w 6598008"/>
                <a:gd name="connsiteY3598" fmla="*/ 564730 h 1306090"/>
                <a:gd name="connsiteX3599" fmla="*/ 5482108 w 6598008"/>
                <a:gd name="connsiteY3599" fmla="*/ 594342 h 1306090"/>
                <a:gd name="connsiteX3600" fmla="*/ 5479293 w 6598008"/>
                <a:gd name="connsiteY3600" fmla="*/ 594567 h 1306090"/>
                <a:gd name="connsiteX3601" fmla="*/ 5477154 w 6598008"/>
                <a:gd name="connsiteY3601" fmla="*/ 614609 h 1306090"/>
                <a:gd name="connsiteX3602" fmla="*/ 5477491 w 6598008"/>
                <a:gd name="connsiteY3602" fmla="*/ 624517 h 1306090"/>
                <a:gd name="connsiteX3603" fmla="*/ 5475127 w 6598008"/>
                <a:gd name="connsiteY3603" fmla="*/ 639605 h 1306090"/>
                <a:gd name="connsiteX3604" fmla="*/ 5466119 w 6598008"/>
                <a:gd name="connsiteY3604" fmla="*/ 620689 h 1306090"/>
                <a:gd name="connsiteX3605" fmla="*/ 5455423 w 6598008"/>
                <a:gd name="connsiteY3605" fmla="*/ 636565 h 1306090"/>
                <a:gd name="connsiteX3606" fmla="*/ 5448555 w 6598008"/>
                <a:gd name="connsiteY3606" fmla="*/ 597607 h 1306090"/>
                <a:gd name="connsiteX3607" fmla="*/ 5462854 w 6598008"/>
                <a:gd name="connsiteY3607" fmla="*/ 606052 h 1306090"/>
                <a:gd name="connsiteX3608" fmla="*/ 5459476 w 6598008"/>
                <a:gd name="connsiteY3608" fmla="*/ 586573 h 1306090"/>
                <a:gd name="connsiteX3609" fmla="*/ 5473326 w 6598008"/>
                <a:gd name="connsiteY3609" fmla="*/ 580268 h 1306090"/>
                <a:gd name="connsiteX3610" fmla="*/ 5469948 w 6598008"/>
                <a:gd name="connsiteY3610" fmla="*/ 560902 h 1306090"/>
                <a:gd name="connsiteX3611" fmla="*/ 5452270 w 6598008"/>
                <a:gd name="connsiteY3611" fmla="*/ 443917 h 1306090"/>
                <a:gd name="connsiteX3612" fmla="*/ 5452608 w 6598008"/>
                <a:gd name="connsiteY3612" fmla="*/ 453825 h 1306090"/>
                <a:gd name="connsiteX3613" fmla="*/ 5452270 w 6598008"/>
                <a:gd name="connsiteY3613" fmla="*/ 443917 h 1306090"/>
                <a:gd name="connsiteX3614" fmla="*/ 5359268 w 6598008"/>
                <a:gd name="connsiteY3614" fmla="*/ 695677 h 1306090"/>
                <a:gd name="connsiteX3615" fmla="*/ 5373905 w 6598008"/>
                <a:gd name="connsiteY3615" fmla="*/ 714030 h 1306090"/>
                <a:gd name="connsiteX3616" fmla="*/ 5359268 w 6598008"/>
                <a:gd name="connsiteY3616" fmla="*/ 695677 h 1306090"/>
                <a:gd name="connsiteX3617" fmla="*/ 5376382 w 6598008"/>
                <a:gd name="connsiteY3617" fmla="*/ 882132 h 1306090"/>
                <a:gd name="connsiteX3618" fmla="*/ 5365235 w 6598008"/>
                <a:gd name="connsiteY3618" fmla="*/ 883258 h 1306090"/>
                <a:gd name="connsiteX3619" fmla="*/ 5370189 w 6598008"/>
                <a:gd name="connsiteY3619" fmla="*/ 862991 h 1306090"/>
                <a:gd name="connsiteX3620" fmla="*/ 5376382 w 6598008"/>
                <a:gd name="connsiteY3620" fmla="*/ 882132 h 1306090"/>
                <a:gd name="connsiteX3621" fmla="*/ 5368501 w 6598008"/>
                <a:gd name="connsiteY3621" fmla="*/ 808721 h 1306090"/>
                <a:gd name="connsiteX3622" fmla="*/ 5354314 w 6598008"/>
                <a:gd name="connsiteY3622" fmla="*/ 805118 h 1306090"/>
                <a:gd name="connsiteX3623" fmla="*/ 5368501 w 6598008"/>
                <a:gd name="connsiteY3623" fmla="*/ 808721 h 1306090"/>
                <a:gd name="connsiteX3624" fmla="*/ 4979488 w 6598008"/>
                <a:gd name="connsiteY3624" fmla="*/ 654017 h 1306090"/>
                <a:gd name="connsiteX3625" fmla="*/ 4968567 w 6598008"/>
                <a:gd name="connsiteY3625" fmla="*/ 664939 h 1306090"/>
                <a:gd name="connsiteX3626" fmla="*/ 4970706 w 6598008"/>
                <a:gd name="connsiteY3626" fmla="*/ 644897 h 1306090"/>
                <a:gd name="connsiteX3627" fmla="*/ 4964964 w 6598008"/>
                <a:gd name="connsiteY3627" fmla="*/ 640506 h 1306090"/>
                <a:gd name="connsiteX3628" fmla="*/ 4976110 w 6598008"/>
                <a:gd name="connsiteY3628" fmla="*/ 639380 h 1306090"/>
                <a:gd name="connsiteX3629" fmla="*/ 4974872 w 6598008"/>
                <a:gd name="connsiteY3629" fmla="*/ 599859 h 1306090"/>
                <a:gd name="connsiteX3630" fmla="*/ 4985906 w 6598008"/>
                <a:gd name="connsiteY3630" fmla="*/ 593779 h 1306090"/>
                <a:gd name="connsiteX3631" fmla="*/ 4996940 w 6598008"/>
                <a:gd name="connsiteY3631" fmla="*/ 587699 h 1306090"/>
                <a:gd name="connsiteX3632" fmla="*/ 5003133 w 6598008"/>
                <a:gd name="connsiteY3632" fmla="*/ 606840 h 1306090"/>
                <a:gd name="connsiteX3633" fmla="*/ 5000656 w 6598008"/>
                <a:gd name="connsiteY3633" fmla="*/ 616974 h 1306090"/>
                <a:gd name="connsiteX3634" fmla="*/ 4992437 w 6598008"/>
                <a:gd name="connsiteY3634" fmla="*/ 622716 h 1306090"/>
                <a:gd name="connsiteX3635" fmla="*/ 4993112 w 6598008"/>
                <a:gd name="connsiteY3635" fmla="*/ 642420 h 1306090"/>
                <a:gd name="connsiteX3636" fmla="*/ 5013154 w 6598008"/>
                <a:gd name="connsiteY3636" fmla="*/ 655256 h 1306090"/>
                <a:gd name="connsiteX3637" fmla="*/ 5015518 w 6598008"/>
                <a:gd name="connsiteY3637" fmla="*/ 640168 h 1306090"/>
                <a:gd name="connsiteX3638" fmla="*/ 5009776 w 6598008"/>
                <a:gd name="connsiteY3638" fmla="*/ 635777 h 1306090"/>
                <a:gd name="connsiteX3639" fmla="*/ 5023963 w 6598008"/>
                <a:gd name="connsiteY3639" fmla="*/ 639380 h 1306090"/>
                <a:gd name="connsiteX3640" fmla="*/ 5022274 w 6598008"/>
                <a:gd name="connsiteY3640" fmla="*/ 674171 h 1306090"/>
                <a:gd name="connsiteX3641" fmla="*/ 5028016 w 6598008"/>
                <a:gd name="connsiteY3641" fmla="*/ 678563 h 1306090"/>
                <a:gd name="connsiteX3642" fmla="*/ 5014167 w 6598008"/>
                <a:gd name="connsiteY3642" fmla="*/ 684868 h 1306090"/>
                <a:gd name="connsiteX3643" fmla="*/ 5014843 w 6598008"/>
                <a:gd name="connsiteY3643" fmla="*/ 704572 h 1306090"/>
                <a:gd name="connsiteX3644" fmla="*/ 5011577 w 6598008"/>
                <a:gd name="connsiteY3644" fmla="*/ 690047 h 1306090"/>
                <a:gd name="connsiteX3645" fmla="*/ 5000093 w 6598008"/>
                <a:gd name="connsiteY3645" fmla="*/ 681265 h 1306090"/>
                <a:gd name="connsiteX3646" fmla="*/ 4997954 w 6598008"/>
                <a:gd name="connsiteY3646" fmla="*/ 701306 h 1306090"/>
                <a:gd name="connsiteX3647" fmla="*/ 4986019 w 6598008"/>
                <a:gd name="connsiteY3647" fmla="*/ 677774 h 1306090"/>
                <a:gd name="connsiteX3648" fmla="*/ 4975322 w 6598008"/>
                <a:gd name="connsiteY3648" fmla="*/ 693650 h 1306090"/>
                <a:gd name="connsiteX3649" fmla="*/ 4979488 w 6598008"/>
                <a:gd name="connsiteY3649" fmla="*/ 654017 h 1306090"/>
                <a:gd name="connsiteX3650" fmla="*/ 4974084 w 6598008"/>
                <a:gd name="connsiteY3650" fmla="*/ 748596 h 1306090"/>
                <a:gd name="connsiteX3651" fmla="*/ 4985230 w 6598008"/>
                <a:gd name="connsiteY3651" fmla="*/ 747470 h 1306090"/>
                <a:gd name="connsiteX3652" fmla="*/ 4985568 w 6598008"/>
                <a:gd name="connsiteY3652" fmla="*/ 757378 h 1306090"/>
                <a:gd name="connsiteX3653" fmla="*/ 4980164 w 6598008"/>
                <a:gd name="connsiteY3653" fmla="*/ 762895 h 1306090"/>
                <a:gd name="connsiteX3654" fmla="*/ 4974084 w 6598008"/>
                <a:gd name="connsiteY3654" fmla="*/ 748596 h 1306090"/>
                <a:gd name="connsiteX3655" fmla="*/ 4984780 w 6598008"/>
                <a:gd name="connsiteY3655" fmla="*/ 821782 h 1306090"/>
                <a:gd name="connsiteX3656" fmla="*/ 5001557 w 6598008"/>
                <a:gd name="connsiteY3656" fmla="*/ 820093 h 1306090"/>
                <a:gd name="connsiteX3657" fmla="*/ 4984780 w 6598008"/>
                <a:gd name="connsiteY3657" fmla="*/ 821782 h 1306090"/>
                <a:gd name="connsiteX3658" fmla="*/ 4997616 w 6598008"/>
                <a:gd name="connsiteY3658" fmla="*/ 959259 h 1306090"/>
                <a:gd name="connsiteX3659" fmla="*/ 4999980 w 6598008"/>
                <a:gd name="connsiteY3659" fmla="*/ 944172 h 1306090"/>
                <a:gd name="connsiteX3660" fmla="*/ 5008988 w 6598008"/>
                <a:gd name="connsiteY3660" fmla="*/ 963088 h 1306090"/>
                <a:gd name="connsiteX3661" fmla="*/ 4997616 w 6598008"/>
                <a:gd name="connsiteY3661" fmla="*/ 959259 h 1306090"/>
                <a:gd name="connsiteX3662" fmla="*/ 4999417 w 6598008"/>
                <a:gd name="connsiteY3662" fmla="*/ 929309 h 1306090"/>
                <a:gd name="connsiteX3663" fmla="*/ 5013829 w 6598008"/>
                <a:gd name="connsiteY3663" fmla="*/ 942708 h 1306090"/>
                <a:gd name="connsiteX3664" fmla="*/ 4999417 w 6598008"/>
                <a:gd name="connsiteY3664" fmla="*/ 929309 h 1306090"/>
                <a:gd name="connsiteX3665" fmla="*/ 5044568 w 6598008"/>
                <a:gd name="connsiteY3665" fmla="*/ 761432 h 1306090"/>
                <a:gd name="connsiteX3666" fmla="*/ 5011015 w 6598008"/>
                <a:gd name="connsiteY3666" fmla="*/ 764697 h 1306090"/>
                <a:gd name="connsiteX3667" fmla="*/ 5010339 w 6598008"/>
                <a:gd name="connsiteY3667" fmla="*/ 744993 h 1306090"/>
                <a:gd name="connsiteX3668" fmla="*/ 5032858 w 6598008"/>
                <a:gd name="connsiteY3668" fmla="*/ 747695 h 1306090"/>
                <a:gd name="connsiteX3669" fmla="*/ 5038150 w 6598008"/>
                <a:gd name="connsiteY3669" fmla="*/ 737224 h 1306090"/>
                <a:gd name="connsiteX3670" fmla="*/ 5060669 w 6598008"/>
                <a:gd name="connsiteY3670" fmla="*/ 739926 h 1306090"/>
                <a:gd name="connsiteX3671" fmla="*/ 5044568 w 6598008"/>
                <a:gd name="connsiteY3671" fmla="*/ 761432 h 1306090"/>
                <a:gd name="connsiteX3672" fmla="*/ 5067424 w 6598008"/>
                <a:gd name="connsiteY3672" fmla="*/ 684868 h 1306090"/>
                <a:gd name="connsiteX3673" fmla="*/ 5067087 w 6598008"/>
                <a:gd name="connsiteY3673" fmla="*/ 674960 h 1306090"/>
                <a:gd name="connsiteX3674" fmla="*/ 5070351 w 6598008"/>
                <a:gd name="connsiteY3674" fmla="*/ 689484 h 1306090"/>
                <a:gd name="connsiteX3675" fmla="*/ 5067424 w 6598008"/>
                <a:gd name="connsiteY3675" fmla="*/ 684868 h 1306090"/>
                <a:gd name="connsiteX3676" fmla="*/ 5072378 w 6598008"/>
                <a:gd name="connsiteY3676" fmla="*/ 932012 h 1306090"/>
                <a:gd name="connsiteX3677" fmla="*/ 5083863 w 6598008"/>
                <a:gd name="connsiteY3677" fmla="*/ 940794 h 1306090"/>
                <a:gd name="connsiteX3678" fmla="*/ 5072378 w 6598008"/>
                <a:gd name="connsiteY3678" fmla="*/ 932012 h 1306090"/>
                <a:gd name="connsiteX3679" fmla="*/ 5097036 w 6598008"/>
                <a:gd name="connsiteY3679" fmla="*/ 736436 h 1306090"/>
                <a:gd name="connsiteX3680" fmla="*/ 5128112 w 6598008"/>
                <a:gd name="connsiteY3680" fmla="*/ 743304 h 1306090"/>
                <a:gd name="connsiteX3681" fmla="*/ 5097036 w 6598008"/>
                <a:gd name="connsiteY3681" fmla="*/ 736436 h 1306090"/>
                <a:gd name="connsiteX3682" fmla="*/ 5129914 w 6598008"/>
                <a:gd name="connsiteY3682" fmla="*/ 624292 h 1306090"/>
                <a:gd name="connsiteX3683" fmla="*/ 5109985 w 6598008"/>
                <a:gd name="connsiteY3683" fmla="*/ 616298 h 1306090"/>
                <a:gd name="connsiteX3684" fmla="*/ 5094334 w 6598008"/>
                <a:gd name="connsiteY3684" fmla="*/ 652553 h 1306090"/>
                <a:gd name="connsiteX3685" fmla="*/ 5084876 w 6598008"/>
                <a:gd name="connsiteY3685" fmla="*/ 618775 h 1306090"/>
                <a:gd name="connsiteX3686" fmla="*/ 5079922 w 6598008"/>
                <a:gd name="connsiteY3686" fmla="*/ 639042 h 1306090"/>
                <a:gd name="connsiteX3687" fmla="*/ 5088817 w 6598008"/>
                <a:gd name="connsiteY3687" fmla="*/ 653004 h 1306090"/>
                <a:gd name="connsiteX3688" fmla="*/ 5071703 w 6598008"/>
                <a:gd name="connsiteY3688" fmla="*/ 644784 h 1306090"/>
                <a:gd name="connsiteX3689" fmla="*/ 5069563 w 6598008"/>
                <a:gd name="connsiteY3689" fmla="*/ 664826 h 1306090"/>
                <a:gd name="connsiteX3690" fmla="*/ 5061231 w 6598008"/>
                <a:gd name="connsiteY3690" fmla="*/ 665614 h 1306090"/>
                <a:gd name="connsiteX3691" fmla="*/ 5056052 w 6598008"/>
                <a:gd name="connsiteY3691" fmla="*/ 680927 h 1306090"/>
                <a:gd name="connsiteX3692" fmla="*/ 5049859 w 6598008"/>
                <a:gd name="connsiteY3692" fmla="*/ 661786 h 1306090"/>
                <a:gd name="connsiteX3693" fmla="*/ 5046707 w 6598008"/>
                <a:gd name="connsiteY3693" fmla="*/ 652216 h 1306090"/>
                <a:gd name="connsiteX3694" fmla="*/ 5058079 w 6598008"/>
                <a:gd name="connsiteY3694" fmla="*/ 656044 h 1306090"/>
                <a:gd name="connsiteX3695" fmla="*/ 5056953 w 6598008"/>
                <a:gd name="connsiteY3695" fmla="*/ 621477 h 1306090"/>
                <a:gd name="connsiteX3696" fmla="*/ 5051098 w 6598008"/>
                <a:gd name="connsiteY3696" fmla="*/ 612132 h 1306090"/>
                <a:gd name="connsiteX3697" fmla="*/ 5070464 w 6598008"/>
                <a:gd name="connsiteY3697" fmla="*/ 605264 h 1306090"/>
                <a:gd name="connsiteX3698" fmla="*/ 5072941 w 6598008"/>
                <a:gd name="connsiteY3698" fmla="*/ 595130 h 1306090"/>
                <a:gd name="connsiteX3699" fmla="*/ 5087128 w 6598008"/>
                <a:gd name="connsiteY3699" fmla="*/ 598733 h 1306090"/>
                <a:gd name="connsiteX3700" fmla="*/ 5092420 w 6598008"/>
                <a:gd name="connsiteY3700" fmla="*/ 588262 h 1306090"/>
                <a:gd name="connsiteX3701" fmla="*/ 5101090 w 6598008"/>
                <a:gd name="connsiteY3701" fmla="*/ 597270 h 1306090"/>
                <a:gd name="connsiteX3702" fmla="*/ 5101540 w 6598008"/>
                <a:gd name="connsiteY3702" fmla="*/ 612132 h 1306090"/>
                <a:gd name="connsiteX3703" fmla="*/ 5106832 w 6598008"/>
                <a:gd name="connsiteY3703" fmla="*/ 601661 h 1306090"/>
                <a:gd name="connsiteX3704" fmla="*/ 5109759 w 6598008"/>
                <a:gd name="connsiteY3704" fmla="*/ 606277 h 1306090"/>
                <a:gd name="connsiteX3705" fmla="*/ 5117979 w 6598008"/>
                <a:gd name="connsiteY3705" fmla="*/ 600535 h 1306090"/>
                <a:gd name="connsiteX3706" fmla="*/ 5123271 w 6598008"/>
                <a:gd name="connsiteY3706" fmla="*/ 590064 h 1306090"/>
                <a:gd name="connsiteX3707" fmla="*/ 5137570 w 6598008"/>
                <a:gd name="connsiteY3707" fmla="*/ 598508 h 1306090"/>
                <a:gd name="connsiteX3708" fmla="*/ 5167971 w 6598008"/>
                <a:gd name="connsiteY3708" fmla="*/ 585560 h 1306090"/>
                <a:gd name="connsiteX3709" fmla="*/ 5179906 w 6598008"/>
                <a:gd name="connsiteY3709" fmla="*/ 609092 h 1306090"/>
                <a:gd name="connsiteX3710" fmla="*/ 5177879 w 6598008"/>
                <a:gd name="connsiteY3710" fmla="*/ 634088 h 1306090"/>
                <a:gd name="connsiteX3711" fmla="*/ 5157950 w 6598008"/>
                <a:gd name="connsiteY3711" fmla="*/ 626094 h 1306090"/>
                <a:gd name="connsiteX3712" fmla="*/ 5152995 w 6598008"/>
                <a:gd name="connsiteY3712" fmla="*/ 646361 h 1306090"/>
                <a:gd name="connsiteX3713" fmla="*/ 5130589 w 6598008"/>
                <a:gd name="connsiteY3713" fmla="*/ 648613 h 1306090"/>
                <a:gd name="connsiteX3714" fmla="*/ 5129914 w 6598008"/>
                <a:gd name="connsiteY3714" fmla="*/ 624292 h 1306090"/>
                <a:gd name="connsiteX3715" fmla="*/ 5134418 w 6598008"/>
                <a:gd name="connsiteY3715" fmla="*/ 678337 h 1306090"/>
                <a:gd name="connsiteX3716" fmla="*/ 5131490 w 6598008"/>
                <a:gd name="connsiteY3716" fmla="*/ 673721 h 1306090"/>
                <a:gd name="connsiteX3717" fmla="*/ 5131152 w 6598008"/>
                <a:gd name="connsiteY3717" fmla="*/ 663813 h 1306090"/>
                <a:gd name="connsiteX3718" fmla="*/ 5134418 w 6598008"/>
                <a:gd name="connsiteY3718" fmla="*/ 678337 h 1306090"/>
                <a:gd name="connsiteX3719" fmla="*/ 5158400 w 6598008"/>
                <a:gd name="connsiteY3719" fmla="*/ 992812 h 1306090"/>
                <a:gd name="connsiteX3720" fmla="*/ 5155135 w 6598008"/>
                <a:gd name="connsiteY3720" fmla="*/ 978288 h 1306090"/>
                <a:gd name="connsiteX3721" fmla="*/ 5163467 w 6598008"/>
                <a:gd name="connsiteY3721" fmla="*/ 977500 h 1306090"/>
                <a:gd name="connsiteX3722" fmla="*/ 5158400 w 6598008"/>
                <a:gd name="connsiteY3722" fmla="*/ 992812 h 1306090"/>
                <a:gd name="connsiteX3723" fmla="*/ 5173938 w 6598008"/>
                <a:gd name="connsiteY3723" fmla="*/ 951716 h 1306090"/>
                <a:gd name="connsiteX3724" fmla="*/ 5171011 w 6598008"/>
                <a:gd name="connsiteY3724" fmla="*/ 947099 h 1306090"/>
                <a:gd name="connsiteX3725" fmla="*/ 5159638 w 6598008"/>
                <a:gd name="connsiteY3725" fmla="*/ 943271 h 1306090"/>
                <a:gd name="connsiteX3726" fmla="*/ 5161665 w 6598008"/>
                <a:gd name="connsiteY3726" fmla="*/ 918275 h 1306090"/>
                <a:gd name="connsiteX3727" fmla="*/ 5170335 w 6598008"/>
                <a:gd name="connsiteY3727" fmla="*/ 927283 h 1306090"/>
                <a:gd name="connsiteX3728" fmla="*/ 5175965 w 6598008"/>
                <a:gd name="connsiteY3728" fmla="*/ 926720 h 1306090"/>
                <a:gd name="connsiteX3729" fmla="*/ 5181819 w 6598008"/>
                <a:gd name="connsiteY3729" fmla="*/ 936065 h 1306090"/>
                <a:gd name="connsiteX3730" fmla="*/ 5187224 w 6598008"/>
                <a:gd name="connsiteY3730" fmla="*/ 930548 h 1306090"/>
                <a:gd name="connsiteX3731" fmla="*/ 5190377 w 6598008"/>
                <a:gd name="connsiteY3731" fmla="*/ 940118 h 1306090"/>
                <a:gd name="connsiteX3732" fmla="*/ 5173938 w 6598008"/>
                <a:gd name="connsiteY3732" fmla="*/ 951716 h 1306090"/>
                <a:gd name="connsiteX3733" fmla="*/ 5189926 w 6598008"/>
                <a:gd name="connsiteY3733" fmla="*/ 747132 h 1306090"/>
                <a:gd name="connsiteX3734" fmla="*/ 5164593 w 6598008"/>
                <a:gd name="connsiteY3734" fmla="*/ 744655 h 1306090"/>
                <a:gd name="connsiteX3735" fmla="*/ 5162116 w 6598008"/>
                <a:gd name="connsiteY3735" fmla="*/ 754789 h 1306090"/>
                <a:gd name="connsiteX3736" fmla="*/ 5156711 w 6598008"/>
                <a:gd name="connsiteY3736" fmla="*/ 760306 h 1306090"/>
                <a:gd name="connsiteX3737" fmla="*/ 5153108 w 6598008"/>
                <a:gd name="connsiteY3737" fmla="*/ 735873 h 1306090"/>
                <a:gd name="connsiteX3738" fmla="*/ 5131378 w 6598008"/>
                <a:gd name="connsiteY3738" fmla="*/ 757829 h 1306090"/>
                <a:gd name="connsiteX3739" fmla="*/ 5144439 w 6598008"/>
                <a:gd name="connsiteY3739" fmla="*/ 726865 h 1306090"/>
                <a:gd name="connsiteX3740" fmla="*/ 5149055 w 6598008"/>
                <a:gd name="connsiteY3740" fmla="*/ 696690 h 1306090"/>
                <a:gd name="connsiteX3741" fmla="*/ 5166394 w 6598008"/>
                <a:gd name="connsiteY3741" fmla="*/ 714818 h 1306090"/>
                <a:gd name="connsiteX3742" fmla="*/ 5172137 w 6598008"/>
                <a:gd name="connsiteY3742" fmla="*/ 719209 h 1306090"/>
                <a:gd name="connsiteX3743" fmla="*/ 5175064 w 6598008"/>
                <a:gd name="connsiteY3743" fmla="*/ 723825 h 1306090"/>
                <a:gd name="connsiteX3744" fmla="*/ 5192291 w 6598008"/>
                <a:gd name="connsiteY3744" fmla="*/ 736999 h 1306090"/>
                <a:gd name="connsiteX3745" fmla="*/ 5197695 w 6598008"/>
                <a:gd name="connsiteY3745" fmla="*/ 731482 h 1306090"/>
                <a:gd name="connsiteX3746" fmla="*/ 5189926 w 6598008"/>
                <a:gd name="connsiteY3746" fmla="*/ 747132 h 1306090"/>
                <a:gd name="connsiteX3747" fmla="*/ 5188575 w 6598008"/>
                <a:gd name="connsiteY3747" fmla="*/ 618437 h 1306090"/>
                <a:gd name="connsiteX3748" fmla="*/ 5193192 w 6598008"/>
                <a:gd name="connsiteY3748" fmla="*/ 588262 h 1306090"/>
                <a:gd name="connsiteX3749" fmla="*/ 5198934 w 6598008"/>
                <a:gd name="connsiteY3749" fmla="*/ 592653 h 1306090"/>
                <a:gd name="connsiteX3750" fmla="*/ 5188575 w 6598008"/>
                <a:gd name="connsiteY3750" fmla="*/ 618437 h 1306090"/>
                <a:gd name="connsiteX3751" fmla="*/ 5218638 w 6598008"/>
                <a:gd name="connsiteY3751" fmla="*/ 947324 h 1306090"/>
                <a:gd name="connsiteX3752" fmla="*/ 5209518 w 6598008"/>
                <a:gd name="connsiteY3752" fmla="*/ 923454 h 1306090"/>
                <a:gd name="connsiteX3753" fmla="*/ 5201636 w 6598008"/>
                <a:gd name="connsiteY3753" fmla="*/ 939105 h 1306090"/>
                <a:gd name="connsiteX3754" fmla="*/ 5203438 w 6598008"/>
                <a:gd name="connsiteY3754" fmla="*/ 909268 h 1306090"/>
                <a:gd name="connsiteX3755" fmla="*/ 5214359 w 6598008"/>
                <a:gd name="connsiteY3755" fmla="*/ 898346 h 1306090"/>
                <a:gd name="connsiteX3756" fmla="*/ 5214022 w 6598008"/>
                <a:gd name="connsiteY3756" fmla="*/ 888438 h 1306090"/>
                <a:gd name="connsiteX3757" fmla="*/ 5222691 w 6598008"/>
                <a:gd name="connsiteY3757" fmla="*/ 897445 h 1306090"/>
                <a:gd name="connsiteX3758" fmla="*/ 5225506 w 6598008"/>
                <a:gd name="connsiteY3758" fmla="*/ 897107 h 1306090"/>
                <a:gd name="connsiteX3759" fmla="*/ 5226407 w 6598008"/>
                <a:gd name="connsiteY3759" fmla="*/ 926720 h 1306090"/>
                <a:gd name="connsiteX3760" fmla="*/ 5231473 w 6598008"/>
                <a:gd name="connsiteY3760" fmla="*/ 911407 h 1306090"/>
                <a:gd name="connsiteX3761" fmla="*/ 5218638 w 6598008"/>
                <a:gd name="connsiteY3761" fmla="*/ 947324 h 1306090"/>
                <a:gd name="connsiteX3762" fmla="*/ 5217737 w 6598008"/>
                <a:gd name="connsiteY3762" fmla="*/ 828538 h 1306090"/>
                <a:gd name="connsiteX3763" fmla="*/ 5216949 w 6598008"/>
                <a:gd name="connsiteY3763" fmla="*/ 803880 h 1306090"/>
                <a:gd name="connsiteX3764" fmla="*/ 5233838 w 6598008"/>
                <a:gd name="connsiteY3764" fmla="*/ 807145 h 1306090"/>
                <a:gd name="connsiteX3765" fmla="*/ 5217737 w 6598008"/>
                <a:gd name="connsiteY3765" fmla="*/ 828538 h 1306090"/>
                <a:gd name="connsiteX3766" fmla="*/ 5258946 w 6598008"/>
                <a:gd name="connsiteY3766" fmla="*/ 626319 h 1306090"/>
                <a:gd name="connsiteX3767" fmla="*/ 5245098 w 6598008"/>
                <a:gd name="connsiteY3767" fmla="*/ 632624 h 1306090"/>
                <a:gd name="connsiteX3768" fmla="*/ 5237216 w 6598008"/>
                <a:gd name="connsiteY3768" fmla="*/ 648275 h 1306090"/>
                <a:gd name="connsiteX3769" fmla="*/ 5234852 w 6598008"/>
                <a:gd name="connsiteY3769" fmla="*/ 663362 h 1306090"/>
                <a:gd name="connsiteX3770" fmla="*/ 5229109 w 6598008"/>
                <a:gd name="connsiteY3770" fmla="*/ 658971 h 1306090"/>
                <a:gd name="connsiteX3771" fmla="*/ 5229897 w 6598008"/>
                <a:gd name="connsiteY3771" fmla="*/ 683629 h 1306090"/>
                <a:gd name="connsiteX3772" fmla="*/ 5244534 w 6598008"/>
                <a:gd name="connsiteY3772" fmla="*/ 701982 h 1306090"/>
                <a:gd name="connsiteX3773" fmla="*/ 5248475 w 6598008"/>
                <a:gd name="connsiteY3773" fmla="*/ 736211 h 1306090"/>
                <a:gd name="connsiteX3774" fmla="*/ 5228884 w 6598008"/>
                <a:gd name="connsiteY3774" fmla="*/ 738125 h 1306090"/>
                <a:gd name="connsiteX3775" fmla="*/ 5229334 w 6598008"/>
                <a:gd name="connsiteY3775" fmla="*/ 752987 h 1306090"/>
                <a:gd name="connsiteX3776" fmla="*/ 5206815 w 6598008"/>
                <a:gd name="connsiteY3776" fmla="*/ 750285 h 1306090"/>
                <a:gd name="connsiteX3777" fmla="*/ 5211432 w 6598008"/>
                <a:gd name="connsiteY3777" fmla="*/ 720110 h 1306090"/>
                <a:gd name="connsiteX3778" fmla="*/ 5217625 w 6598008"/>
                <a:gd name="connsiteY3778" fmla="*/ 739363 h 1306090"/>
                <a:gd name="connsiteX3779" fmla="*/ 5231136 w 6598008"/>
                <a:gd name="connsiteY3779" fmla="*/ 723150 h 1306090"/>
                <a:gd name="connsiteX3780" fmla="*/ 5228546 w 6598008"/>
                <a:gd name="connsiteY3780" fmla="*/ 728329 h 1306090"/>
                <a:gd name="connsiteX3781" fmla="*/ 5239693 w 6598008"/>
                <a:gd name="connsiteY3781" fmla="*/ 727203 h 1306090"/>
                <a:gd name="connsiteX3782" fmla="*/ 5233613 w 6598008"/>
                <a:gd name="connsiteY3782" fmla="*/ 712904 h 1306090"/>
                <a:gd name="connsiteX3783" fmla="*/ 5238905 w 6598008"/>
                <a:gd name="connsiteY3783" fmla="*/ 702432 h 1306090"/>
                <a:gd name="connsiteX3784" fmla="*/ 5222016 w 6598008"/>
                <a:gd name="connsiteY3784" fmla="*/ 699167 h 1306090"/>
                <a:gd name="connsiteX3785" fmla="*/ 5218413 w 6598008"/>
                <a:gd name="connsiteY3785" fmla="*/ 674734 h 1306090"/>
                <a:gd name="connsiteX3786" fmla="*/ 5220214 w 6598008"/>
                <a:gd name="connsiteY3786" fmla="*/ 644784 h 1306090"/>
                <a:gd name="connsiteX3787" fmla="*/ 5208279 w 6598008"/>
                <a:gd name="connsiteY3787" fmla="*/ 621252 h 1306090"/>
                <a:gd name="connsiteX3788" fmla="*/ 5219426 w 6598008"/>
                <a:gd name="connsiteY3788" fmla="*/ 620126 h 1306090"/>
                <a:gd name="connsiteX3789" fmla="*/ 5207604 w 6598008"/>
                <a:gd name="connsiteY3789" fmla="*/ 601548 h 1306090"/>
                <a:gd name="connsiteX3790" fmla="*/ 5234964 w 6598008"/>
                <a:gd name="connsiteY3790" fmla="*/ 579029 h 1306090"/>
                <a:gd name="connsiteX3791" fmla="*/ 5263676 w 6598008"/>
                <a:gd name="connsiteY3791" fmla="*/ 600985 h 1306090"/>
                <a:gd name="connsiteX3792" fmla="*/ 5258946 w 6598008"/>
                <a:gd name="connsiteY3792" fmla="*/ 626319 h 1306090"/>
                <a:gd name="connsiteX3793" fmla="*/ 5302182 w 6598008"/>
                <a:gd name="connsiteY3793" fmla="*/ 929084 h 1306090"/>
                <a:gd name="connsiteX3794" fmla="*/ 5282591 w 6598008"/>
                <a:gd name="connsiteY3794" fmla="*/ 930998 h 1306090"/>
                <a:gd name="connsiteX3795" fmla="*/ 5288334 w 6598008"/>
                <a:gd name="connsiteY3795" fmla="*/ 935389 h 1306090"/>
                <a:gd name="connsiteX3796" fmla="*/ 5268630 w 6598008"/>
                <a:gd name="connsiteY3796" fmla="*/ 932349 h 1306090"/>
                <a:gd name="connsiteX3797" fmla="*/ 5276173 w 6598008"/>
                <a:gd name="connsiteY3797" fmla="*/ 906903 h 1306090"/>
                <a:gd name="connsiteX3798" fmla="*/ 5298580 w 6598008"/>
                <a:gd name="connsiteY3798" fmla="*/ 904651 h 1306090"/>
                <a:gd name="connsiteX3799" fmla="*/ 5302182 w 6598008"/>
                <a:gd name="connsiteY3799" fmla="*/ 929084 h 1306090"/>
                <a:gd name="connsiteX3800" fmla="*/ 5298129 w 6598008"/>
                <a:gd name="connsiteY3800" fmla="*/ 889901 h 1306090"/>
                <a:gd name="connsiteX3801" fmla="*/ 5294751 w 6598008"/>
                <a:gd name="connsiteY3801" fmla="*/ 870423 h 1306090"/>
                <a:gd name="connsiteX3802" fmla="*/ 5311640 w 6598008"/>
                <a:gd name="connsiteY3802" fmla="*/ 873688 h 1306090"/>
                <a:gd name="connsiteX3803" fmla="*/ 5298129 w 6598008"/>
                <a:gd name="connsiteY3803" fmla="*/ 889901 h 1306090"/>
                <a:gd name="connsiteX3804" fmla="*/ 5300043 w 6598008"/>
                <a:gd name="connsiteY3804" fmla="*/ 859951 h 1306090"/>
                <a:gd name="connsiteX3805" fmla="*/ 5311528 w 6598008"/>
                <a:gd name="connsiteY3805" fmla="*/ 868734 h 1306090"/>
                <a:gd name="connsiteX3806" fmla="*/ 5300043 w 6598008"/>
                <a:gd name="connsiteY3806" fmla="*/ 859951 h 1306090"/>
                <a:gd name="connsiteX3807" fmla="*/ 5301395 w 6598008"/>
                <a:gd name="connsiteY3807" fmla="*/ 726190 h 1306090"/>
                <a:gd name="connsiteX3808" fmla="*/ 5301845 w 6598008"/>
                <a:gd name="connsiteY3808" fmla="*/ 741052 h 1306090"/>
                <a:gd name="connsiteX3809" fmla="*/ 5293400 w 6598008"/>
                <a:gd name="connsiteY3809" fmla="*/ 741840 h 1306090"/>
                <a:gd name="connsiteX3810" fmla="*/ 5292500 w 6598008"/>
                <a:gd name="connsiteY3810" fmla="*/ 712228 h 1306090"/>
                <a:gd name="connsiteX3811" fmla="*/ 5312204 w 6598008"/>
                <a:gd name="connsiteY3811" fmla="*/ 715268 h 1306090"/>
                <a:gd name="connsiteX3812" fmla="*/ 5301395 w 6598008"/>
                <a:gd name="connsiteY3812" fmla="*/ 726190 h 1306090"/>
                <a:gd name="connsiteX3813" fmla="*/ 5317608 w 6598008"/>
                <a:gd name="connsiteY3813" fmla="*/ 620577 h 1306090"/>
                <a:gd name="connsiteX3814" fmla="*/ 5298017 w 6598008"/>
                <a:gd name="connsiteY3814" fmla="*/ 622491 h 1306090"/>
                <a:gd name="connsiteX3815" fmla="*/ 5289797 w 6598008"/>
                <a:gd name="connsiteY3815" fmla="*/ 628233 h 1306090"/>
                <a:gd name="connsiteX3816" fmla="*/ 5286870 w 6598008"/>
                <a:gd name="connsiteY3816" fmla="*/ 623617 h 1306090"/>
                <a:gd name="connsiteX3817" fmla="*/ 5275385 w 6598008"/>
                <a:gd name="connsiteY3817" fmla="*/ 614834 h 1306090"/>
                <a:gd name="connsiteX3818" fmla="*/ 5267166 w 6598008"/>
                <a:gd name="connsiteY3818" fmla="*/ 620577 h 1306090"/>
                <a:gd name="connsiteX3819" fmla="*/ 5280565 w 6598008"/>
                <a:gd name="connsiteY3819" fmla="*/ 599409 h 1306090"/>
                <a:gd name="connsiteX3820" fmla="*/ 5282929 w 6598008"/>
                <a:gd name="connsiteY3820" fmla="*/ 584321 h 1306090"/>
                <a:gd name="connsiteX3821" fmla="*/ 5302182 w 6598008"/>
                <a:gd name="connsiteY3821" fmla="*/ 572499 h 1306090"/>
                <a:gd name="connsiteX3822" fmla="*/ 5313667 w 6598008"/>
                <a:gd name="connsiteY3822" fmla="*/ 581281 h 1306090"/>
                <a:gd name="connsiteX3823" fmla="*/ 5322112 w 6598008"/>
                <a:gd name="connsiteY3823" fmla="*/ 580493 h 1306090"/>
                <a:gd name="connsiteX3824" fmla="*/ 5323012 w 6598008"/>
                <a:gd name="connsiteY3824" fmla="*/ 610105 h 1306090"/>
                <a:gd name="connsiteX3825" fmla="*/ 5339001 w 6598008"/>
                <a:gd name="connsiteY3825" fmla="*/ 583758 h 1306090"/>
                <a:gd name="connsiteX3826" fmla="*/ 5332020 w 6598008"/>
                <a:gd name="connsiteY3826" fmla="*/ 629021 h 1306090"/>
                <a:gd name="connsiteX3827" fmla="*/ 5317608 w 6598008"/>
                <a:gd name="connsiteY3827" fmla="*/ 620577 h 1306090"/>
                <a:gd name="connsiteX3828" fmla="*/ 5335511 w 6598008"/>
                <a:gd name="connsiteY3828" fmla="*/ 653454 h 1306090"/>
                <a:gd name="connsiteX3829" fmla="*/ 5332583 w 6598008"/>
                <a:gd name="connsiteY3829" fmla="*/ 648838 h 1306090"/>
                <a:gd name="connsiteX3830" fmla="*/ 5332245 w 6598008"/>
                <a:gd name="connsiteY3830" fmla="*/ 638929 h 1306090"/>
                <a:gd name="connsiteX3831" fmla="*/ 5335511 w 6598008"/>
                <a:gd name="connsiteY3831" fmla="*/ 653454 h 1306090"/>
                <a:gd name="connsiteX3832" fmla="*/ 5332133 w 6598008"/>
                <a:gd name="connsiteY3832" fmla="*/ 812212 h 1306090"/>
                <a:gd name="connsiteX3833" fmla="*/ 5331682 w 6598008"/>
                <a:gd name="connsiteY3833" fmla="*/ 797349 h 1306090"/>
                <a:gd name="connsiteX3834" fmla="*/ 5340352 w 6598008"/>
                <a:gd name="connsiteY3834" fmla="*/ 806357 h 1306090"/>
                <a:gd name="connsiteX3835" fmla="*/ 5332133 w 6598008"/>
                <a:gd name="connsiteY3835" fmla="*/ 812212 h 1306090"/>
                <a:gd name="connsiteX3836" fmla="*/ 5340352 w 6598008"/>
                <a:gd name="connsiteY3836" fmla="*/ 717407 h 1306090"/>
                <a:gd name="connsiteX3837" fmla="*/ 5337537 w 6598008"/>
                <a:gd name="connsiteY3837" fmla="*/ 717745 h 1306090"/>
                <a:gd name="connsiteX3838" fmla="*/ 5328980 w 6598008"/>
                <a:gd name="connsiteY3838" fmla="*/ 713579 h 1306090"/>
                <a:gd name="connsiteX3839" fmla="*/ 5326390 w 6598008"/>
                <a:gd name="connsiteY3839" fmla="*/ 718759 h 1306090"/>
                <a:gd name="connsiteX3840" fmla="*/ 5323463 w 6598008"/>
                <a:gd name="connsiteY3840" fmla="*/ 714142 h 1306090"/>
                <a:gd name="connsiteX3841" fmla="*/ 5328755 w 6598008"/>
                <a:gd name="connsiteY3841" fmla="*/ 703671 h 1306090"/>
                <a:gd name="connsiteX3842" fmla="*/ 5334047 w 6598008"/>
                <a:gd name="connsiteY3842" fmla="*/ 693200 h 1306090"/>
                <a:gd name="connsiteX3843" fmla="*/ 5337199 w 6598008"/>
                <a:gd name="connsiteY3843" fmla="*/ 702770 h 1306090"/>
                <a:gd name="connsiteX3844" fmla="*/ 5342604 w 6598008"/>
                <a:gd name="connsiteY3844" fmla="*/ 697253 h 1306090"/>
                <a:gd name="connsiteX3845" fmla="*/ 5340352 w 6598008"/>
                <a:gd name="connsiteY3845" fmla="*/ 717407 h 1306090"/>
                <a:gd name="connsiteX3846" fmla="*/ 5384039 w 6598008"/>
                <a:gd name="connsiteY3846" fmla="*/ 945748 h 1306090"/>
                <a:gd name="connsiteX3847" fmla="*/ 5383475 w 6598008"/>
                <a:gd name="connsiteY3847" fmla="*/ 926044 h 1306090"/>
                <a:gd name="connsiteX3848" fmla="*/ 5377733 w 6598008"/>
                <a:gd name="connsiteY3848" fmla="*/ 921653 h 1306090"/>
                <a:gd name="connsiteX3849" fmla="*/ 5372892 w 6598008"/>
                <a:gd name="connsiteY3849" fmla="*/ 946874 h 1306090"/>
                <a:gd name="connsiteX3850" fmla="*/ 5358817 w 6598008"/>
                <a:gd name="connsiteY3850" fmla="*/ 943271 h 1306090"/>
                <a:gd name="connsiteX3851" fmla="*/ 5350260 w 6598008"/>
                <a:gd name="connsiteY3851" fmla="*/ 939105 h 1306090"/>
                <a:gd name="connsiteX3852" fmla="*/ 5366586 w 6598008"/>
                <a:gd name="connsiteY3852" fmla="*/ 922666 h 1306090"/>
                <a:gd name="connsiteX3853" fmla="*/ 5372441 w 6598008"/>
                <a:gd name="connsiteY3853" fmla="*/ 932012 h 1306090"/>
                <a:gd name="connsiteX3854" fmla="*/ 5368951 w 6598008"/>
                <a:gd name="connsiteY3854" fmla="*/ 912533 h 1306090"/>
                <a:gd name="connsiteX3855" fmla="*/ 5379985 w 6598008"/>
                <a:gd name="connsiteY3855" fmla="*/ 906453 h 1306090"/>
                <a:gd name="connsiteX3856" fmla="*/ 5382462 w 6598008"/>
                <a:gd name="connsiteY3856" fmla="*/ 896319 h 1306090"/>
                <a:gd name="connsiteX3857" fmla="*/ 5384039 w 6598008"/>
                <a:gd name="connsiteY3857" fmla="*/ 945748 h 1306090"/>
                <a:gd name="connsiteX3858" fmla="*/ 5382124 w 6598008"/>
                <a:gd name="connsiteY3858" fmla="*/ 708287 h 1306090"/>
                <a:gd name="connsiteX3859" fmla="*/ 5387529 w 6598008"/>
                <a:gd name="connsiteY3859" fmla="*/ 702770 h 1306090"/>
                <a:gd name="connsiteX3860" fmla="*/ 5390682 w 6598008"/>
                <a:gd name="connsiteY3860" fmla="*/ 712341 h 1306090"/>
                <a:gd name="connsiteX3861" fmla="*/ 5385277 w 6598008"/>
                <a:gd name="connsiteY3861" fmla="*/ 717858 h 1306090"/>
                <a:gd name="connsiteX3862" fmla="*/ 5382124 w 6598008"/>
                <a:gd name="connsiteY3862" fmla="*/ 708287 h 1306090"/>
                <a:gd name="connsiteX3863" fmla="*/ 5396086 w 6598008"/>
                <a:gd name="connsiteY3863" fmla="*/ 885172 h 1306090"/>
                <a:gd name="connsiteX3864" fmla="*/ 5401153 w 6598008"/>
                <a:gd name="connsiteY3864" fmla="*/ 869860 h 1306090"/>
                <a:gd name="connsiteX3865" fmla="*/ 5404530 w 6598008"/>
                <a:gd name="connsiteY3865" fmla="*/ 889339 h 1306090"/>
                <a:gd name="connsiteX3866" fmla="*/ 5398901 w 6598008"/>
                <a:gd name="connsiteY3866" fmla="*/ 889901 h 1306090"/>
                <a:gd name="connsiteX3867" fmla="*/ 5396086 w 6598008"/>
                <a:gd name="connsiteY3867" fmla="*/ 885172 h 1306090"/>
                <a:gd name="connsiteX3868" fmla="*/ 5403292 w 6598008"/>
                <a:gd name="connsiteY3868" fmla="*/ 933926 h 1306090"/>
                <a:gd name="connsiteX3869" fmla="*/ 5400027 w 6598008"/>
                <a:gd name="connsiteY3869" fmla="*/ 919401 h 1306090"/>
                <a:gd name="connsiteX3870" fmla="*/ 5405656 w 6598008"/>
                <a:gd name="connsiteY3870" fmla="*/ 918838 h 1306090"/>
                <a:gd name="connsiteX3871" fmla="*/ 5403292 w 6598008"/>
                <a:gd name="connsiteY3871" fmla="*/ 933926 h 1306090"/>
                <a:gd name="connsiteX3872" fmla="*/ 5404643 w 6598008"/>
                <a:gd name="connsiteY3872" fmla="*/ 621928 h 1306090"/>
                <a:gd name="connsiteX3873" fmla="*/ 5399239 w 6598008"/>
                <a:gd name="connsiteY3873" fmla="*/ 627445 h 1306090"/>
                <a:gd name="connsiteX3874" fmla="*/ 5393609 w 6598008"/>
                <a:gd name="connsiteY3874" fmla="*/ 628008 h 1306090"/>
                <a:gd name="connsiteX3875" fmla="*/ 5391244 w 6598008"/>
                <a:gd name="connsiteY3875" fmla="*/ 643095 h 1306090"/>
                <a:gd name="connsiteX3876" fmla="*/ 5391582 w 6598008"/>
                <a:gd name="connsiteY3876" fmla="*/ 653004 h 1306090"/>
                <a:gd name="connsiteX3877" fmla="*/ 5386178 w 6598008"/>
                <a:gd name="connsiteY3877" fmla="*/ 658521 h 1306090"/>
                <a:gd name="connsiteX3878" fmla="*/ 5381224 w 6598008"/>
                <a:gd name="connsiteY3878" fmla="*/ 678788 h 1306090"/>
                <a:gd name="connsiteX3879" fmla="*/ 5375144 w 6598008"/>
                <a:gd name="connsiteY3879" fmla="*/ 664488 h 1306090"/>
                <a:gd name="connsiteX3880" fmla="*/ 5373004 w 6598008"/>
                <a:gd name="connsiteY3880" fmla="*/ 684530 h 1306090"/>
                <a:gd name="connsiteX3881" fmla="*/ 5359493 w 6598008"/>
                <a:gd name="connsiteY3881" fmla="*/ 611569 h 1306090"/>
                <a:gd name="connsiteX3882" fmla="*/ 5370302 w 6598008"/>
                <a:gd name="connsiteY3882" fmla="*/ 600535 h 1306090"/>
                <a:gd name="connsiteX3883" fmla="*/ 5372441 w 6598008"/>
                <a:gd name="connsiteY3883" fmla="*/ 580493 h 1306090"/>
                <a:gd name="connsiteX3884" fmla="*/ 5386290 w 6598008"/>
                <a:gd name="connsiteY3884" fmla="*/ 574188 h 1306090"/>
                <a:gd name="connsiteX3885" fmla="*/ 5392483 w 6598008"/>
                <a:gd name="connsiteY3885" fmla="*/ 593329 h 1306090"/>
                <a:gd name="connsiteX3886" fmla="*/ 5408584 w 6598008"/>
                <a:gd name="connsiteY3886" fmla="*/ 571936 h 1306090"/>
                <a:gd name="connsiteX3887" fmla="*/ 5453509 w 6598008"/>
                <a:gd name="connsiteY3887" fmla="*/ 572499 h 1306090"/>
                <a:gd name="connsiteX3888" fmla="*/ 5453059 w 6598008"/>
                <a:gd name="connsiteY3888" fmla="*/ 557637 h 1306090"/>
                <a:gd name="connsiteX3889" fmla="*/ 5467358 w 6598008"/>
                <a:gd name="connsiteY3889" fmla="*/ 566081 h 1306090"/>
                <a:gd name="connsiteX3890" fmla="*/ 5464994 w 6598008"/>
                <a:gd name="connsiteY3890" fmla="*/ 581169 h 1306090"/>
                <a:gd name="connsiteX3891" fmla="*/ 5453847 w 6598008"/>
                <a:gd name="connsiteY3891" fmla="*/ 582295 h 1306090"/>
                <a:gd name="connsiteX3892" fmla="*/ 5454184 w 6598008"/>
                <a:gd name="connsiteY3892" fmla="*/ 592203 h 1306090"/>
                <a:gd name="connsiteX3893" fmla="*/ 5440561 w 6598008"/>
                <a:gd name="connsiteY3893" fmla="*/ 603462 h 1306090"/>
                <a:gd name="connsiteX3894" fmla="*/ 5444276 w 6598008"/>
                <a:gd name="connsiteY3894" fmla="*/ 632849 h 1306090"/>
                <a:gd name="connsiteX3895" fmla="*/ 5431103 w 6598008"/>
                <a:gd name="connsiteY3895" fmla="*/ 658971 h 1306090"/>
                <a:gd name="connsiteX3896" fmla="*/ 5428738 w 6598008"/>
                <a:gd name="connsiteY3896" fmla="*/ 674059 h 1306090"/>
                <a:gd name="connsiteX3897" fmla="*/ 5427612 w 6598008"/>
                <a:gd name="connsiteY3897" fmla="*/ 639492 h 1306090"/>
                <a:gd name="connsiteX3898" fmla="*/ 5416015 w 6598008"/>
                <a:gd name="connsiteY3898" fmla="*/ 625756 h 1306090"/>
                <a:gd name="connsiteX3899" fmla="*/ 5410386 w 6598008"/>
                <a:gd name="connsiteY3899" fmla="*/ 626319 h 1306090"/>
                <a:gd name="connsiteX3900" fmla="*/ 5404643 w 6598008"/>
                <a:gd name="connsiteY3900" fmla="*/ 621928 h 1306090"/>
                <a:gd name="connsiteX3901" fmla="*/ 5424234 w 6598008"/>
                <a:gd name="connsiteY3901" fmla="*/ 798250 h 1306090"/>
                <a:gd name="connsiteX3902" fmla="*/ 5415903 w 6598008"/>
                <a:gd name="connsiteY3902" fmla="*/ 799038 h 1306090"/>
                <a:gd name="connsiteX3903" fmla="*/ 5421082 w 6598008"/>
                <a:gd name="connsiteY3903" fmla="*/ 783725 h 1306090"/>
                <a:gd name="connsiteX3904" fmla="*/ 5424234 w 6598008"/>
                <a:gd name="connsiteY3904" fmla="*/ 798250 h 1306090"/>
                <a:gd name="connsiteX3905" fmla="*/ 5509806 w 6598008"/>
                <a:gd name="connsiteY3905" fmla="*/ 933363 h 1306090"/>
                <a:gd name="connsiteX3906" fmla="*/ 5498209 w 6598008"/>
                <a:gd name="connsiteY3906" fmla="*/ 919626 h 1306090"/>
                <a:gd name="connsiteX3907" fmla="*/ 5478505 w 6598008"/>
                <a:gd name="connsiteY3907" fmla="*/ 916586 h 1306090"/>
                <a:gd name="connsiteX3908" fmla="*/ 5479180 w 6598008"/>
                <a:gd name="connsiteY3908" fmla="*/ 936290 h 1306090"/>
                <a:gd name="connsiteX3909" fmla="*/ 5447767 w 6598008"/>
                <a:gd name="connsiteY3909" fmla="*/ 919626 h 1306090"/>
                <a:gd name="connsiteX3910" fmla="*/ 5448555 w 6598008"/>
                <a:gd name="connsiteY3910" fmla="*/ 944284 h 1306090"/>
                <a:gd name="connsiteX3911" fmla="*/ 5426036 w 6598008"/>
                <a:gd name="connsiteY3911" fmla="*/ 941582 h 1306090"/>
                <a:gd name="connsiteX3912" fmla="*/ 5422883 w 6598008"/>
                <a:gd name="connsiteY3912" fmla="*/ 932012 h 1306090"/>
                <a:gd name="connsiteX3913" fmla="*/ 5423559 w 6598008"/>
                <a:gd name="connsiteY3913" fmla="*/ 951716 h 1306090"/>
                <a:gd name="connsiteX3914" fmla="*/ 5412074 w 6598008"/>
                <a:gd name="connsiteY3914" fmla="*/ 942933 h 1306090"/>
                <a:gd name="connsiteX3915" fmla="*/ 5422320 w 6598008"/>
                <a:gd name="connsiteY3915" fmla="*/ 912195 h 1306090"/>
                <a:gd name="connsiteX3916" fmla="*/ 5425473 w 6598008"/>
                <a:gd name="connsiteY3916" fmla="*/ 921766 h 1306090"/>
                <a:gd name="connsiteX3917" fmla="*/ 5425135 w 6598008"/>
                <a:gd name="connsiteY3917" fmla="*/ 911857 h 1306090"/>
                <a:gd name="connsiteX3918" fmla="*/ 5461503 w 6598008"/>
                <a:gd name="connsiteY3918" fmla="*/ 908254 h 1306090"/>
                <a:gd name="connsiteX3919" fmla="*/ 5452833 w 6598008"/>
                <a:gd name="connsiteY3919" fmla="*/ 899247 h 1306090"/>
                <a:gd name="connsiteX3920" fmla="*/ 5472425 w 6598008"/>
                <a:gd name="connsiteY3920" fmla="*/ 897333 h 1306090"/>
                <a:gd name="connsiteX3921" fmla="*/ 5478505 w 6598008"/>
                <a:gd name="connsiteY3921" fmla="*/ 911632 h 1306090"/>
                <a:gd name="connsiteX3922" fmla="*/ 5489652 w 6598008"/>
                <a:gd name="connsiteY3922" fmla="*/ 910506 h 1306090"/>
                <a:gd name="connsiteX3923" fmla="*/ 5494831 w 6598008"/>
                <a:gd name="connsiteY3923" fmla="*/ 895193 h 1306090"/>
                <a:gd name="connsiteX3924" fmla="*/ 5506203 w 6598008"/>
                <a:gd name="connsiteY3924" fmla="*/ 899022 h 1306090"/>
                <a:gd name="connsiteX3925" fmla="*/ 5512171 w 6598008"/>
                <a:gd name="connsiteY3925" fmla="*/ 908367 h 1306090"/>
                <a:gd name="connsiteX3926" fmla="*/ 5520840 w 6598008"/>
                <a:gd name="connsiteY3926" fmla="*/ 917374 h 1306090"/>
                <a:gd name="connsiteX3927" fmla="*/ 5509806 w 6598008"/>
                <a:gd name="connsiteY3927" fmla="*/ 933363 h 1306090"/>
                <a:gd name="connsiteX3928" fmla="*/ 5533563 w 6598008"/>
                <a:gd name="connsiteY3928" fmla="*/ 1064647 h 1306090"/>
                <a:gd name="connsiteX3929" fmla="*/ 5541670 w 6598008"/>
                <a:gd name="connsiteY3929" fmla="*/ 1053951 h 1306090"/>
                <a:gd name="connsiteX3930" fmla="*/ 5555969 w 6598008"/>
                <a:gd name="connsiteY3930" fmla="*/ 1062395 h 1306090"/>
                <a:gd name="connsiteX3931" fmla="*/ 5533563 w 6598008"/>
                <a:gd name="connsiteY3931" fmla="*/ 1064647 h 1306090"/>
                <a:gd name="connsiteX3932" fmla="*/ 5584681 w 6598008"/>
                <a:gd name="connsiteY3932" fmla="*/ 906115 h 1306090"/>
                <a:gd name="connsiteX3933" fmla="*/ 5564752 w 6598008"/>
                <a:gd name="connsiteY3933" fmla="*/ 898121 h 1306090"/>
                <a:gd name="connsiteX3934" fmla="*/ 5565315 w 6598008"/>
                <a:gd name="connsiteY3934" fmla="*/ 917825 h 1306090"/>
                <a:gd name="connsiteX3935" fmla="*/ 5548538 w 6598008"/>
                <a:gd name="connsiteY3935" fmla="*/ 919514 h 1306090"/>
                <a:gd name="connsiteX3936" fmla="*/ 5543246 w 6598008"/>
                <a:gd name="connsiteY3936" fmla="*/ 929985 h 1306090"/>
                <a:gd name="connsiteX3937" fmla="*/ 5537166 w 6598008"/>
                <a:gd name="connsiteY3937" fmla="*/ 915685 h 1306090"/>
                <a:gd name="connsiteX3938" fmla="*/ 5528834 w 6598008"/>
                <a:gd name="connsiteY3938" fmla="*/ 916474 h 1306090"/>
                <a:gd name="connsiteX3939" fmla="*/ 5525907 w 6598008"/>
                <a:gd name="connsiteY3939" fmla="*/ 911857 h 1306090"/>
                <a:gd name="connsiteX3940" fmla="*/ 5521741 w 6598008"/>
                <a:gd name="connsiteY3940" fmla="*/ 867720 h 1306090"/>
                <a:gd name="connsiteX3941" fmla="*/ 5530411 w 6598008"/>
                <a:gd name="connsiteY3941" fmla="*/ 876728 h 1306090"/>
                <a:gd name="connsiteX3942" fmla="*/ 5547187 w 6598008"/>
                <a:gd name="connsiteY3942" fmla="*/ 875039 h 1306090"/>
                <a:gd name="connsiteX3943" fmla="*/ 5558109 w 6598008"/>
                <a:gd name="connsiteY3943" fmla="*/ 864005 h 1306090"/>
                <a:gd name="connsiteX3944" fmla="*/ 5561374 w 6598008"/>
                <a:gd name="connsiteY3944" fmla="*/ 878529 h 1306090"/>
                <a:gd name="connsiteX3945" fmla="*/ 5561712 w 6598008"/>
                <a:gd name="connsiteY3945" fmla="*/ 888438 h 1306090"/>
                <a:gd name="connsiteX3946" fmla="*/ 5572633 w 6598008"/>
                <a:gd name="connsiteY3946" fmla="*/ 877516 h 1306090"/>
                <a:gd name="connsiteX3947" fmla="*/ 5584681 w 6598008"/>
                <a:gd name="connsiteY3947" fmla="*/ 906115 h 1306090"/>
                <a:gd name="connsiteX3948" fmla="*/ 5583893 w 6598008"/>
                <a:gd name="connsiteY3948" fmla="*/ 792282 h 1306090"/>
                <a:gd name="connsiteX3949" fmla="*/ 5583555 w 6598008"/>
                <a:gd name="connsiteY3949" fmla="*/ 782374 h 1306090"/>
                <a:gd name="connsiteX3950" fmla="*/ 5589185 w 6598008"/>
                <a:gd name="connsiteY3950" fmla="*/ 781811 h 1306090"/>
                <a:gd name="connsiteX3951" fmla="*/ 5589523 w 6598008"/>
                <a:gd name="connsiteY3951" fmla="*/ 791720 h 1306090"/>
                <a:gd name="connsiteX3952" fmla="*/ 5583893 w 6598008"/>
                <a:gd name="connsiteY3952" fmla="*/ 792282 h 1306090"/>
                <a:gd name="connsiteX3953" fmla="*/ 6455708 w 6598008"/>
                <a:gd name="connsiteY3953" fmla="*/ 612132 h 1306090"/>
                <a:gd name="connsiteX3954" fmla="*/ 6478227 w 6598008"/>
                <a:gd name="connsiteY3954" fmla="*/ 614834 h 1306090"/>
                <a:gd name="connsiteX3955" fmla="*/ 6462238 w 6598008"/>
                <a:gd name="connsiteY3955" fmla="*/ 641181 h 1306090"/>
                <a:gd name="connsiteX3956" fmla="*/ 6447489 w 6598008"/>
                <a:gd name="connsiteY3956" fmla="*/ 617874 h 1306090"/>
                <a:gd name="connsiteX3957" fmla="*/ 6450303 w 6598008"/>
                <a:gd name="connsiteY3957" fmla="*/ 617649 h 1306090"/>
                <a:gd name="connsiteX3958" fmla="*/ 6461450 w 6598008"/>
                <a:gd name="connsiteY3958" fmla="*/ 616523 h 1306090"/>
                <a:gd name="connsiteX3959" fmla="*/ 6455708 w 6598008"/>
                <a:gd name="connsiteY3959" fmla="*/ 612132 h 1306090"/>
                <a:gd name="connsiteX3960" fmla="*/ 6404703 w 6598008"/>
                <a:gd name="connsiteY3960" fmla="*/ 419033 h 1306090"/>
                <a:gd name="connsiteX3961" fmla="*/ 6399073 w 6598008"/>
                <a:gd name="connsiteY3961" fmla="*/ 419596 h 1306090"/>
                <a:gd name="connsiteX3962" fmla="*/ 6389841 w 6598008"/>
                <a:gd name="connsiteY3962" fmla="*/ 395726 h 1306090"/>
                <a:gd name="connsiteX3963" fmla="*/ 6395470 w 6598008"/>
                <a:gd name="connsiteY3963" fmla="*/ 395163 h 1306090"/>
                <a:gd name="connsiteX3964" fmla="*/ 6398623 w 6598008"/>
                <a:gd name="connsiteY3964" fmla="*/ 404734 h 1306090"/>
                <a:gd name="connsiteX3965" fmla="*/ 6407293 w 6598008"/>
                <a:gd name="connsiteY3965" fmla="*/ 413741 h 1306090"/>
                <a:gd name="connsiteX3966" fmla="*/ 6404703 w 6598008"/>
                <a:gd name="connsiteY3966" fmla="*/ 419033 h 1306090"/>
                <a:gd name="connsiteX3967" fmla="*/ 6406730 w 6598008"/>
                <a:gd name="connsiteY3967" fmla="*/ 394150 h 1306090"/>
                <a:gd name="connsiteX3968" fmla="*/ 6401100 w 6598008"/>
                <a:gd name="connsiteY3968" fmla="*/ 394713 h 1306090"/>
                <a:gd name="connsiteX3969" fmla="*/ 6397948 w 6598008"/>
                <a:gd name="connsiteY3969" fmla="*/ 385143 h 1306090"/>
                <a:gd name="connsiteX3970" fmla="*/ 6406730 w 6598008"/>
                <a:gd name="connsiteY3970" fmla="*/ 394150 h 1306090"/>
                <a:gd name="connsiteX3971" fmla="*/ 6369911 w 6598008"/>
                <a:gd name="connsiteY3971" fmla="*/ 204654 h 1306090"/>
                <a:gd name="connsiteX3972" fmla="*/ 6364957 w 6598008"/>
                <a:gd name="connsiteY3972" fmla="*/ 224921 h 1306090"/>
                <a:gd name="connsiteX3973" fmla="*/ 6369911 w 6598008"/>
                <a:gd name="connsiteY3973" fmla="*/ 204654 h 1306090"/>
                <a:gd name="connsiteX3974" fmla="*/ 6371262 w 6598008"/>
                <a:gd name="connsiteY3974" fmla="*/ 249016 h 1306090"/>
                <a:gd name="connsiteX3975" fmla="*/ 6369348 w 6598008"/>
                <a:gd name="connsiteY3975" fmla="*/ 278966 h 1306090"/>
                <a:gd name="connsiteX3976" fmla="*/ 6360228 w 6598008"/>
                <a:gd name="connsiteY3976" fmla="*/ 255096 h 1306090"/>
                <a:gd name="connsiteX3977" fmla="*/ 6371262 w 6598008"/>
                <a:gd name="connsiteY3977" fmla="*/ 249016 h 1306090"/>
                <a:gd name="connsiteX3978" fmla="*/ 6358202 w 6598008"/>
                <a:gd name="connsiteY3978" fmla="*/ 279980 h 1306090"/>
                <a:gd name="connsiteX3979" fmla="*/ 6366872 w 6598008"/>
                <a:gd name="connsiteY3979" fmla="*/ 288987 h 1306090"/>
                <a:gd name="connsiteX3980" fmla="*/ 6358202 w 6598008"/>
                <a:gd name="connsiteY3980" fmla="*/ 279980 h 1306090"/>
                <a:gd name="connsiteX3981" fmla="*/ 6354824 w 6598008"/>
                <a:gd name="connsiteY3981" fmla="*/ 260614 h 1306090"/>
                <a:gd name="connsiteX3982" fmla="*/ 6349757 w 6598008"/>
                <a:gd name="connsiteY3982" fmla="*/ 275926 h 1306090"/>
                <a:gd name="connsiteX3983" fmla="*/ 6349420 w 6598008"/>
                <a:gd name="connsiteY3983" fmla="*/ 266018 h 1306090"/>
                <a:gd name="connsiteX3984" fmla="*/ 6354824 w 6598008"/>
                <a:gd name="connsiteY3984" fmla="*/ 260614 h 1306090"/>
                <a:gd name="connsiteX3985" fmla="*/ 6319919 w 6598008"/>
                <a:gd name="connsiteY3985" fmla="*/ 219517 h 1306090"/>
                <a:gd name="connsiteX3986" fmla="*/ 6314628 w 6598008"/>
                <a:gd name="connsiteY3986" fmla="*/ 229875 h 1306090"/>
                <a:gd name="connsiteX3987" fmla="*/ 6319919 w 6598008"/>
                <a:gd name="connsiteY3987" fmla="*/ 219517 h 1306090"/>
                <a:gd name="connsiteX3988" fmla="*/ 6300891 w 6598008"/>
                <a:gd name="connsiteY3988" fmla="*/ 241135 h 1306090"/>
                <a:gd name="connsiteX3989" fmla="*/ 6306183 w 6598008"/>
                <a:gd name="connsiteY3989" fmla="*/ 230664 h 1306090"/>
                <a:gd name="connsiteX3990" fmla="*/ 6306521 w 6598008"/>
                <a:gd name="connsiteY3990" fmla="*/ 240572 h 1306090"/>
                <a:gd name="connsiteX3991" fmla="*/ 6307309 w 6598008"/>
                <a:gd name="connsiteY3991" fmla="*/ 265230 h 1306090"/>
                <a:gd name="connsiteX3992" fmla="*/ 6310575 w 6598008"/>
                <a:gd name="connsiteY3992" fmla="*/ 279755 h 1306090"/>
                <a:gd name="connsiteX3993" fmla="*/ 6301679 w 6598008"/>
                <a:gd name="connsiteY3993" fmla="*/ 265793 h 1306090"/>
                <a:gd name="connsiteX3994" fmla="*/ 6281975 w 6598008"/>
                <a:gd name="connsiteY3994" fmla="*/ 262753 h 1306090"/>
                <a:gd name="connsiteX3995" fmla="*/ 6281300 w 6598008"/>
                <a:gd name="connsiteY3995" fmla="*/ 243049 h 1306090"/>
                <a:gd name="connsiteX3996" fmla="*/ 6300891 w 6598008"/>
                <a:gd name="connsiteY3996" fmla="*/ 241135 h 1306090"/>
                <a:gd name="connsiteX3997" fmla="*/ 6238064 w 6598008"/>
                <a:gd name="connsiteY3997" fmla="*/ 291915 h 1306090"/>
                <a:gd name="connsiteX3998" fmla="*/ 6243919 w 6598008"/>
                <a:gd name="connsiteY3998" fmla="*/ 301260 h 1306090"/>
                <a:gd name="connsiteX3999" fmla="*/ 6249774 w 6598008"/>
                <a:gd name="connsiteY3999" fmla="*/ 310605 h 1306090"/>
                <a:gd name="connsiteX4000" fmla="*/ 6255516 w 6598008"/>
                <a:gd name="connsiteY4000" fmla="*/ 314996 h 1306090"/>
                <a:gd name="connsiteX4001" fmla="*/ 6233110 w 6598008"/>
                <a:gd name="connsiteY4001" fmla="*/ 317248 h 1306090"/>
                <a:gd name="connsiteX4002" fmla="*/ 6238064 w 6598008"/>
                <a:gd name="connsiteY4002" fmla="*/ 291915 h 1306090"/>
                <a:gd name="connsiteX4003" fmla="*/ 6220274 w 6598008"/>
                <a:gd name="connsiteY4003" fmla="*/ 348099 h 1306090"/>
                <a:gd name="connsiteX4004" fmla="*/ 6234461 w 6598008"/>
                <a:gd name="connsiteY4004" fmla="*/ 351702 h 1306090"/>
                <a:gd name="connsiteX4005" fmla="*/ 6245382 w 6598008"/>
                <a:gd name="connsiteY4005" fmla="*/ 340668 h 1306090"/>
                <a:gd name="connsiteX4006" fmla="*/ 6245045 w 6598008"/>
                <a:gd name="connsiteY4006" fmla="*/ 330760 h 1306090"/>
                <a:gd name="connsiteX4007" fmla="*/ 6272968 w 6598008"/>
                <a:gd name="connsiteY4007" fmla="*/ 327945 h 1306090"/>
                <a:gd name="connsiteX4008" fmla="*/ 6278260 w 6598008"/>
                <a:gd name="connsiteY4008" fmla="*/ 317474 h 1306090"/>
                <a:gd name="connsiteX4009" fmla="*/ 6281412 w 6598008"/>
                <a:gd name="connsiteY4009" fmla="*/ 327044 h 1306090"/>
                <a:gd name="connsiteX4010" fmla="*/ 6298076 w 6598008"/>
                <a:gd name="connsiteY4010" fmla="*/ 320401 h 1306090"/>
                <a:gd name="connsiteX4011" fmla="*/ 6287380 w 6598008"/>
                <a:gd name="connsiteY4011" fmla="*/ 336277 h 1306090"/>
                <a:gd name="connsiteX4012" fmla="*/ 6296275 w 6598008"/>
                <a:gd name="connsiteY4012" fmla="*/ 350238 h 1306090"/>
                <a:gd name="connsiteX4013" fmla="*/ 6321159 w 6598008"/>
                <a:gd name="connsiteY4013" fmla="*/ 337853 h 1306090"/>
                <a:gd name="connsiteX4014" fmla="*/ 6326901 w 6598008"/>
                <a:gd name="connsiteY4014" fmla="*/ 342244 h 1306090"/>
                <a:gd name="connsiteX4015" fmla="*/ 6335796 w 6598008"/>
                <a:gd name="connsiteY4015" fmla="*/ 356206 h 1306090"/>
                <a:gd name="connsiteX4016" fmla="*/ 6326676 w 6598008"/>
                <a:gd name="connsiteY4016" fmla="*/ 332336 h 1306090"/>
                <a:gd name="connsiteX4017" fmla="*/ 6343452 w 6598008"/>
                <a:gd name="connsiteY4017" fmla="*/ 330647 h 1306090"/>
                <a:gd name="connsiteX4018" fmla="*/ 6356963 w 6598008"/>
                <a:gd name="connsiteY4018" fmla="*/ 314434 h 1306090"/>
                <a:gd name="connsiteX4019" fmla="*/ 6359553 w 6598008"/>
                <a:gd name="connsiteY4019" fmla="*/ 309254 h 1306090"/>
                <a:gd name="connsiteX4020" fmla="*/ 6362142 w 6598008"/>
                <a:gd name="connsiteY4020" fmla="*/ 304075 h 1306090"/>
                <a:gd name="connsiteX4021" fmla="*/ 6373514 w 6598008"/>
                <a:gd name="connsiteY4021" fmla="*/ 307903 h 1306090"/>
                <a:gd name="connsiteX4022" fmla="*/ 6373177 w 6598008"/>
                <a:gd name="connsiteY4022" fmla="*/ 297995 h 1306090"/>
                <a:gd name="connsiteX4023" fmla="*/ 6384324 w 6598008"/>
                <a:gd name="connsiteY4023" fmla="*/ 296869 h 1306090"/>
                <a:gd name="connsiteX4024" fmla="*/ 6389728 w 6598008"/>
                <a:gd name="connsiteY4024" fmla="*/ 291352 h 1306090"/>
                <a:gd name="connsiteX4025" fmla="*/ 6398172 w 6598008"/>
                <a:gd name="connsiteY4025" fmla="*/ 290564 h 1306090"/>
                <a:gd name="connsiteX4026" fmla="*/ 6396146 w 6598008"/>
                <a:gd name="connsiteY4026" fmla="*/ 315559 h 1306090"/>
                <a:gd name="connsiteX4027" fmla="*/ 6399523 w 6598008"/>
                <a:gd name="connsiteY4027" fmla="*/ 335038 h 1306090"/>
                <a:gd name="connsiteX4028" fmla="*/ 6390629 w 6598008"/>
                <a:gd name="connsiteY4028" fmla="*/ 321077 h 1306090"/>
                <a:gd name="connsiteX4029" fmla="*/ 6385562 w 6598008"/>
                <a:gd name="connsiteY4029" fmla="*/ 336389 h 1306090"/>
                <a:gd name="connsiteX4030" fmla="*/ 6360116 w 6598008"/>
                <a:gd name="connsiteY4030" fmla="*/ 328958 h 1306090"/>
                <a:gd name="connsiteX4031" fmla="*/ 6363719 w 6598008"/>
                <a:gd name="connsiteY4031" fmla="*/ 353391 h 1306090"/>
                <a:gd name="connsiteX4032" fmla="*/ 6349532 w 6598008"/>
                <a:gd name="connsiteY4032" fmla="*/ 349788 h 1306090"/>
                <a:gd name="connsiteX4033" fmla="*/ 6336021 w 6598008"/>
                <a:gd name="connsiteY4033" fmla="*/ 366002 h 1306090"/>
                <a:gd name="connsiteX4034" fmla="*/ 6356175 w 6598008"/>
                <a:gd name="connsiteY4034" fmla="*/ 383791 h 1306090"/>
                <a:gd name="connsiteX4035" fmla="*/ 6339736 w 6598008"/>
                <a:gd name="connsiteY4035" fmla="*/ 395276 h 1306090"/>
                <a:gd name="connsiteX4036" fmla="*/ 6345704 w 6598008"/>
                <a:gd name="connsiteY4036" fmla="*/ 404621 h 1306090"/>
                <a:gd name="connsiteX4037" fmla="*/ 6346379 w 6598008"/>
                <a:gd name="connsiteY4037" fmla="*/ 424325 h 1306090"/>
                <a:gd name="connsiteX4038" fmla="*/ 6352235 w 6598008"/>
                <a:gd name="connsiteY4038" fmla="*/ 433671 h 1306090"/>
                <a:gd name="connsiteX4039" fmla="*/ 6360679 w 6598008"/>
                <a:gd name="connsiteY4039" fmla="*/ 432882 h 1306090"/>
                <a:gd name="connsiteX4040" fmla="*/ 6341425 w 6598008"/>
                <a:gd name="connsiteY4040" fmla="*/ 444705 h 1306090"/>
                <a:gd name="connsiteX4041" fmla="*/ 6334557 w 6598008"/>
                <a:gd name="connsiteY4041" fmla="*/ 405747 h 1306090"/>
                <a:gd name="connsiteX4042" fmla="*/ 6323410 w 6598008"/>
                <a:gd name="connsiteY4042" fmla="*/ 406873 h 1306090"/>
                <a:gd name="connsiteX4043" fmla="*/ 6333994 w 6598008"/>
                <a:gd name="connsiteY4043" fmla="*/ 386043 h 1306090"/>
                <a:gd name="connsiteX4044" fmla="*/ 6330841 w 6598008"/>
                <a:gd name="connsiteY4044" fmla="*/ 376473 h 1306090"/>
                <a:gd name="connsiteX4045" fmla="*/ 6325099 w 6598008"/>
                <a:gd name="connsiteY4045" fmla="*/ 372082 h 1306090"/>
                <a:gd name="connsiteX4046" fmla="*/ 6324762 w 6598008"/>
                <a:gd name="connsiteY4046" fmla="*/ 362173 h 1306090"/>
                <a:gd name="connsiteX4047" fmla="*/ 6319469 w 6598008"/>
                <a:gd name="connsiteY4047" fmla="*/ 372645 h 1306090"/>
                <a:gd name="connsiteX4048" fmla="*/ 6299428 w 6598008"/>
                <a:gd name="connsiteY4048" fmla="*/ 359809 h 1306090"/>
                <a:gd name="connsiteX4049" fmla="*/ 6294136 w 6598008"/>
                <a:gd name="connsiteY4049" fmla="*/ 370280 h 1306090"/>
                <a:gd name="connsiteX4050" fmla="*/ 6295374 w 6598008"/>
                <a:gd name="connsiteY4050" fmla="*/ 409801 h 1306090"/>
                <a:gd name="connsiteX4051" fmla="*/ 6280962 w 6598008"/>
                <a:gd name="connsiteY4051" fmla="*/ 396402 h 1306090"/>
                <a:gd name="connsiteX4052" fmla="*/ 6273081 w 6598008"/>
                <a:gd name="connsiteY4052" fmla="*/ 412052 h 1306090"/>
                <a:gd name="connsiteX4053" fmla="*/ 6270716 w 6598008"/>
                <a:gd name="connsiteY4053" fmla="*/ 427140 h 1306090"/>
                <a:gd name="connsiteX4054" fmla="*/ 6270040 w 6598008"/>
                <a:gd name="connsiteY4054" fmla="*/ 407436 h 1306090"/>
                <a:gd name="connsiteX4055" fmla="*/ 6261371 w 6598008"/>
                <a:gd name="connsiteY4055" fmla="*/ 398429 h 1306090"/>
                <a:gd name="connsiteX4056" fmla="*/ 6258105 w 6598008"/>
                <a:gd name="connsiteY4056" fmla="*/ 383904 h 1306090"/>
                <a:gd name="connsiteX4057" fmla="*/ 6232997 w 6598008"/>
                <a:gd name="connsiteY4057" fmla="*/ 386381 h 1306090"/>
                <a:gd name="connsiteX4058" fmla="*/ 6234123 w 6598008"/>
                <a:gd name="connsiteY4058" fmla="*/ 420947 h 1306090"/>
                <a:gd name="connsiteX4059" fmla="*/ 6229169 w 6598008"/>
                <a:gd name="connsiteY4059" fmla="*/ 441214 h 1306090"/>
                <a:gd name="connsiteX4060" fmla="*/ 6228381 w 6598008"/>
                <a:gd name="connsiteY4060" fmla="*/ 416556 h 1306090"/>
                <a:gd name="connsiteX4061" fmla="*/ 6225228 w 6598008"/>
                <a:gd name="connsiteY4061" fmla="*/ 406986 h 1306090"/>
                <a:gd name="connsiteX4062" fmla="*/ 6227705 w 6598008"/>
                <a:gd name="connsiteY4062" fmla="*/ 396852 h 1306090"/>
                <a:gd name="connsiteX4063" fmla="*/ 6219036 w 6598008"/>
                <a:gd name="connsiteY4063" fmla="*/ 387845 h 1306090"/>
                <a:gd name="connsiteX4064" fmla="*/ 6220274 w 6598008"/>
                <a:gd name="connsiteY4064" fmla="*/ 348099 h 1306090"/>
                <a:gd name="connsiteX4065" fmla="*/ 6384774 w 6598008"/>
                <a:gd name="connsiteY4065" fmla="*/ 673608 h 1306090"/>
                <a:gd name="connsiteX4066" fmla="*/ 6384098 w 6598008"/>
                <a:gd name="connsiteY4066" fmla="*/ 653904 h 1306090"/>
                <a:gd name="connsiteX4067" fmla="*/ 6384774 w 6598008"/>
                <a:gd name="connsiteY4067" fmla="*/ 673608 h 1306090"/>
                <a:gd name="connsiteX4068" fmla="*/ 6385112 w 6598008"/>
                <a:gd name="connsiteY4068" fmla="*/ 510122 h 1306090"/>
                <a:gd name="connsiteX4069" fmla="*/ 6376442 w 6598008"/>
                <a:gd name="connsiteY4069" fmla="*/ 501114 h 1306090"/>
                <a:gd name="connsiteX4070" fmla="*/ 6374077 w 6598008"/>
                <a:gd name="connsiteY4070" fmla="*/ 516202 h 1306090"/>
                <a:gd name="connsiteX4071" fmla="*/ 6357413 w 6598008"/>
                <a:gd name="connsiteY4071" fmla="*/ 522845 h 1306090"/>
                <a:gd name="connsiteX4072" fmla="*/ 6348856 w 6598008"/>
                <a:gd name="connsiteY4072" fmla="*/ 518679 h 1306090"/>
                <a:gd name="connsiteX4073" fmla="*/ 6375879 w 6598008"/>
                <a:gd name="connsiteY4073" fmla="*/ 486252 h 1306090"/>
                <a:gd name="connsiteX4074" fmla="*/ 6386800 w 6598008"/>
                <a:gd name="connsiteY4074" fmla="*/ 475330 h 1306090"/>
                <a:gd name="connsiteX4075" fmla="*/ 6385112 w 6598008"/>
                <a:gd name="connsiteY4075" fmla="*/ 510122 h 1306090"/>
                <a:gd name="connsiteX4076" fmla="*/ 6380270 w 6598008"/>
                <a:gd name="connsiteY4076" fmla="*/ 619563 h 1306090"/>
                <a:gd name="connsiteX4077" fmla="*/ 6374641 w 6598008"/>
                <a:gd name="connsiteY4077" fmla="*/ 620126 h 1306090"/>
                <a:gd name="connsiteX4078" fmla="*/ 6374303 w 6598008"/>
                <a:gd name="connsiteY4078" fmla="*/ 610218 h 1306090"/>
                <a:gd name="connsiteX4079" fmla="*/ 6379932 w 6598008"/>
                <a:gd name="connsiteY4079" fmla="*/ 609655 h 1306090"/>
                <a:gd name="connsiteX4080" fmla="*/ 6380270 w 6598008"/>
                <a:gd name="connsiteY4080" fmla="*/ 619563 h 1306090"/>
                <a:gd name="connsiteX4081" fmla="*/ 6369799 w 6598008"/>
                <a:gd name="connsiteY4081" fmla="*/ 645347 h 1306090"/>
                <a:gd name="connsiteX4082" fmla="*/ 6361579 w 6598008"/>
                <a:gd name="connsiteY4082" fmla="*/ 651090 h 1306090"/>
                <a:gd name="connsiteX4083" fmla="*/ 6361129 w 6598008"/>
                <a:gd name="connsiteY4083" fmla="*/ 636227 h 1306090"/>
                <a:gd name="connsiteX4084" fmla="*/ 6366759 w 6598008"/>
                <a:gd name="connsiteY4084" fmla="*/ 635664 h 1306090"/>
                <a:gd name="connsiteX4085" fmla="*/ 6369799 w 6598008"/>
                <a:gd name="connsiteY4085" fmla="*/ 645347 h 1306090"/>
                <a:gd name="connsiteX4086" fmla="*/ 6358877 w 6598008"/>
                <a:gd name="connsiteY4086" fmla="*/ 388858 h 1306090"/>
                <a:gd name="connsiteX4087" fmla="*/ 6358427 w 6598008"/>
                <a:gd name="connsiteY4087" fmla="*/ 374108 h 1306090"/>
                <a:gd name="connsiteX4088" fmla="*/ 6358877 w 6598008"/>
                <a:gd name="connsiteY4088" fmla="*/ 388858 h 1306090"/>
                <a:gd name="connsiteX4089" fmla="*/ 6346379 w 6598008"/>
                <a:gd name="connsiteY4089" fmla="*/ 523858 h 1306090"/>
                <a:gd name="connsiteX4090" fmla="*/ 6332305 w 6598008"/>
                <a:gd name="connsiteY4090" fmla="*/ 520255 h 1306090"/>
                <a:gd name="connsiteX4091" fmla="*/ 6346379 w 6598008"/>
                <a:gd name="connsiteY4091" fmla="*/ 523858 h 1306090"/>
                <a:gd name="connsiteX4092" fmla="*/ 6326337 w 6598008"/>
                <a:gd name="connsiteY4092" fmla="*/ 511023 h 1306090"/>
                <a:gd name="connsiteX4093" fmla="*/ 6315979 w 6598008"/>
                <a:gd name="connsiteY4093" fmla="*/ 536807 h 1306090"/>
                <a:gd name="connsiteX4094" fmla="*/ 6326337 w 6598008"/>
                <a:gd name="connsiteY4094" fmla="*/ 511023 h 1306090"/>
                <a:gd name="connsiteX4095" fmla="*/ 6287155 w 6598008"/>
                <a:gd name="connsiteY4095" fmla="*/ 514851 h 1306090"/>
                <a:gd name="connsiteX4096" fmla="*/ 6293010 w 6598008"/>
                <a:gd name="connsiteY4096" fmla="*/ 524196 h 1306090"/>
                <a:gd name="connsiteX4097" fmla="*/ 6288844 w 6598008"/>
                <a:gd name="connsiteY4097" fmla="*/ 569234 h 1306090"/>
                <a:gd name="connsiteX4098" fmla="*/ 6285128 w 6598008"/>
                <a:gd name="connsiteY4098" fmla="*/ 539847 h 1306090"/>
                <a:gd name="connsiteX4099" fmla="*/ 6281751 w 6598008"/>
                <a:gd name="connsiteY4099" fmla="*/ 520368 h 1306090"/>
                <a:gd name="connsiteX4100" fmla="*/ 6283777 w 6598008"/>
                <a:gd name="connsiteY4100" fmla="*/ 495372 h 1306090"/>
                <a:gd name="connsiteX4101" fmla="*/ 6276909 w 6598008"/>
                <a:gd name="connsiteY4101" fmla="*/ 456415 h 1306090"/>
                <a:gd name="connsiteX4102" fmla="*/ 6299428 w 6598008"/>
                <a:gd name="connsiteY4102" fmla="*/ 459117 h 1306090"/>
                <a:gd name="connsiteX4103" fmla="*/ 6291659 w 6598008"/>
                <a:gd name="connsiteY4103" fmla="*/ 479722 h 1306090"/>
                <a:gd name="connsiteX4104" fmla="*/ 6289182 w 6598008"/>
                <a:gd name="connsiteY4104" fmla="*/ 489855 h 1306090"/>
                <a:gd name="connsiteX4105" fmla="*/ 6286367 w 6598008"/>
                <a:gd name="connsiteY4105" fmla="*/ 490080 h 1306090"/>
                <a:gd name="connsiteX4106" fmla="*/ 6287155 w 6598008"/>
                <a:gd name="connsiteY4106" fmla="*/ 514851 h 1306090"/>
                <a:gd name="connsiteX4107" fmla="*/ 6277697 w 6598008"/>
                <a:gd name="connsiteY4107" fmla="*/ 570247 h 1306090"/>
                <a:gd name="connsiteX4108" fmla="*/ 6270716 w 6598008"/>
                <a:gd name="connsiteY4108" fmla="*/ 526335 h 1306090"/>
                <a:gd name="connsiteX4109" fmla="*/ 6277697 w 6598008"/>
                <a:gd name="connsiteY4109" fmla="*/ 570247 h 1306090"/>
                <a:gd name="connsiteX4110" fmla="*/ 6276346 w 6598008"/>
                <a:gd name="connsiteY4110" fmla="*/ 436711 h 1306090"/>
                <a:gd name="connsiteX4111" fmla="*/ 6283890 w 6598008"/>
                <a:gd name="connsiteY4111" fmla="*/ 411152 h 1306090"/>
                <a:gd name="connsiteX4112" fmla="*/ 6287268 w 6598008"/>
                <a:gd name="connsiteY4112" fmla="*/ 430631 h 1306090"/>
                <a:gd name="connsiteX4113" fmla="*/ 6276346 w 6598008"/>
                <a:gd name="connsiteY4113" fmla="*/ 436711 h 1306090"/>
                <a:gd name="connsiteX4114" fmla="*/ 6220950 w 6598008"/>
                <a:gd name="connsiteY4114" fmla="*/ 546152 h 1306090"/>
                <a:gd name="connsiteX4115" fmla="*/ 6231984 w 6598008"/>
                <a:gd name="connsiteY4115" fmla="*/ 540072 h 1306090"/>
                <a:gd name="connsiteX4116" fmla="*/ 6220950 w 6598008"/>
                <a:gd name="connsiteY4116" fmla="*/ 546152 h 1306090"/>
                <a:gd name="connsiteX4117" fmla="*/ 6226692 w 6598008"/>
                <a:gd name="connsiteY4117" fmla="*/ 728779 h 1306090"/>
                <a:gd name="connsiteX4118" fmla="*/ 6226692 w 6598008"/>
                <a:gd name="connsiteY4118" fmla="*/ 728779 h 1306090"/>
                <a:gd name="connsiteX4119" fmla="*/ 6226692 w 6598008"/>
                <a:gd name="connsiteY4119" fmla="*/ 728779 h 1306090"/>
                <a:gd name="connsiteX4120" fmla="*/ 6221400 w 6598008"/>
                <a:gd name="connsiteY4120" fmla="*/ 561014 h 1306090"/>
                <a:gd name="connsiteX4121" fmla="*/ 6219260 w 6598008"/>
                <a:gd name="connsiteY4121" fmla="*/ 581056 h 1306090"/>
                <a:gd name="connsiteX4122" fmla="*/ 6221400 w 6598008"/>
                <a:gd name="connsiteY4122" fmla="*/ 561014 h 1306090"/>
                <a:gd name="connsiteX4123" fmla="*/ 6223877 w 6598008"/>
                <a:gd name="connsiteY4123" fmla="*/ 461706 h 1306090"/>
                <a:gd name="connsiteX4124" fmla="*/ 6232885 w 6598008"/>
                <a:gd name="connsiteY4124" fmla="*/ 480622 h 1306090"/>
                <a:gd name="connsiteX4125" fmla="*/ 6223877 w 6598008"/>
                <a:gd name="connsiteY4125" fmla="*/ 461706 h 1306090"/>
                <a:gd name="connsiteX4126" fmla="*/ 6192576 w 6598008"/>
                <a:gd name="connsiteY4126" fmla="*/ 360822 h 1306090"/>
                <a:gd name="connsiteX4127" fmla="*/ 6197981 w 6598008"/>
                <a:gd name="connsiteY4127" fmla="*/ 355305 h 1306090"/>
                <a:gd name="connsiteX4128" fmla="*/ 6215094 w 6598008"/>
                <a:gd name="connsiteY4128" fmla="*/ 363524 h 1306090"/>
                <a:gd name="connsiteX4129" fmla="*/ 6206650 w 6598008"/>
                <a:gd name="connsiteY4129" fmla="*/ 364313 h 1306090"/>
                <a:gd name="connsiteX4130" fmla="*/ 6196066 w 6598008"/>
                <a:gd name="connsiteY4130" fmla="*/ 385143 h 1306090"/>
                <a:gd name="connsiteX4131" fmla="*/ 6192576 w 6598008"/>
                <a:gd name="connsiteY4131" fmla="*/ 360822 h 1306090"/>
                <a:gd name="connsiteX4132" fmla="*/ 6197080 w 6598008"/>
                <a:gd name="connsiteY4132" fmla="*/ 414755 h 1306090"/>
                <a:gd name="connsiteX4133" fmla="*/ 6194940 w 6598008"/>
                <a:gd name="connsiteY4133" fmla="*/ 434796 h 1306090"/>
                <a:gd name="connsiteX4134" fmla="*/ 6197080 w 6598008"/>
                <a:gd name="connsiteY4134" fmla="*/ 414755 h 1306090"/>
                <a:gd name="connsiteX4135" fmla="*/ 6188861 w 6598008"/>
                <a:gd name="connsiteY4135" fmla="*/ 420610 h 1306090"/>
                <a:gd name="connsiteX4136" fmla="*/ 6184019 w 6598008"/>
                <a:gd name="connsiteY4136" fmla="*/ 445831 h 1306090"/>
                <a:gd name="connsiteX4137" fmla="*/ 6188861 w 6598008"/>
                <a:gd name="connsiteY4137" fmla="*/ 420610 h 1306090"/>
                <a:gd name="connsiteX4138" fmla="*/ 6193026 w 6598008"/>
                <a:gd name="connsiteY4138" fmla="*/ 464746 h 1306090"/>
                <a:gd name="connsiteX4139" fmla="*/ 6198881 w 6598008"/>
                <a:gd name="connsiteY4139" fmla="*/ 474092 h 1306090"/>
                <a:gd name="connsiteX4140" fmla="*/ 6173885 w 6598008"/>
                <a:gd name="connsiteY4140" fmla="*/ 481523 h 1306090"/>
                <a:gd name="connsiteX4141" fmla="*/ 6184131 w 6598008"/>
                <a:gd name="connsiteY4141" fmla="*/ 450785 h 1306090"/>
                <a:gd name="connsiteX4142" fmla="*/ 6204060 w 6598008"/>
                <a:gd name="connsiteY4142" fmla="*/ 458779 h 1306090"/>
                <a:gd name="connsiteX4143" fmla="*/ 6193026 w 6598008"/>
                <a:gd name="connsiteY4143" fmla="*/ 464746 h 1306090"/>
                <a:gd name="connsiteX4144" fmla="*/ 6205750 w 6598008"/>
                <a:gd name="connsiteY4144" fmla="*/ 423875 h 1306090"/>
                <a:gd name="connsiteX4145" fmla="*/ 6202371 w 6598008"/>
                <a:gd name="connsiteY4145" fmla="*/ 404396 h 1306090"/>
                <a:gd name="connsiteX4146" fmla="*/ 6219148 w 6598008"/>
                <a:gd name="connsiteY4146" fmla="*/ 402707 h 1306090"/>
                <a:gd name="connsiteX4147" fmla="*/ 6217122 w 6598008"/>
                <a:gd name="connsiteY4147" fmla="*/ 427703 h 1306090"/>
                <a:gd name="connsiteX4148" fmla="*/ 6205750 w 6598008"/>
                <a:gd name="connsiteY4148" fmla="*/ 423875 h 1306090"/>
                <a:gd name="connsiteX4149" fmla="*/ 6190324 w 6598008"/>
                <a:gd name="connsiteY4149" fmla="*/ 643208 h 1306090"/>
                <a:gd name="connsiteX4150" fmla="*/ 6190774 w 6598008"/>
                <a:gd name="connsiteY4150" fmla="*/ 658070 h 1306090"/>
                <a:gd name="connsiteX4151" fmla="*/ 6182330 w 6598008"/>
                <a:gd name="connsiteY4151" fmla="*/ 658859 h 1306090"/>
                <a:gd name="connsiteX4152" fmla="*/ 6190324 w 6598008"/>
                <a:gd name="connsiteY4152" fmla="*/ 643208 h 1306090"/>
                <a:gd name="connsiteX4153" fmla="*/ 6167693 w 6598008"/>
                <a:gd name="connsiteY4153" fmla="*/ 635552 h 1306090"/>
                <a:gd name="connsiteX4154" fmla="*/ 6171071 w 6598008"/>
                <a:gd name="connsiteY4154" fmla="*/ 655030 h 1306090"/>
                <a:gd name="connsiteX4155" fmla="*/ 6167693 w 6598008"/>
                <a:gd name="connsiteY4155" fmla="*/ 635552 h 1306090"/>
                <a:gd name="connsiteX4156" fmla="*/ 5950274 w 6598008"/>
                <a:gd name="connsiteY4156" fmla="*/ 766048 h 1306090"/>
                <a:gd name="connsiteX4157" fmla="*/ 5953652 w 6598008"/>
                <a:gd name="connsiteY4157" fmla="*/ 785527 h 1306090"/>
                <a:gd name="connsiteX4158" fmla="*/ 5948697 w 6598008"/>
                <a:gd name="connsiteY4158" fmla="*/ 805794 h 1306090"/>
                <a:gd name="connsiteX4159" fmla="*/ 5950274 w 6598008"/>
                <a:gd name="connsiteY4159" fmla="*/ 766048 h 1306090"/>
                <a:gd name="connsiteX4160" fmla="*/ 5941266 w 6598008"/>
                <a:gd name="connsiteY4160" fmla="*/ 747132 h 1306090"/>
                <a:gd name="connsiteX4161" fmla="*/ 5924489 w 6598008"/>
                <a:gd name="connsiteY4161" fmla="*/ 748821 h 1306090"/>
                <a:gd name="connsiteX4162" fmla="*/ 5941266 w 6598008"/>
                <a:gd name="connsiteY4162" fmla="*/ 747132 h 1306090"/>
                <a:gd name="connsiteX4163" fmla="*/ 5930457 w 6598008"/>
                <a:gd name="connsiteY4163" fmla="*/ 758054 h 1306090"/>
                <a:gd name="connsiteX4164" fmla="*/ 5933385 w 6598008"/>
                <a:gd name="connsiteY4164" fmla="*/ 762670 h 1306090"/>
                <a:gd name="connsiteX4165" fmla="*/ 5928092 w 6598008"/>
                <a:gd name="connsiteY4165" fmla="*/ 773141 h 1306090"/>
                <a:gd name="connsiteX4166" fmla="*/ 5930457 w 6598008"/>
                <a:gd name="connsiteY4166" fmla="*/ 758054 h 1306090"/>
                <a:gd name="connsiteX4167" fmla="*/ 5907263 w 6598008"/>
                <a:gd name="connsiteY4167" fmla="*/ 735648 h 1306090"/>
                <a:gd name="connsiteX4168" fmla="*/ 5901859 w 6598008"/>
                <a:gd name="connsiteY4168" fmla="*/ 741165 h 1306090"/>
                <a:gd name="connsiteX4169" fmla="*/ 5907263 w 6598008"/>
                <a:gd name="connsiteY4169" fmla="*/ 735648 h 1306090"/>
                <a:gd name="connsiteX4170" fmla="*/ 5899044 w 6598008"/>
                <a:gd name="connsiteY4170" fmla="*/ 830452 h 1306090"/>
                <a:gd name="connsiteX4171" fmla="*/ 5895665 w 6598008"/>
                <a:gd name="connsiteY4171" fmla="*/ 810973 h 1306090"/>
                <a:gd name="connsiteX4172" fmla="*/ 5899044 w 6598008"/>
                <a:gd name="connsiteY4172" fmla="*/ 830452 h 1306090"/>
                <a:gd name="connsiteX4173" fmla="*/ 5906587 w 6598008"/>
                <a:gd name="connsiteY4173" fmla="*/ 889226 h 1306090"/>
                <a:gd name="connsiteX4174" fmla="*/ 5907263 w 6598008"/>
                <a:gd name="connsiteY4174" fmla="*/ 908930 h 1306090"/>
                <a:gd name="connsiteX4175" fmla="*/ 5901633 w 6598008"/>
                <a:gd name="connsiteY4175" fmla="*/ 909493 h 1306090"/>
                <a:gd name="connsiteX4176" fmla="*/ 5900958 w 6598008"/>
                <a:gd name="connsiteY4176" fmla="*/ 889789 h 1306090"/>
                <a:gd name="connsiteX4177" fmla="*/ 5906587 w 6598008"/>
                <a:gd name="connsiteY4177" fmla="*/ 889226 h 1306090"/>
                <a:gd name="connsiteX4178" fmla="*/ 5892963 w 6598008"/>
                <a:gd name="connsiteY4178" fmla="*/ 727091 h 1306090"/>
                <a:gd name="connsiteX4179" fmla="*/ 5896116 w 6598008"/>
                <a:gd name="connsiteY4179" fmla="*/ 736661 h 1306090"/>
                <a:gd name="connsiteX4180" fmla="*/ 5887896 w 6598008"/>
                <a:gd name="connsiteY4180" fmla="*/ 742403 h 1306090"/>
                <a:gd name="connsiteX4181" fmla="*/ 5887446 w 6598008"/>
                <a:gd name="connsiteY4181" fmla="*/ 727654 h 1306090"/>
                <a:gd name="connsiteX4182" fmla="*/ 5892963 w 6598008"/>
                <a:gd name="connsiteY4182" fmla="*/ 727091 h 1306090"/>
                <a:gd name="connsiteX4183" fmla="*/ 5759427 w 6598008"/>
                <a:gd name="connsiteY4183" fmla="*/ 760081 h 1306090"/>
                <a:gd name="connsiteX4184" fmla="*/ 5754360 w 6598008"/>
                <a:gd name="connsiteY4184" fmla="*/ 775393 h 1306090"/>
                <a:gd name="connsiteX4185" fmla="*/ 5759427 w 6598008"/>
                <a:gd name="connsiteY4185" fmla="*/ 760081 h 1306090"/>
                <a:gd name="connsiteX4186" fmla="*/ 5654602 w 6598008"/>
                <a:gd name="connsiteY4186" fmla="*/ 725965 h 1306090"/>
                <a:gd name="connsiteX4187" fmla="*/ 5661020 w 6598008"/>
                <a:gd name="connsiteY4187" fmla="*/ 750060 h 1306090"/>
                <a:gd name="connsiteX4188" fmla="*/ 5653363 w 6598008"/>
                <a:gd name="connsiteY4188" fmla="*/ 775619 h 1306090"/>
                <a:gd name="connsiteX4189" fmla="*/ 5654940 w 6598008"/>
                <a:gd name="connsiteY4189" fmla="*/ 735873 h 1306090"/>
                <a:gd name="connsiteX4190" fmla="*/ 5654602 w 6598008"/>
                <a:gd name="connsiteY4190" fmla="*/ 725965 h 1306090"/>
                <a:gd name="connsiteX4191" fmla="*/ 5643568 w 6598008"/>
                <a:gd name="connsiteY4191" fmla="*/ 642870 h 1306090"/>
                <a:gd name="connsiteX4192" fmla="*/ 5649648 w 6598008"/>
                <a:gd name="connsiteY4192" fmla="*/ 657170 h 1306090"/>
                <a:gd name="connsiteX4193" fmla="*/ 5636136 w 6598008"/>
                <a:gd name="connsiteY4193" fmla="*/ 673383 h 1306090"/>
                <a:gd name="connsiteX4194" fmla="*/ 5632759 w 6598008"/>
                <a:gd name="connsiteY4194" fmla="*/ 653904 h 1306090"/>
                <a:gd name="connsiteX4195" fmla="*/ 5643568 w 6598008"/>
                <a:gd name="connsiteY4195" fmla="*/ 642870 h 1306090"/>
                <a:gd name="connsiteX4196" fmla="*/ 5642892 w 6598008"/>
                <a:gd name="connsiteY4196" fmla="*/ 707274 h 1306090"/>
                <a:gd name="connsiteX4197" fmla="*/ 5641203 w 6598008"/>
                <a:gd name="connsiteY4197" fmla="*/ 742066 h 1306090"/>
                <a:gd name="connsiteX4198" fmla="*/ 5642892 w 6598008"/>
                <a:gd name="connsiteY4198" fmla="*/ 707274 h 1306090"/>
                <a:gd name="connsiteX4199" fmla="*/ 5634898 w 6598008"/>
                <a:gd name="connsiteY4199" fmla="*/ 722925 h 1306090"/>
                <a:gd name="connsiteX4200" fmla="*/ 5635236 w 6598008"/>
                <a:gd name="connsiteY4200" fmla="*/ 732833 h 1306090"/>
                <a:gd name="connsiteX4201" fmla="*/ 5629606 w 6598008"/>
                <a:gd name="connsiteY4201" fmla="*/ 733396 h 1306090"/>
                <a:gd name="connsiteX4202" fmla="*/ 5629268 w 6598008"/>
                <a:gd name="connsiteY4202" fmla="*/ 723488 h 1306090"/>
                <a:gd name="connsiteX4203" fmla="*/ 5634898 w 6598008"/>
                <a:gd name="connsiteY4203" fmla="*/ 722925 h 1306090"/>
                <a:gd name="connsiteX4204" fmla="*/ 5645820 w 6598008"/>
                <a:gd name="connsiteY4204" fmla="*/ 979301 h 1306090"/>
                <a:gd name="connsiteX4205" fmla="*/ 5642667 w 6598008"/>
                <a:gd name="connsiteY4205" fmla="*/ 969731 h 1306090"/>
                <a:gd name="connsiteX4206" fmla="*/ 5648071 w 6598008"/>
                <a:gd name="connsiteY4206" fmla="*/ 964214 h 1306090"/>
                <a:gd name="connsiteX4207" fmla="*/ 5651224 w 6598008"/>
                <a:gd name="connsiteY4207" fmla="*/ 973784 h 1306090"/>
                <a:gd name="connsiteX4208" fmla="*/ 5645820 w 6598008"/>
                <a:gd name="connsiteY4208" fmla="*/ 979301 h 1306090"/>
                <a:gd name="connsiteX4209" fmla="*/ 5662033 w 6598008"/>
                <a:gd name="connsiteY4209" fmla="*/ 1047083 h 1306090"/>
                <a:gd name="connsiteX4210" fmla="*/ 5658655 w 6598008"/>
                <a:gd name="connsiteY4210" fmla="*/ 1027604 h 1306090"/>
                <a:gd name="connsiteX4211" fmla="*/ 5666987 w 6598008"/>
                <a:gd name="connsiteY4211" fmla="*/ 1026816 h 1306090"/>
                <a:gd name="connsiteX4212" fmla="*/ 5662033 w 6598008"/>
                <a:gd name="connsiteY4212" fmla="*/ 1047083 h 1306090"/>
                <a:gd name="connsiteX4213" fmla="*/ 5703918 w 6598008"/>
                <a:gd name="connsiteY4213" fmla="*/ 953742 h 1306090"/>
                <a:gd name="connsiteX4214" fmla="*/ 5712250 w 6598008"/>
                <a:gd name="connsiteY4214" fmla="*/ 952954 h 1306090"/>
                <a:gd name="connsiteX4215" fmla="*/ 5712926 w 6598008"/>
                <a:gd name="connsiteY4215" fmla="*/ 972658 h 1306090"/>
                <a:gd name="connsiteX4216" fmla="*/ 5703918 w 6598008"/>
                <a:gd name="connsiteY4216" fmla="*/ 953742 h 1306090"/>
                <a:gd name="connsiteX4217" fmla="*/ 5707296 w 6598008"/>
                <a:gd name="connsiteY4217" fmla="*/ 884159 h 1306090"/>
                <a:gd name="connsiteX4218" fmla="*/ 5710448 w 6598008"/>
                <a:gd name="connsiteY4218" fmla="*/ 893730 h 1306090"/>
                <a:gd name="connsiteX4219" fmla="*/ 5699302 w 6598008"/>
                <a:gd name="connsiteY4219" fmla="*/ 894856 h 1306090"/>
                <a:gd name="connsiteX4220" fmla="*/ 5696825 w 6598008"/>
                <a:gd name="connsiteY4220" fmla="*/ 904989 h 1306090"/>
                <a:gd name="connsiteX4221" fmla="*/ 5685453 w 6598008"/>
                <a:gd name="connsiteY4221" fmla="*/ 901161 h 1306090"/>
                <a:gd name="connsiteX4222" fmla="*/ 5679485 w 6598008"/>
                <a:gd name="connsiteY4222" fmla="*/ 891816 h 1306090"/>
                <a:gd name="connsiteX4223" fmla="*/ 5677121 w 6598008"/>
                <a:gd name="connsiteY4223" fmla="*/ 906903 h 1306090"/>
                <a:gd name="connsiteX4224" fmla="*/ 5668901 w 6598008"/>
                <a:gd name="connsiteY4224" fmla="*/ 912645 h 1306090"/>
                <a:gd name="connsiteX4225" fmla="*/ 5660569 w 6598008"/>
                <a:gd name="connsiteY4225" fmla="*/ 913434 h 1306090"/>
                <a:gd name="connsiteX4226" fmla="*/ 5655277 w 6598008"/>
                <a:gd name="connsiteY4226" fmla="*/ 923905 h 1306090"/>
                <a:gd name="connsiteX4227" fmla="*/ 5649422 w 6598008"/>
                <a:gd name="connsiteY4227" fmla="*/ 914560 h 1306090"/>
                <a:gd name="connsiteX4228" fmla="*/ 5644131 w 6598008"/>
                <a:gd name="connsiteY4228" fmla="*/ 925031 h 1306090"/>
                <a:gd name="connsiteX4229" fmla="*/ 5635461 w 6598008"/>
                <a:gd name="connsiteY4229" fmla="*/ 916023 h 1306090"/>
                <a:gd name="connsiteX4230" fmla="*/ 5619022 w 6598008"/>
                <a:gd name="connsiteY4230" fmla="*/ 927508 h 1306090"/>
                <a:gd name="connsiteX4231" fmla="*/ 5612492 w 6598008"/>
                <a:gd name="connsiteY4231" fmla="*/ 898459 h 1306090"/>
                <a:gd name="connsiteX4232" fmla="*/ 5604723 w 6598008"/>
                <a:gd name="connsiteY4232" fmla="*/ 919063 h 1306090"/>
                <a:gd name="connsiteX4233" fmla="*/ 5600669 w 6598008"/>
                <a:gd name="connsiteY4233" fmla="*/ 879881 h 1306090"/>
                <a:gd name="connsiteX4234" fmla="*/ 5592788 w 6598008"/>
                <a:gd name="connsiteY4234" fmla="*/ 895531 h 1306090"/>
                <a:gd name="connsiteX4235" fmla="*/ 5594927 w 6598008"/>
                <a:gd name="connsiteY4235" fmla="*/ 875489 h 1306090"/>
                <a:gd name="connsiteX4236" fmla="*/ 5608551 w 6598008"/>
                <a:gd name="connsiteY4236" fmla="*/ 864230 h 1306090"/>
                <a:gd name="connsiteX4237" fmla="*/ 5614744 w 6598008"/>
                <a:gd name="connsiteY4237" fmla="*/ 883484 h 1306090"/>
                <a:gd name="connsiteX4238" fmla="*/ 5616883 w 6598008"/>
                <a:gd name="connsiteY4238" fmla="*/ 863442 h 1306090"/>
                <a:gd name="connsiteX4239" fmla="*/ 5631633 w 6598008"/>
                <a:gd name="connsiteY4239" fmla="*/ 886749 h 1306090"/>
                <a:gd name="connsiteX4240" fmla="*/ 5659218 w 6598008"/>
                <a:gd name="connsiteY4240" fmla="*/ 874138 h 1306090"/>
                <a:gd name="connsiteX4241" fmla="*/ 5668451 w 6598008"/>
                <a:gd name="connsiteY4241" fmla="*/ 898008 h 1306090"/>
                <a:gd name="connsiteX4242" fmla="*/ 5670928 w 6598008"/>
                <a:gd name="connsiteY4242" fmla="*/ 887875 h 1306090"/>
                <a:gd name="connsiteX4243" fmla="*/ 5673518 w 6598008"/>
                <a:gd name="connsiteY4243" fmla="*/ 882695 h 1306090"/>
                <a:gd name="connsiteX4244" fmla="*/ 5684439 w 6598008"/>
                <a:gd name="connsiteY4244" fmla="*/ 871661 h 1306090"/>
                <a:gd name="connsiteX4245" fmla="*/ 5692659 w 6598008"/>
                <a:gd name="connsiteY4245" fmla="*/ 865919 h 1306090"/>
                <a:gd name="connsiteX4246" fmla="*/ 5721370 w 6598008"/>
                <a:gd name="connsiteY4246" fmla="*/ 887875 h 1306090"/>
                <a:gd name="connsiteX4247" fmla="*/ 5707296 w 6598008"/>
                <a:gd name="connsiteY4247" fmla="*/ 884159 h 1306090"/>
                <a:gd name="connsiteX4248" fmla="*/ 5713939 w 6598008"/>
                <a:gd name="connsiteY4248" fmla="*/ 650752 h 1306090"/>
                <a:gd name="connsiteX4249" fmla="*/ 5711124 w 6598008"/>
                <a:gd name="connsiteY4249" fmla="*/ 650977 h 1306090"/>
                <a:gd name="connsiteX4250" fmla="*/ 5725423 w 6598008"/>
                <a:gd name="connsiteY4250" fmla="*/ 659422 h 1306090"/>
                <a:gd name="connsiteX4251" fmla="*/ 5713939 w 6598008"/>
                <a:gd name="connsiteY4251" fmla="*/ 650752 h 1306090"/>
                <a:gd name="connsiteX4252" fmla="*/ 5750870 w 6598008"/>
                <a:gd name="connsiteY4252" fmla="*/ 1107658 h 1306090"/>
                <a:gd name="connsiteX4253" fmla="*/ 5750532 w 6598008"/>
                <a:gd name="connsiteY4253" fmla="*/ 1097750 h 1306090"/>
                <a:gd name="connsiteX4254" fmla="*/ 5756162 w 6598008"/>
                <a:gd name="connsiteY4254" fmla="*/ 1097187 h 1306090"/>
                <a:gd name="connsiteX4255" fmla="*/ 5756499 w 6598008"/>
                <a:gd name="connsiteY4255" fmla="*/ 1107095 h 1306090"/>
                <a:gd name="connsiteX4256" fmla="*/ 5750870 w 6598008"/>
                <a:gd name="connsiteY4256" fmla="*/ 1107658 h 1306090"/>
                <a:gd name="connsiteX4257" fmla="*/ 5782171 w 6598008"/>
                <a:gd name="connsiteY4257" fmla="*/ 946086 h 1306090"/>
                <a:gd name="connsiteX4258" fmla="*/ 5771587 w 6598008"/>
                <a:gd name="connsiteY4258" fmla="*/ 966916 h 1306090"/>
                <a:gd name="connsiteX4259" fmla="*/ 5765507 w 6598008"/>
                <a:gd name="connsiteY4259" fmla="*/ 952616 h 1306090"/>
                <a:gd name="connsiteX4260" fmla="*/ 5763030 w 6598008"/>
                <a:gd name="connsiteY4260" fmla="*/ 962750 h 1306090"/>
                <a:gd name="connsiteX4261" fmla="*/ 5739836 w 6598008"/>
                <a:gd name="connsiteY4261" fmla="*/ 940231 h 1306090"/>
                <a:gd name="connsiteX4262" fmla="*/ 5733755 w 6598008"/>
                <a:gd name="connsiteY4262" fmla="*/ 925932 h 1306090"/>
                <a:gd name="connsiteX4263" fmla="*/ 5747379 w 6598008"/>
                <a:gd name="connsiteY4263" fmla="*/ 914672 h 1306090"/>
                <a:gd name="connsiteX4264" fmla="*/ 5762242 w 6598008"/>
                <a:gd name="connsiteY4264" fmla="*/ 942933 h 1306090"/>
                <a:gd name="connsiteX4265" fmla="*/ 5764268 w 6598008"/>
                <a:gd name="connsiteY4265" fmla="*/ 917937 h 1306090"/>
                <a:gd name="connsiteX4266" fmla="*/ 5775415 w 6598008"/>
                <a:gd name="connsiteY4266" fmla="*/ 916811 h 1306090"/>
                <a:gd name="connsiteX4267" fmla="*/ 5784422 w 6598008"/>
                <a:gd name="connsiteY4267" fmla="*/ 935727 h 1306090"/>
                <a:gd name="connsiteX4268" fmla="*/ 5802100 w 6598008"/>
                <a:gd name="connsiteY4268" fmla="*/ 963651 h 1306090"/>
                <a:gd name="connsiteX4269" fmla="*/ 5782171 w 6598008"/>
                <a:gd name="connsiteY4269" fmla="*/ 946086 h 1306090"/>
                <a:gd name="connsiteX4270" fmla="*/ 5798497 w 6598008"/>
                <a:gd name="connsiteY4270" fmla="*/ 929535 h 1306090"/>
                <a:gd name="connsiteX4271" fmla="*/ 5789940 w 6598008"/>
                <a:gd name="connsiteY4271" fmla="*/ 925481 h 1306090"/>
                <a:gd name="connsiteX4272" fmla="*/ 5798497 w 6598008"/>
                <a:gd name="connsiteY4272" fmla="*/ 929535 h 1306090"/>
                <a:gd name="connsiteX4273" fmla="*/ 5792191 w 6598008"/>
                <a:gd name="connsiteY4273" fmla="*/ 1083676 h 1306090"/>
                <a:gd name="connsiteX4274" fmla="*/ 5811333 w 6598008"/>
                <a:gd name="connsiteY4274" fmla="*/ 1066899 h 1306090"/>
                <a:gd name="connsiteX4275" fmla="*/ 5820565 w 6598008"/>
                <a:gd name="connsiteY4275" fmla="*/ 1090769 h 1306090"/>
                <a:gd name="connsiteX4276" fmla="*/ 5792191 w 6598008"/>
                <a:gd name="connsiteY4276" fmla="*/ 1083676 h 1306090"/>
                <a:gd name="connsiteX4277" fmla="*/ 5809981 w 6598008"/>
                <a:gd name="connsiteY4277" fmla="*/ 938317 h 1306090"/>
                <a:gd name="connsiteX4278" fmla="*/ 5817638 w 6598008"/>
                <a:gd name="connsiteY4278" fmla="*/ 912758 h 1306090"/>
                <a:gd name="connsiteX4279" fmla="*/ 5826983 w 6598008"/>
                <a:gd name="connsiteY4279" fmla="*/ 941582 h 1306090"/>
                <a:gd name="connsiteX4280" fmla="*/ 5809981 w 6598008"/>
                <a:gd name="connsiteY4280" fmla="*/ 938317 h 1306090"/>
                <a:gd name="connsiteX4281" fmla="*/ 5848376 w 6598008"/>
                <a:gd name="connsiteY4281" fmla="*/ 1088067 h 1306090"/>
                <a:gd name="connsiteX4282" fmla="*/ 5831599 w 6598008"/>
                <a:gd name="connsiteY4282" fmla="*/ 1089756 h 1306090"/>
                <a:gd name="connsiteX4283" fmla="*/ 5839481 w 6598008"/>
                <a:gd name="connsiteY4283" fmla="*/ 1074105 h 1306090"/>
                <a:gd name="connsiteX4284" fmla="*/ 5845111 w 6598008"/>
                <a:gd name="connsiteY4284" fmla="*/ 1073542 h 1306090"/>
                <a:gd name="connsiteX4285" fmla="*/ 5848376 w 6598008"/>
                <a:gd name="connsiteY4285" fmla="*/ 1088067 h 1306090"/>
                <a:gd name="connsiteX4286" fmla="*/ 5879677 w 6598008"/>
                <a:gd name="connsiteY4286" fmla="*/ 926494 h 1306090"/>
                <a:gd name="connsiteX4287" fmla="*/ 5873597 w 6598008"/>
                <a:gd name="connsiteY4287" fmla="*/ 912195 h 1306090"/>
                <a:gd name="connsiteX4288" fmla="*/ 5865266 w 6598008"/>
                <a:gd name="connsiteY4288" fmla="*/ 912983 h 1306090"/>
                <a:gd name="connsiteX4289" fmla="*/ 5884631 w 6598008"/>
                <a:gd name="connsiteY4289" fmla="*/ 906115 h 1306090"/>
                <a:gd name="connsiteX4290" fmla="*/ 5879677 w 6598008"/>
                <a:gd name="connsiteY4290" fmla="*/ 926494 h 1306090"/>
                <a:gd name="connsiteX4291" fmla="*/ 5883280 w 6598008"/>
                <a:gd name="connsiteY4291" fmla="*/ 861753 h 1306090"/>
                <a:gd name="connsiteX4292" fmla="*/ 5885420 w 6598008"/>
                <a:gd name="connsiteY4292" fmla="*/ 841711 h 1306090"/>
                <a:gd name="connsiteX4293" fmla="*/ 5883280 w 6598008"/>
                <a:gd name="connsiteY4293" fmla="*/ 861753 h 1306090"/>
                <a:gd name="connsiteX4294" fmla="*/ 5876750 w 6598008"/>
                <a:gd name="connsiteY4294" fmla="*/ 832704 h 1306090"/>
                <a:gd name="connsiteX4295" fmla="*/ 5871908 w 6598008"/>
                <a:gd name="connsiteY4295" fmla="*/ 857925 h 1306090"/>
                <a:gd name="connsiteX4296" fmla="*/ 5860199 w 6598008"/>
                <a:gd name="connsiteY4296" fmla="*/ 844188 h 1306090"/>
                <a:gd name="connsiteX4297" fmla="*/ 5865490 w 6598008"/>
                <a:gd name="connsiteY4297" fmla="*/ 833717 h 1306090"/>
                <a:gd name="connsiteX4298" fmla="*/ 5859298 w 6598008"/>
                <a:gd name="connsiteY4298" fmla="*/ 814576 h 1306090"/>
                <a:gd name="connsiteX4299" fmla="*/ 5845674 w 6598008"/>
                <a:gd name="connsiteY4299" fmla="*/ 825835 h 1306090"/>
                <a:gd name="connsiteX4300" fmla="*/ 5844098 w 6598008"/>
                <a:gd name="connsiteY4300" fmla="*/ 865581 h 1306090"/>
                <a:gd name="connsiteX4301" fmla="*/ 5818764 w 6598008"/>
                <a:gd name="connsiteY4301" fmla="*/ 863104 h 1306090"/>
                <a:gd name="connsiteX4302" fmla="*/ 5809644 w 6598008"/>
                <a:gd name="connsiteY4302" fmla="*/ 839234 h 1306090"/>
                <a:gd name="connsiteX4303" fmla="*/ 5816061 w 6598008"/>
                <a:gd name="connsiteY4303" fmla="*/ 863329 h 1306090"/>
                <a:gd name="connsiteX4304" fmla="*/ 5813585 w 6598008"/>
                <a:gd name="connsiteY4304" fmla="*/ 873463 h 1306090"/>
                <a:gd name="connsiteX4305" fmla="*/ 5804915 w 6598008"/>
                <a:gd name="connsiteY4305" fmla="*/ 864455 h 1306090"/>
                <a:gd name="connsiteX4306" fmla="*/ 5802775 w 6598008"/>
                <a:gd name="connsiteY4306" fmla="*/ 884497 h 1306090"/>
                <a:gd name="connsiteX4307" fmla="*/ 5780144 w 6598008"/>
                <a:gd name="connsiteY4307" fmla="*/ 876841 h 1306090"/>
                <a:gd name="connsiteX4308" fmla="*/ 5773951 w 6598008"/>
                <a:gd name="connsiteY4308" fmla="*/ 857700 h 1306090"/>
                <a:gd name="connsiteX4309" fmla="*/ 5774627 w 6598008"/>
                <a:gd name="connsiteY4309" fmla="*/ 877403 h 1306090"/>
                <a:gd name="connsiteX4310" fmla="*/ 5766408 w 6598008"/>
                <a:gd name="connsiteY4310" fmla="*/ 883146 h 1306090"/>
                <a:gd name="connsiteX4311" fmla="*/ 5766295 w 6598008"/>
                <a:gd name="connsiteY4311" fmla="*/ 878192 h 1306090"/>
                <a:gd name="connsiteX4312" fmla="*/ 5755261 w 6598008"/>
                <a:gd name="connsiteY4312" fmla="*/ 884272 h 1306090"/>
                <a:gd name="connsiteX4313" fmla="*/ 5744564 w 6598008"/>
                <a:gd name="connsiteY4313" fmla="*/ 900148 h 1306090"/>
                <a:gd name="connsiteX4314" fmla="*/ 5744114 w 6598008"/>
                <a:gd name="connsiteY4314" fmla="*/ 885285 h 1306090"/>
                <a:gd name="connsiteX4315" fmla="*/ 5738484 w 6598008"/>
                <a:gd name="connsiteY4315" fmla="*/ 885848 h 1306090"/>
                <a:gd name="connsiteX4316" fmla="*/ 5735107 w 6598008"/>
                <a:gd name="connsiteY4316" fmla="*/ 866369 h 1306090"/>
                <a:gd name="connsiteX4317" fmla="*/ 5727225 w 6598008"/>
                <a:gd name="connsiteY4317" fmla="*/ 882020 h 1306090"/>
                <a:gd name="connsiteX4318" fmla="*/ 5728914 w 6598008"/>
                <a:gd name="connsiteY4318" fmla="*/ 847228 h 1306090"/>
                <a:gd name="connsiteX4319" fmla="*/ 5740736 w 6598008"/>
                <a:gd name="connsiteY4319" fmla="*/ 865806 h 1306090"/>
                <a:gd name="connsiteX4320" fmla="*/ 5746366 w 6598008"/>
                <a:gd name="connsiteY4320" fmla="*/ 865243 h 1306090"/>
                <a:gd name="connsiteX4321" fmla="*/ 5752446 w 6598008"/>
                <a:gd name="connsiteY4321" fmla="*/ 879543 h 1306090"/>
                <a:gd name="connsiteX4322" fmla="*/ 5748843 w 6598008"/>
                <a:gd name="connsiteY4322" fmla="*/ 855110 h 1306090"/>
                <a:gd name="connsiteX4323" fmla="*/ 5754023 w 6598008"/>
                <a:gd name="connsiteY4323" fmla="*/ 839797 h 1306090"/>
                <a:gd name="connsiteX4324" fmla="*/ 5765057 w 6598008"/>
                <a:gd name="connsiteY4324" fmla="*/ 833717 h 1306090"/>
                <a:gd name="connsiteX4325" fmla="*/ 5765507 w 6598008"/>
                <a:gd name="connsiteY4325" fmla="*/ 848467 h 1306090"/>
                <a:gd name="connsiteX4326" fmla="*/ 5770574 w 6598008"/>
                <a:gd name="connsiteY4326" fmla="*/ 833154 h 1306090"/>
                <a:gd name="connsiteX4327" fmla="*/ 5779244 w 6598008"/>
                <a:gd name="connsiteY4327" fmla="*/ 842162 h 1306090"/>
                <a:gd name="connsiteX4328" fmla="*/ 5784085 w 6598008"/>
                <a:gd name="connsiteY4328" fmla="*/ 816941 h 1306090"/>
                <a:gd name="connsiteX4329" fmla="*/ 5796020 w 6598008"/>
                <a:gd name="connsiteY4329" fmla="*/ 840473 h 1306090"/>
                <a:gd name="connsiteX4330" fmla="*/ 5815386 w 6598008"/>
                <a:gd name="connsiteY4330" fmla="*/ 833604 h 1306090"/>
                <a:gd name="connsiteX4331" fmla="*/ 5817525 w 6598008"/>
                <a:gd name="connsiteY4331" fmla="*/ 813563 h 1306090"/>
                <a:gd name="connsiteX4332" fmla="*/ 5834189 w 6598008"/>
                <a:gd name="connsiteY4332" fmla="*/ 806920 h 1306090"/>
                <a:gd name="connsiteX4333" fmla="*/ 5840044 w 6598008"/>
                <a:gd name="connsiteY4333" fmla="*/ 816265 h 1306090"/>
                <a:gd name="connsiteX4334" fmla="*/ 5842409 w 6598008"/>
                <a:gd name="connsiteY4334" fmla="*/ 801177 h 1306090"/>
                <a:gd name="connsiteX4335" fmla="*/ 5859298 w 6598008"/>
                <a:gd name="connsiteY4335" fmla="*/ 804443 h 1306090"/>
                <a:gd name="connsiteX4336" fmla="*/ 5884181 w 6598008"/>
                <a:gd name="connsiteY4336" fmla="*/ 792057 h 1306090"/>
                <a:gd name="connsiteX4337" fmla="*/ 5898143 w 6598008"/>
                <a:gd name="connsiteY4337" fmla="*/ 790706 h 1306090"/>
                <a:gd name="connsiteX4338" fmla="*/ 5888234 w 6598008"/>
                <a:gd name="connsiteY4338" fmla="*/ 831353 h 1306090"/>
                <a:gd name="connsiteX4339" fmla="*/ 5876750 w 6598008"/>
                <a:gd name="connsiteY4339" fmla="*/ 832704 h 1306090"/>
                <a:gd name="connsiteX4340" fmla="*/ 5893526 w 6598008"/>
                <a:gd name="connsiteY4340" fmla="*/ 920189 h 1306090"/>
                <a:gd name="connsiteX4341" fmla="*/ 5907938 w 6598008"/>
                <a:gd name="connsiteY4341" fmla="*/ 933588 h 1306090"/>
                <a:gd name="connsiteX4342" fmla="*/ 5893526 w 6598008"/>
                <a:gd name="connsiteY4342" fmla="*/ 920189 h 1306090"/>
                <a:gd name="connsiteX4343" fmla="*/ 5907037 w 6598008"/>
                <a:gd name="connsiteY4343" fmla="*/ 993150 h 1306090"/>
                <a:gd name="connsiteX4344" fmla="*/ 5903772 w 6598008"/>
                <a:gd name="connsiteY4344" fmla="*/ 978626 h 1306090"/>
                <a:gd name="connsiteX4345" fmla="*/ 5912104 w 6598008"/>
                <a:gd name="connsiteY4345" fmla="*/ 977837 h 1306090"/>
                <a:gd name="connsiteX4346" fmla="*/ 5912554 w 6598008"/>
                <a:gd name="connsiteY4346" fmla="*/ 992700 h 1306090"/>
                <a:gd name="connsiteX4347" fmla="*/ 5907037 w 6598008"/>
                <a:gd name="connsiteY4347" fmla="*/ 993150 h 1306090"/>
                <a:gd name="connsiteX4348" fmla="*/ 5931583 w 6598008"/>
                <a:gd name="connsiteY4348" fmla="*/ 1060031 h 1306090"/>
                <a:gd name="connsiteX4349" fmla="*/ 5931245 w 6598008"/>
                <a:gd name="connsiteY4349" fmla="*/ 1050123 h 1306090"/>
                <a:gd name="connsiteX4350" fmla="*/ 5939577 w 6598008"/>
                <a:gd name="connsiteY4350" fmla="*/ 1049335 h 1306090"/>
                <a:gd name="connsiteX4351" fmla="*/ 5939915 w 6598008"/>
                <a:gd name="connsiteY4351" fmla="*/ 1059243 h 1306090"/>
                <a:gd name="connsiteX4352" fmla="*/ 5931583 w 6598008"/>
                <a:gd name="connsiteY4352" fmla="*/ 1060031 h 1306090"/>
                <a:gd name="connsiteX4353" fmla="*/ 5945432 w 6598008"/>
                <a:gd name="connsiteY4353" fmla="*/ 1053726 h 1306090"/>
                <a:gd name="connsiteX4354" fmla="*/ 5945094 w 6598008"/>
                <a:gd name="connsiteY4354" fmla="*/ 1043817 h 1306090"/>
                <a:gd name="connsiteX4355" fmla="*/ 5950724 w 6598008"/>
                <a:gd name="connsiteY4355" fmla="*/ 1043254 h 1306090"/>
                <a:gd name="connsiteX4356" fmla="*/ 5951062 w 6598008"/>
                <a:gd name="connsiteY4356" fmla="*/ 1053163 h 1306090"/>
                <a:gd name="connsiteX4357" fmla="*/ 5945432 w 6598008"/>
                <a:gd name="connsiteY4357" fmla="*/ 1053726 h 1306090"/>
                <a:gd name="connsiteX4358" fmla="*/ 5948472 w 6598008"/>
                <a:gd name="connsiteY4358" fmla="*/ 885060 h 1306090"/>
                <a:gd name="connsiteX4359" fmla="*/ 5939465 w 6598008"/>
                <a:gd name="connsiteY4359" fmla="*/ 866144 h 1306090"/>
                <a:gd name="connsiteX4360" fmla="*/ 5948135 w 6598008"/>
                <a:gd name="connsiteY4360" fmla="*/ 875152 h 1306090"/>
                <a:gd name="connsiteX4361" fmla="*/ 5962434 w 6598008"/>
                <a:gd name="connsiteY4361" fmla="*/ 883596 h 1306090"/>
                <a:gd name="connsiteX4362" fmla="*/ 5948472 w 6598008"/>
                <a:gd name="connsiteY4362" fmla="*/ 885060 h 1306090"/>
                <a:gd name="connsiteX4363" fmla="*/ 5962096 w 6598008"/>
                <a:gd name="connsiteY4363" fmla="*/ 1052037 h 1306090"/>
                <a:gd name="connsiteX4364" fmla="*/ 5981237 w 6598008"/>
                <a:gd name="connsiteY4364" fmla="*/ 1035260 h 1306090"/>
                <a:gd name="connsiteX4365" fmla="*/ 5962096 w 6598008"/>
                <a:gd name="connsiteY4365" fmla="*/ 1052037 h 1306090"/>
                <a:gd name="connsiteX4366" fmla="*/ 5987204 w 6598008"/>
                <a:gd name="connsiteY4366" fmla="*/ 1044606 h 1306090"/>
                <a:gd name="connsiteX4367" fmla="*/ 5994636 w 6598008"/>
                <a:gd name="connsiteY4367" fmla="*/ 1014205 h 1306090"/>
                <a:gd name="connsiteX4368" fmla="*/ 5987204 w 6598008"/>
                <a:gd name="connsiteY4368" fmla="*/ 1044606 h 1306090"/>
                <a:gd name="connsiteX4369" fmla="*/ 6031229 w 6598008"/>
                <a:gd name="connsiteY4369" fmla="*/ 1020511 h 1306090"/>
                <a:gd name="connsiteX4370" fmla="*/ 6026388 w 6598008"/>
                <a:gd name="connsiteY4370" fmla="*/ 1045732 h 1306090"/>
                <a:gd name="connsiteX4371" fmla="*/ 6012425 w 6598008"/>
                <a:gd name="connsiteY4371" fmla="*/ 1047083 h 1306090"/>
                <a:gd name="connsiteX4372" fmla="*/ 6006008 w 6598008"/>
                <a:gd name="connsiteY4372" fmla="*/ 1022988 h 1306090"/>
                <a:gd name="connsiteX4373" fmla="*/ 5999928 w 6598008"/>
                <a:gd name="connsiteY4373" fmla="*/ 1008688 h 1306090"/>
                <a:gd name="connsiteX4374" fmla="*/ 6019631 w 6598008"/>
                <a:gd name="connsiteY4374" fmla="*/ 1011728 h 1306090"/>
                <a:gd name="connsiteX4375" fmla="*/ 6044177 w 6598008"/>
                <a:gd name="connsiteY4375" fmla="*/ 989547 h 1306090"/>
                <a:gd name="connsiteX4376" fmla="*/ 6031229 w 6598008"/>
                <a:gd name="connsiteY4376" fmla="*/ 1020511 h 1306090"/>
                <a:gd name="connsiteX4377" fmla="*/ 6003756 w 6598008"/>
                <a:gd name="connsiteY4377" fmla="*/ 948901 h 1306090"/>
                <a:gd name="connsiteX4378" fmla="*/ 6029427 w 6598008"/>
                <a:gd name="connsiteY4378" fmla="*/ 961173 h 1306090"/>
                <a:gd name="connsiteX4379" fmla="*/ 6003756 w 6598008"/>
                <a:gd name="connsiteY4379" fmla="*/ 948901 h 1306090"/>
                <a:gd name="connsiteX4380" fmla="*/ 6054085 w 6598008"/>
                <a:gd name="connsiteY4380" fmla="*/ 943947 h 1306090"/>
                <a:gd name="connsiteX4381" fmla="*/ 6045753 w 6598008"/>
                <a:gd name="connsiteY4381" fmla="*/ 944735 h 1306090"/>
                <a:gd name="connsiteX4382" fmla="*/ 6045303 w 6598008"/>
                <a:gd name="connsiteY4382" fmla="*/ 929872 h 1306090"/>
                <a:gd name="connsiteX4383" fmla="*/ 6070750 w 6598008"/>
                <a:gd name="connsiteY4383" fmla="*/ 937304 h 1306090"/>
                <a:gd name="connsiteX4384" fmla="*/ 6054085 w 6598008"/>
                <a:gd name="connsiteY4384" fmla="*/ 943947 h 1306090"/>
                <a:gd name="connsiteX4385" fmla="*/ 6106892 w 6598008"/>
                <a:gd name="connsiteY4385" fmla="*/ 928859 h 1306090"/>
                <a:gd name="connsiteX4386" fmla="*/ 6114323 w 6598008"/>
                <a:gd name="connsiteY4386" fmla="*/ 898459 h 1306090"/>
                <a:gd name="connsiteX4387" fmla="*/ 6106892 w 6598008"/>
                <a:gd name="connsiteY4387" fmla="*/ 928859 h 1306090"/>
                <a:gd name="connsiteX4388" fmla="*/ 6162401 w 6598008"/>
                <a:gd name="connsiteY4388" fmla="*/ 913434 h 1306090"/>
                <a:gd name="connsiteX4389" fmla="*/ 6159136 w 6598008"/>
                <a:gd name="connsiteY4389" fmla="*/ 898909 h 1306090"/>
                <a:gd name="connsiteX4390" fmla="*/ 6151254 w 6598008"/>
                <a:gd name="connsiteY4390" fmla="*/ 914560 h 1306090"/>
                <a:gd name="connsiteX4391" fmla="*/ 6145174 w 6598008"/>
                <a:gd name="connsiteY4391" fmla="*/ 900260 h 1306090"/>
                <a:gd name="connsiteX4392" fmla="*/ 6137292 w 6598008"/>
                <a:gd name="connsiteY4392" fmla="*/ 915911 h 1306090"/>
                <a:gd name="connsiteX4393" fmla="*/ 6131550 w 6598008"/>
                <a:gd name="connsiteY4393" fmla="*/ 911520 h 1306090"/>
                <a:gd name="connsiteX4394" fmla="*/ 6133577 w 6598008"/>
                <a:gd name="connsiteY4394" fmla="*/ 886524 h 1306090"/>
                <a:gd name="connsiteX4395" fmla="*/ 6170057 w 6598008"/>
                <a:gd name="connsiteY4395" fmla="*/ 887875 h 1306090"/>
                <a:gd name="connsiteX4396" fmla="*/ 6162401 w 6598008"/>
                <a:gd name="connsiteY4396" fmla="*/ 913434 h 1306090"/>
                <a:gd name="connsiteX4397" fmla="*/ 6184019 w 6598008"/>
                <a:gd name="connsiteY4397" fmla="*/ 886524 h 1306090"/>
                <a:gd name="connsiteX4398" fmla="*/ 6197418 w 6598008"/>
                <a:gd name="connsiteY4398" fmla="*/ 865356 h 1306090"/>
                <a:gd name="connsiteX4399" fmla="*/ 6203610 w 6598008"/>
                <a:gd name="connsiteY4399" fmla="*/ 884497 h 1306090"/>
                <a:gd name="connsiteX4400" fmla="*/ 6184019 w 6598008"/>
                <a:gd name="connsiteY4400" fmla="*/ 886524 h 1306090"/>
                <a:gd name="connsiteX4401" fmla="*/ 6181542 w 6598008"/>
                <a:gd name="connsiteY4401" fmla="*/ 807483 h 1306090"/>
                <a:gd name="connsiteX4402" fmla="*/ 6162626 w 6598008"/>
                <a:gd name="connsiteY4402" fmla="*/ 829213 h 1306090"/>
                <a:gd name="connsiteX4403" fmla="*/ 6115562 w 6598008"/>
                <a:gd name="connsiteY4403" fmla="*/ 848692 h 1306090"/>
                <a:gd name="connsiteX4404" fmla="*/ 6107005 w 6598008"/>
                <a:gd name="connsiteY4404" fmla="*/ 844639 h 1306090"/>
                <a:gd name="connsiteX4405" fmla="*/ 6079081 w 6598008"/>
                <a:gd name="connsiteY4405" fmla="*/ 847454 h 1306090"/>
                <a:gd name="connsiteX4406" fmla="*/ 6079532 w 6598008"/>
                <a:gd name="connsiteY4406" fmla="*/ 862316 h 1306090"/>
                <a:gd name="connsiteX4407" fmla="*/ 6062755 w 6598008"/>
                <a:gd name="connsiteY4407" fmla="*/ 864005 h 1306090"/>
                <a:gd name="connsiteX4408" fmla="*/ 6050482 w 6598008"/>
                <a:gd name="connsiteY4408" fmla="*/ 830564 h 1306090"/>
                <a:gd name="connsiteX4409" fmla="*/ 6051608 w 6598008"/>
                <a:gd name="connsiteY4409" fmla="*/ 865131 h 1306090"/>
                <a:gd name="connsiteX4410" fmla="*/ 6029090 w 6598008"/>
                <a:gd name="connsiteY4410" fmla="*/ 862429 h 1306090"/>
                <a:gd name="connsiteX4411" fmla="*/ 6029878 w 6598008"/>
                <a:gd name="connsiteY4411" fmla="*/ 887087 h 1306090"/>
                <a:gd name="connsiteX4412" fmla="*/ 6015128 w 6598008"/>
                <a:gd name="connsiteY4412" fmla="*/ 863780 h 1306090"/>
                <a:gd name="connsiteX4413" fmla="*/ 6028752 w 6598008"/>
                <a:gd name="connsiteY4413" fmla="*/ 852520 h 1306090"/>
                <a:gd name="connsiteX4414" fmla="*/ 6047667 w 6598008"/>
                <a:gd name="connsiteY4414" fmla="*/ 830790 h 1306090"/>
                <a:gd name="connsiteX4415" fmla="*/ 6033256 w 6598008"/>
                <a:gd name="connsiteY4415" fmla="*/ 817391 h 1306090"/>
                <a:gd name="connsiteX4416" fmla="*/ 6013889 w 6598008"/>
                <a:gd name="connsiteY4416" fmla="*/ 824259 h 1306090"/>
                <a:gd name="connsiteX4417" fmla="*/ 6003756 w 6598008"/>
                <a:gd name="connsiteY4417" fmla="*/ 859951 h 1306090"/>
                <a:gd name="connsiteX4418" fmla="*/ 6000490 w 6598008"/>
                <a:gd name="connsiteY4418" fmla="*/ 845427 h 1306090"/>
                <a:gd name="connsiteX4419" fmla="*/ 6002968 w 6598008"/>
                <a:gd name="connsiteY4419" fmla="*/ 835293 h 1306090"/>
                <a:gd name="connsiteX4420" fmla="*/ 5989344 w 6598008"/>
                <a:gd name="connsiteY4420" fmla="*/ 846553 h 1306090"/>
                <a:gd name="connsiteX4421" fmla="*/ 5988555 w 6598008"/>
                <a:gd name="connsiteY4421" fmla="*/ 821895 h 1306090"/>
                <a:gd name="connsiteX4422" fmla="*/ 5980336 w 6598008"/>
                <a:gd name="connsiteY4422" fmla="*/ 827637 h 1306090"/>
                <a:gd name="connsiteX4423" fmla="*/ 5972455 w 6598008"/>
                <a:gd name="connsiteY4423" fmla="*/ 843288 h 1306090"/>
                <a:gd name="connsiteX4424" fmla="*/ 5963334 w 6598008"/>
                <a:gd name="connsiteY4424" fmla="*/ 819418 h 1306090"/>
                <a:gd name="connsiteX4425" fmla="*/ 5955453 w 6598008"/>
                <a:gd name="connsiteY4425" fmla="*/ 835068 h 1306090"/>
                <a:gd name="connsiteX4426" fmla="*/ 5944306 w 6598008"/>
                <a:gd name="connsiteY4426" fmla="*/ 836194 h 1306090"/>
                <a:gd name="connsiteX4427" fmla="*/ 5944644 w 6598008"/>
                <a:gd name="connsiteY4427" fmla="*/ 846102 h 1306090"/>
                <a:gd name="connsiteX4428" fmla="*/ 5933497 w 6598008"/>
                <a:gd name="connsiteY4428" fmla="*/ 847228 h 1306090"/>
                <a:gd name="connsiteX4429" fmla="*/ 5930907 w 6598008"/>
                <a:gd name="connsiteY4429" fmla="*/ 852408 h 1306090"/>
                <a:gd name="connsiteX4430" fmla="*/ 5927755 w 6598008"/>
                <a:gd name="connsiteY4430" fmla="*/ 842837 h 1306090"/>
                <a:gd name="connsiteX4431" fmla="*/ 5922125 w 6598008"/>
                <a:gd name="connsiteY4431" fmla="*/ 843400 h 1306090"/>
                <a:gd name="connsiteX4432" fmla="*/ 5913568 w 6598008"/>
                <a:gd name="connsiteY4432" fmla="*/ 839347 h 1306090"/>
                <a:gd name="connsiteX4433" fmla="*/ 5907376 w 6598008"/>
                <a:gd name="connsiteY4433" fmla="*/ 820206 h 1306090"/>
                <a:gd name="connsiteX4434" fmla="*/ 5915482 w 6598008"/>
                <a:gd name="connsiteY4434" fmla="*/ 809509 h 1306090"/>
                <a:gd name="connsiteX4435" fmla="*/ 5907263 w 6598008"/>
                <a:gd name="connsiteY4435" fmla="*/ 815252 h 1306090"/>
                <a:gd name="connsiteX4436" fmla="*/ 5908951 w 6598008"/>
                <a:gd name="connsiteY4436" fmla="*/ 780460 h 1306090"/>
                <a:gd name="connsiteX4437" fmla="*/ 5921337 w 6598008"/>
                <a:gd name="connsiteY4437" fmla="*/ 818855 h 1306090"/>
                <a:gd name="connsiteX4438" fmla="*/ 5929444 w 6598008"/>
                <a:gd name="connsiteY4438" fmla="*/ 808158 h 1306090"/>
                <a:gd name="connsiteX4439" fmla="*/ 5937325 w 6598008"/>
                <a:gd name="connsiteY4439" fmla="*/ 792508 h 1306090"/>
                <a:gd name="connsiteX4440" fmla="*/ 5915257 w 6598008"/>
                <a:gd name="connsiteY4440" fmla="*/ 804555 h 1306090"/>
                <a:gd name="connsiteX4441" fmla="*/ 5917058 w 6598008"/>
                <a:gd name="connsiteY4441" fmla="*/ 774718 h 1306090"/>
                <a:gd name="connsiteX4442" fmla="*/ 5942730 w 6598008"/>
                <a:gd name="connsiteY4442" fmla="*/ 786991 h 1306090"/>
                <a:gd name="connsiteX4443" fmla="*/ 5943518 w 6598008"/>
                <a:gd name="connsiteY4443" fmla="*/ 811649 h 1306090"/>
                <a:gd name="connsiteX4444" fmla="*/ 5951850 w 6598008"/>
                <a:gd name="connsiteY4444" fmla="*/ 810860 h 1306090"/>
                <a:gd name="connsiteX4445" fmla="*/ 5957930 w 6598008"/>
                <a:gd name="connsiteY4445" fmla="*/ 825160 h 1306090"/>
                <a:gd name="connsiteX4446" fmla="*/ 5957367 w 6598008"/>
                <a:gd name="connsiteY4446" fmla="*/ 805456 h 1306090"/>
                <a:gd name="connsiteX4447" fmla="*/ 5957029 w 6598008"/>
                <a:gd name="connsiteY4447" fmla="*/ 795548 h 1306090"/>
                <a:gd name="connsiteX4448" fmla="*/ 5962321 w 6598008"/>
                <a:gd name="connsiteY4448" fmla="*/ 785076 h 1306090"/>
                <a:gd name="connsiteX4449" fmla="*/ 5959056 w 6598008"/>
                <a:gd name="connsiteY4449" fmla="*/ 770552 h 1306090"/>
                <a:gd name="connsiteX4450" fmla="*/ 5972680 w 6598008"/>
                <a:gd name="connsiteY4450" fmla="*/ 759292 h 1306090"/>
                <a:gd name="connsiteX4451" fmla="*/ 5984277 w 6598008"/>
                <a:gd name="connsiteY4451" fmla="*/ 773029 h 1306090"/>
                <a:gd name="connsiteX4452" fmla="*/ 5976170 w 6598008"/>
                <a:gd name="connsiteY4452" fmla="*/ 783725 h 1306090"/>
                <a:gd name="connsiteX4453" fmla="*/ 5968063 w 6598008"/>
                <a:gd name="connsiteY4453" fmla="*/ 794422 h 1306090"/>
                <a:gd name="connsiteX4454" fmla="*/ 5976959 w 6598008"/>
                <a:gd name="connsiteY4454" fmla="*/ 808383 h 1306090"/>
                <a:gd name="connsiteX4455" fmla="*/ 5977296 w 6598008"/>
                <a:gd name="connsiteY4455" fmla="*/ 818292 h 1306090"/>
                <a:gd name="connsiteX4456" fmla="*/ 5988218 w 6598008"/>
                <a:gd name="connsiteY4456" fmla="*/ 807370 h 1306090"/>
                <a:gd name="connsiteX4457" fmla="*/ 5984952 w 6598008"/>
                <a:gd name="connsiteY4457" fmla="*/ 792845 h 1306090"/>
                <a:gd name="connsiteX4458" fmla="*/ 5996437 w 6598008"/>
                <a:gd name="connsiteY4458" fmla="*/ 801628 h 1306090"/>
                <a:gd name="connsiteX4459" fmla="*/ 5998915 w 6598008"/>
                <a:gd name="connsiteY4459" fmla="*/ 791494 h 1306090"/>
                <a:gd name="connsiteX4460" fmla="*/ 5994861 w 6598008"/>
                <a:gd name="connsiteY4460" fmla="*/ 752312 h 1306090"/>
                <a:gd name="connsiteX4461" fmla="*/ 6012313 w 6598008"/>
                <a:gd name="connsiteY4461" fmla="*/ 770439 h 1306090"/>
                <a:gd name="connsiteX4462" fmla="*/ 6001391 w 6598008"/>
                <a:gd name="connsiteY4462" fmla="*/ 781473 h 1306090"/>
                <a:gd name="connsiteX4463" fmla="*/ 6010286 w 6598008"/>
                <a:gd name="connsiteY4463" fmla="*/ 795435 h 1306090"/>
                <a:gd name="connsiteX4464" fmla="*/ 6007922 w 6598008"/>
                <a:gd name="connsiteY4464" fmla="*/ 810523 h 1306090"/>
                <a:gd name="connsiteX4465" fmla="*/ 6029202 w 6598008"/>
                <a:gd name="connsiteY4465" fmla="*/ 773817 h 1306090"/>
                <a:gd name="connsiteX4466" fmla="*/ 6014565 w 6598008"/>
                <a:gd name="connsiteY4466" fmla="*/ 755464 h 1306090"/>
                <a:gd name="connsiteX4467" fmla="*/ 6036408 w 6598008"/>
                <a:gd name="connsiteY4467" fmla="*/ 738463 h 1306090"/>
                <a:gd name="connsiteX4468" fmla="*/ 6051383 w 6598008"/>
                <a:gd name="connsiteY4468" fmla="*/ 766724 h 1306090"/>
                <a:gd name="connsiteX4469" fmla="*/ 6058477 w 6598008"/>
                <a:gd name="connsiteY4469" fmla="*/ 726415 h 1306090"/>
                <a:gd name="connsiteX4470" fmla="*/ 6092029 w 6598008"/>
                <a:gd name="connsiteY4470" fmla="*/ 723150 h 1306090"/>
                <a:gd name="connsiteX4471" fmla="*/ 6084598 w 6598008"/>
                <a:gd name="connsiteY4471" fmla="*/ 753550 h 1306090"/>
                <a:gd name="connsiteX4472" fmla="*/ 6087863 w 6598008"/>
                <a:gd name="connsiteY4472" fmla="*/ 768075 h 1306090"/>
                <a:gd name="connsiteX4473" fmla="*/ 6090791 w 6598008"/>
                <a:gd name="connsiteY4473" fmla="*/ 772691 h 1306090"/>
                <a:gd name="connsiteX4474" fmla="*/ 6091241 w 6598008"/>
                <a:gd name="connsiteY4474" fmla="*/ 787554 h 1306090"/>
                <a:gd name="connsiteX4475" fmla="*/ 6101375 w 6598008"/>
                <a:gd name="connsiteY4475" fmla="*/ 751861 h 1306090"/>
                <a:gd name="connsiteX4476" fmla="*/ 6115449 w 6598008"/>
                <a:gd name="connsiteY4476" fmla="*/ 755464 h 1306090"/>
                <a:gd name="connsiteX4477" fmla="*/ 6106892 w 6598008"/>
                <a:gd name="connsiteY4477" fmla="*/ 751411 h 1306090"/>
                <a:gd name="connsiteX4478" fmla="*/ 6106442 w 6598008"/>
                <a:gd name="connsiteY4478" fmla="*/ 736548 h 1306090"/>
                <a:gd name="connsiteX4479" fmla="*/ 6094957 w 6598008"/>
                <a:gd name="connsiteY4479" fmla="*/ 727766 h 1306090"/>
                <a:gd name="connsiteX4480" fmla="*/ 6111846 w 6598008"/>
                <a:gd name="connsiteY4480" fmla="*/ 731031 h 1306090"/>
                <a:gd name="connsiteX4481" fmla="*/ 6117476 w 6598008"/>
                <a:gd name="connsiteY4481" fmla="*/ 730468 h 1306090"/>
                <a:gd name="connsiteX4482" fmla="*/ 6117026 w 6598008"/>
                <a:gd name="connsiteY4482" fmla="*/ 715606 h 1306090"/>
                <a:gd name="connsiteX4483" fmla="*/ 6130874 w 6598008"/>
                <a:gd name="connsiteY4483" fmla="*/ 709301 h 1306090"/>
                <a:gd name="connsiteX4484" fmla="*/ 6142359 w 6598008"/>
                <a:gd name="connsiteY4484" fmla="*/ 718083 h 1306090"/>
                <a:gd name="connsiteX4485" fmla="*/ 6153956 w 6598008"/>
                <a:gd name="connsiteY4485" fmla="*/ 731820 h 1306090"/>
                <a:gd name="connsiteX4486" fmla="*/ 6159361 w 6598008"/>
                <a:gd name="connsiteY4486" fmla="*/ 726302 h 1306090"/>
                <a:gd name="connsiteX4487" fmla="*/ 6161162 w 6598008"/>
                <a:gd name="connsiteY4487" fmla="*/ 696465 h 1306090"/>
                <a:gd name="connsiteX4488" fmla="*/ 6169607 w 6598008"/>
                <a:gd name="connsiteY4488" fmla="*/ 695677 h 1306090"/>
                <a:gd name="connsiteX4489" fmla="*/ 6173323 w 6598008"/>
                <a:gd name="connsiteY4489" fmla="*/ 725064 h 1306090"/>
                <a:gd name="connsiteX4490" fmla="*/ 6180753 w 6598008"/>
                <a:gd name="connsiteY4490" fmla="*/ 694663 h 1306090"/>
                <a:gd name="connsiteX4491" fmla="*/ 6181654 w 6598008"/>
                <a:gd name="connsiteY4491" fmla="*/ 724276 h 1306090"/>
                <a:gd name="connsiteX4492" fmla="*/ 6197755 w 6598008"/>
                <a:gd name="connsiteY4492" fmla="*/ 702883 h 1306090"/>
                <a:gd name="connsiteX4493" fmla="*/ 6212955 w 6598008"/>
                <a:gd name="connsiteY4493" fmla="*/ 740940 h 1306090"/>
                <a:gd name="connsiteX4494" fmla="*/ 6204849 w 6598008"/>
                <a:gd name="connsiteY4494" fmla="*/ 751636 h 1306090"/>
                <a:gd name="connsiteX4495" fmla="*/ 6216221 w 6598008"/>
                <a:gd name="connsiteY4495" fmla="*/ 755464 h 1306090"/>
                <a:gd name="connsiteX4496" fmla="*/ 6217797 w 6598008"/>
                <a:gd name="connsiteY4496" fmla="*/ 804780 h 1306090"/>
                <a:gd name="connsiteX4497" fmla="*/ 6212505 w 6598008"/>
                <a:gd name="connsiteY4497" fmla="*/ 815252 h 1306090"/>
                <a:gd name="connsiteX4498" fmla="*/ 6181542 w 6598008"/>
                <a:gd name="connsiteY4498" fmla="*/ 807483 h 1306090"/>
                <a:gd name="connsiteX4499" fmla="*/ 6209015 w 6598008"/>
                <a:gd name="connsiteY4499" fmla="*/ 879092 h 1306090"/>
                <a:gd name="connsiteX4500" fmla="*/ 6208114 w 6598008"/>
                <a:gd name="connsiteY4500" fmla="*/ 849480 h 1306090"/>
                <a:gd name="connsiteX4501" fmla="*/ 6211717 w 6598008"/>
                <a:gd name="connsiteY4501" fmla="*/ 873913 h 1306090"/>
                <a:gd name="connsiteX4502" fmla="*/ 6220387 w 6598008"/>
                <a:gd name="connsiteY4502" fmla="*/ 882921 h 1306090"/>
                <a:gd name="connsiteX4503" fmla="*/ 6209015 w 6598008"/>
                <a:gd name="connsiteY4503" fmla="*/ 879092 h 1306090"/>
                <a:gd name="connsiteX4504" fmla="*/ 6246733 w 6598008"/>
                <a:gd name="connsiteY4504" fmla="*/ 1009026 h 1306090"/>
                <a:gd name="connsiteX4505" fmla="*/ 6246396 w 6598008"/>
                <a:gd name="connsiteY4505" fmla="*/ 999118 h 1306090"/>
                <a:gd name="connsiteX4506" fmla="*/ 6257543 w 6598008"/>
                <a:gd name="connsiteY4506" fmla="*/ 997992 h 1306090"/>
                <a:gd name="connsiteX4507" fmla="*/ 6257881 w 6598008"/>
                <a:gd name="connsiteY4507" fmla="*/ 1007900 h 1306090"/>
                <a:gd name="connsiteX4508" fmla="*/ 6246733 w 6598008"/>
                <a:gd name="connsiteY4508" fmla="*/ 1009026 h 1306090"/>
                <a:gd name="connsiteX4509" fmla="*/ 6233673 w 6598008"/>
                <a:gd name="connsiteY4509" fmla="*/ 861753 h 1306090"/>
                <a:gd name="connsiteX4510" fmla="*/ 6228381 w 6598008"/>
                <a:gd name="connsiteY4510" fmla="*/ 872224 h 1306090"/>
                <a:gd name="connsiteX4511" fmla="*/ 6230182 w 6598008"/>
                <a:gd name="connsiteY4511" fmla="*/ 842274 h 1306090"/>
                <a:gd name="connsiteX4512" fmla="*/ 6260920 w 6598008"/>
                <a:gd name="connsiteY4512" fmla="*/ 839234 h 1306090"/>
                <a:gd name="connsiteX4513" fmla="*/ 6264298 w 6598008"/>
                <a:gd name="connsiteY4513" fmla="*/ 858713 h 1306090"/>
                <a:gd name="connsiteX4514" fmla="*/ 6233673 w 6598008"/>
                <a:gd name="connsiteY4514" fmla="*/ 861753 h 1306090"/>
                <a:gd name="connsiteX4515" fmla="*/ 6265650 w 6598008"/>
                <a:gd name="connsiteY4515" fmla="*/ 719997 h 1306090"/>
                <a:gd name="connsiteX4516" fmla="*/ 6260357 w 6598008"/>
                <a:gd name="connsiteY4516" fmla="*/ 730468 h 1306090"/>
                <a:gd name="connsiteX4517" fmla="*/ 6263622 w 6598008"/>
                <a:gd name="connsiteY4517" fmla="*/ 744993 h 1306090"/>
                <a:gd name="connsiteX4518" fmla="*/ 6255516 w 6598008"/>
                <a:gd name="connsiteY4518" fmla="*/ 755689 h 1306090"/>
                <a:gd name="connsiteX4519" fmla="*/ 6256754 w 6598008"/>
                <a:gd name="connsiteY4519" fmla="*/ 795210 h 1306090"/>
                <a:gd name="connsiteX4520" fmla="*/ 6229169 w 6598008"/>
                <a:gd name="connsiteY4520" fmla="*/ 807820 h 1306090"/>
                <a:gd name="connsiteX4521" fmla="*/ 6220274 w 6598008"/>
                <a:gd name="connsiteY4521" fmla="*/ 793859 h 1306090"/>
                <a:gd name="connsiteX4522" fmla="*/ 6227255 w 6598008"/>
                <a:gd name="connsiteY4522" fmla="*/ 748596 h 1306090"/>
                <a:gd name="connsiteX4523" fmla="*/ 6230858 w 6598008"/>
                <a:gd name="connsiteY4523" fmla="*/ 773029 h 1306090"/>
                <a:gd name="connsiteX4524" fmla="*/ 6250224 w 6598008"/>
                <a:gd name="connsiteY4524" fmla="*/ 766161 h 1306090"/>
                <a:gd name="connsiteX4525" fmla="*/ 6244257 w 6598008"/>
                <a:gd name="connsiteY4525" fmla="*/ 756815 h 1306090"/>
                <a:gd name="connsiteX4526" fmla="*/ 6243806 w 6598008"/>
                <a:gd name="connsiteY4526" fmla="*/ 741953 h 1306090"/>
                <a:gd name="connsiteX4527" fmla="*/ 6237951 w 6598008"/>
                <a:gd name="connsiteY4527" fmla="*/ 732608 h 1306090"/>
                <a:gd name="connsiteX4528" fmla="*/ 6254615 w 6598008"/>
                <a:gd name="connsiteY4528" fmla="*/ 725965 h 1306090"/>
                <a:gd name="connsiteX4529" fmla="*/ 6237501 w 6598008"/>
                <a:gd name="connsiteY4529" fmla="*/ 717745 h 1306090"/>
                <a:gd name="connsiteX4530" fmla="*/ 6239641 w 6598008"/>
                <a:gd name="connsiteY4530" fmla="*/ 697703 h 1306090"/>
                <a:gd name="connsiteX4531" fmla="*/ 6259569 w 6598008"/>
                <a:gd name="connsiteY4531" fmla="*/ 705585 h 1306090"/>
                <a:gd name="connsiteX4532" fmla="*/ 6264186 w 6598008"/>
                <a:gd name="connsiteY4532" fmla="*/ 675410 h 1306090"/>
                <a:gd name="connsiteX4533" fmla="*/ 6271054 w 6598008"/>
                <a:gd name="connsiteY4533" fmla="*/ 714367 h 1306090"/>
                <a:gd name="connsiteX4534" fmla="*/ 6265650 w 6598008"/>
                <a:gd name="connsiteY4534" fmla="*/ 719997 h 1306090"/>
                <a:gd name="connsiteX4535" fmla="*/ 6288281 w 6598008"/>
                <a:gd name="connsiteY4535" fmla="*/ 1079285 h 1306090"/>
                <a:gd name="connsiteX4536" fmla="*/ 6284903 w 6598008"/>
                <a:gd name="connsiteY4536" fmla="*/ 1059806 h 1306090"/>
                <a:gd name="connsiteX4537" fmla="*/ 6298752 w 6598008"/>
                <a:gd name="connsiteY4537" fmla="*/ 1053501 h 1306090"/>
                <a:gd name="connsiteX4538" fmla="*/ 6288281 w 6598008"/>
                <a:gd name="connsiteY4538" fmla="*/ 1079285 h 1306090"/>
                <a:gd name="connsiteX4539" fmla="*/ 6287943 w 6598008"/>
                <a:gd name="connsiteY4539" fmla="*/ 980202 h 1306090"/>
                <a:gd name="connsiteX4540" fmla="*/ 6293347 w 6598008"/>
                <a:gd name="connsiteY4540" fmla="*/ 974685 h 1306090"/>
                <a:gd name="connsiteX4541" fmla="*/ 6288281 w 6598008"/>
                <a:gd name="connsiteY4541" fmla="*/ 989997 h 1306090"/>
                <a:gd name="connsiteX4542" fmla="*/ 6287943 w 6598008"/>
                <a:gd name="connsiteY4542" fmla="*/ 980202 h 1306090"/>
                <a:gd name="connsiteX4543" fmla="*/ 6349420 w 6598008"/>
                <a:gd name="connsiteY4543" fmla="*/ 974122 h 1306090"/>
                <a:gd name="connsiteX4544" fmla="*/ 6338272 w 6598008"/>
                <a:gd name="connsiteY4544" fmla="*/ 975248 h 1306090"/>
                <a:gd name="connsiteX4545" fmla="*/ 6341425 w 6598008"/>
                <a:gd name="connsiteY4545" fmla="*/ 984818 h 1306090"/>
                <a:gd name="connsiteX4546" fmla="*/ 6312827 w 6598008"/>
                <a:gd name="connsiteY4546" fmla="*/ 967817 h 1306090"/>
                <a:gd name="connsiteX4547" fmla="*/ 6337935 w 6598008"/>
                <a:gd name="connsiteY4547" fmla="*/ 965339 h 1306090"/>
                <a:gd name="connsiteX4548" fmla="*/ 6351334 w 6598008"/>
                <a:gd name="connsiteY4548" fmla="*/ 944172 h 1306090"/>
                <a:gd name="connsiteX4549" fmla="*/ 6376442 w 6598008"/>
                <a:gd name="connsiteY4549" fmla="*/ 941695 h 1306090"/>
                <a:gd name="connsiteX4550" fmla="*/ 6377117 w 6598008"/>
                <a:gd name="connsiteY4550" fmla="*/ 961399 h 1306090"/>
                <a:gd name="connsiteX4551" fmla="*/ 6349420 w 6598008"/>
                <a:gd name="connsiteY4551" fmla="*/ 974122 h 1306090"/>
                <a:gd name="connsiteX4552" fmla="*/ 6329828 w 6598008"/>
                <a:gd name="connsiteY4552" fmla="*/ 886974 h 1306090"/>
                <a:gd name="connsiteX4553" fmla="*/ 6327688 w 6598008"/>
                <a:gd name="connsiteY4553" fmla="*/ 907016 h 1306090"/>
                <a:gd name="connsiteX4554" fmla="*/ 6329828 w 6598008"/>
                <a:gd name="connsiteY4554" fmla="*/ 886974 h 1306090"/>
                <a:gd name="connsiteX4555" fmla="*/ 6330729 w 6598008"/>
                <a:gd name="connsiteY4555" fmla="*/ 827412 h 1306090"/>
                <a:gd name="connsiteX4556" fmla="*/ 6327576 w 6598008"/>
                <a:gd name="connsiteY4556" fmla="*/ 817841 h 1306090"/>
                <a:gd name="connsiteX4557" fmla="*/ 6322284 w 6598008"/>
                <a:gd name="connsiteY4557" fmla="*/ 828313 h 1306090"/>
                <a:gd name="connsiteX4558" fmla="*/ 6324311 w 6598008"/>
                <a:gd name="connsiteY4558" fmla="*/ 803317 h 1306090"/>
                <a:gd name="connsiteX4559" fmla="*/ 6332643 w 6598008"/>
                <a:gd name="connsiteY4559" fmla="*/ 802529 h 1306090"/>
                <a:gd name="connsiteX4560" fmla="*/ 6330729 w 6598008"/>
                <a:gd name="connsiteY4560" fmla="*/ 827412 h 1306090"/>
                <a:gd name="connsiteX4561" fmla="*/ 6344578 w 6598008"/>
                <a:gd name="connsiteY4561" fmla="*/ 821106 h 1306090"/>
                <a:gd name="connsiteX4562" fmla="*/ 6342214 w 6598008"/>
                <a:gd name="connsiteY4562" fmla="*/ 836194 h 1306090"/>
                <a:gd name="connsiteX4563" fmla="*/ 6341425 w 6598008"/>
                <a:gd name="connsiteY4563" fmla="*/ 811536 h 1306090"/>
                <a:gd name="connsiteX4564" fmla="*/ 6344578 w 6598008"/>
                <a:gd name="connsiteY4564" fmla="*/ 821106 h 1306090"/>
                <a:gd name="connsiteX4565" fmla="*/ 6352009 w 6598008"/>
                <a:gd name="connsiteY4565" fmla="*/ 879768 h 1306090"/>
                <a:gd name="connsiteX4566" fmla="*/ 6344240 w 6598008"/>
                <a:gd name="connsiteY4566" fmla="*/ 900373 h 1306090"/>
                <a:gd name="connsiteX4567" fmla="*/ 6341651 w 6598008"/>
                <a:gd name="connsiteY4567" fmla="*/ 905552 h 1306090"/>
                <a:gd name="connsiteX4568" fmla="*/ 6352009 w 6598008"/>
                <a:gd name="connsiteY4568" fmla="*/ 879768 h 1306090"/>
                <a:gd name="connsiteX4569" fmla="*/ 6366083 w 6598008"/>
                <a:gd name="connsiteY4569" fmla="*/ 794197 h 1306090"/>
                <a:gd name="connsiteX4570" fmla="*/ 6363606 w 6598008"/>
                <a:gd name="connsiteY4570" fmla="*/ 804330 h 1306090"/>
                <a:gd name="connsiteX4571" fmla="*/ 6366083 w 6598008"/>
                <a:gd name="connsiteY4571" fmla="*/ 794197 h 1306090"/>
                <a:gd name="connsiteX4572" fmla="*/ 6376216 w 6598008"/>
                <a:gd name="connsiteY4572" fmla="*/ 758617 h 1306090"/>
                <a:gd name="connsiteX4573" fmla="*/ 6367322 w 6598008"/>
                <a:gd name="connsiteY4573" fmla="*/ 744655 h 1306090"/>
                <a:gd name="connsiteX4574" fmla="*/ 6342776 w 6598008"/>
                <a:gd name="connsiteY4574" fmla="*/ 766836 h 1306090"/>
                <a:gd name="connsiteX4575" fmla="*/ 6316880 w 6598008"/>
                <a:gd name="connsiteY4575" fmla="*/ 744655 h 1306090"/>
                <a:gd name="connsiteX4576" fmla="*/ 6324986 w 6598008"/>
                <a:gd name="connsiteY4576" fmla="*/ 733959 h 1306090"/>
                <a:gd name="connsiteX4577" fmla="*/ 6311137 w 6598008"/>
                <a:gd name="connsiteY4577" fmla="*/ 740264 h 1306090"/>
                <a:gd name="connsiteX4578" fmla="*/ 6308998 w 6598008"/>
                <a:gd name="connsiteY4578" fmla="*/ 760306 h 1306090"/>
                <a:gd name="connsiteX4579" fmla="*/ 6299765 w 6598008"/>
                <a:gd name="connsiteY4579" fmla="*/ 736436 h 1306090"/>
                <a:gd name="connsiteX4580" fmla="*/ 6300554 w 6598008"/>
                <a:gd name="connsiteY4580" fmla="*/ 761094 h 1306090"/>
                <a:gd name="connsiteX4581" fmla="*/ 6306521 w 6598008"/>
                <a:gd name="connsiteY4581" fmla="*/ 770439 h 1306090"/>
                <a:gd name="connsiteX4582" fmla="*/ 6292334 w 6598008"/>
                <a:gd name="connsiteY4582" fmla="*/ 766836 h 1306090"/>
                <a:gd name="connsiteX4583" fmla="*/ 6272631 w 6598008"/>
                <a:gd name="connsiteY4583" fmla="*/ 763796 h 1306090"/>
                <a:gd name="connsiteX4584" fmla="*/ 6281187 w 6598008"/>
                <a:gd name="connsiteY4584" fmla="*/ 767850 h 1306090"/>
                <a:gd name="connsiteX4585" fmla="*/ 6286141 w 6598008"/>
                <a:gd name="connsiteY4585" fmla="*/ 747583 h 1306090"/>
                <a:gd name="connsiteX4586" fmla="*/ 6291884 w 6598008"/>
                <a:gd name="connsiteY4586" fmla="*/ 751974 h 1306090"/>
                <a:gd name="connsiteX4587" fmla="*/ 6299203 w 6598008"/>
                <a:gd name="connsiteY4587" fmla="*/ 716619 h 1306090"/>
                <a:gd name="connsiteX4588" fmla="*/ 6324536 w 6598008"/>
                <a:gd name="connsiteY4588" fmla="*/ 719096 h 1306090"/>
                <a:gd name="connsiteX4589" fmla="*/ 6337935 w 6598008"/>
                <a:gd name="connsiteY4589" fmla="*/ 697929 h 1306090"/>
                <a:gd name="connsiteX4590" fmla="*/ 6349420 w 6598008"/>
                <a:gd name="connsiteY4590" fmla="*/ 706711 h 1306090"/>
                <a:gd name="connsiteX4591" fmla="*/ 6355500 w 6598008"/>
                <a:gd name="connsiteY4591" fmla="*/ 721010 h 1306090"/>
                <a:gd name="connsiteX4592" fmla="*/ 6355049 w 6598008"/>
                <a:gd name="connsiteY4592" fmla="*/ 706148 h 1306090"/>
                <a:gd name="connsiteX4593" fmla="*/ 6360791 w 6598008"/>
                <a:gd name="connsiteY4593" fmla="*/ 710539 h 1306090"/>
                <a:gd name="connsiteX4594" fmla="*/ 6364057 w 6598008"/>
                <a:gd name="connsiteY4594" fmla="*/ 725064 h 1306090"/>
                <a:gd name="connsiteX4595" fmla="*/ 6383310 w 6598008"/>
                <a:gd name="connsiteY4595" fmla="*/ 713241 h 1306090"/>
                <a:gd name="connsiteX4596" fmla="*/ 6381171 w 6598008"/>
                <a:gd name="connsiteY4596" fmla="*/ 733283 h 1306090"/>
                <a:gd name="connsiteX4597" fmla="*/ 6376216 w 6598008"/>
                <a:gd name="connsiteY4597" fmla="*/ 758617 h 1306090"/>
                <a:gd name="connsiteX4598" fmla="*/ 6380270 w 6598008"/>
                <a:gd name="connsiteY4598" fmla="*/ 886974 h 1306090"/>
                <a:gd name="connsiteX4599" fmla="*/ 6379820 w 6598008"/>
                <a:gd name="connsiteY4599" fmla="*/ 872112 h 1306090"/>
                <a:gd name="connsiteX4600" fmla="*/ 6385449 w 6598008"/>
                <a:gd name="connsiteY4600" fmla="*/ 871549 h 1306090"/>
                <a:gd name="connsiteX4601" fmla="*/ 6388602 w 6598008"/>
                <a:gd name="connsiteY4601" fmla="*/ 881119 h 1306090"/>
                <a:gd name="connsiteX4602" fmla="*/ 6380270 w 6598008"/>
                <a:gd name="connsiteY4602" fmla="*/ 886974 h 1306090"/>
                <a:gd name="connsiteX4603" fmla="*/ 6389841 w 6598008"/>
                <a:gd name="connsiteY4603" fmla="*/ 479947 h 1306090"/>
                <a:gd name="connsiteX4604" fmla="*/ 6386125 w 6598008"/>
                <a:gd name="connsiteY4604" fmla="*/ 450560 h 1306090"/>
                <a:gd name="connsiteX4605" fmla="*/ 6380946 w 6598008"/>
                <a:gd name="connsiteY4605" fmla="*/ 465872 h 1306090"/>
                <a:gd name="connsiteX4606" fmla="*/ 6380270 w 6598008"/>
                <a:gd name="connsiteY4606" fmla="*/ 446168 h 1306090"/>
                <a:gd name="connsiteX4607" fmla="*/ 6374641 w 6598008"/>
                <a:gd name="connsiteY4607" fmla="*/ 446731 h 1306090"/>
                <a:gd name="connsiteX4608" fmla="*/ 6374303 w 6598008"/>
                <a:gd name="connsiteY4608" fmla="*/ 436823 h 1306090"/>
                <a:gd name="connsiteX4609" fmla="*/ 6362593 w 6598008"/>
                <a:gd name="connsiteY4609" fmla="*/ 423087 h 1306090"/>
                <a:gd name="connsiteX4610" fmla="*/ 6388264 w 6598008"/>
                <a:gd name="connsiteY4610" fmla="*/ 435359 h 1306090"/>
                <a:gd name="connsiteX4611" fmla="*/ 6390742 w 6598008"/>
                <a:gd name="connsiteY4611" fmla="*/ 425226 h 1306090"/>
                <a:gd name="connsiteX4612" fmla="*/ 6397948 w 6598008"/>
                <a:gd name="connsiteY4612" fmla="*/ 473979 h 1306090"/>
                <a:gd name="connsiteX4613" fmla="*/ 6389841 w 6598008"/>
                <a:gd name="connsiteY4613" fmla="*/ 479947 h 1306090"/>
                <a:gd name="connsiteX4614" fmla="*/ 6393556 w 6598008"/>
                <a:gd name="connsiteY4614" fmla="*/ 776632 h 1306090"/>
                <a:gd name="connsiteX4615" fmla="*/ 6410670 w 6598008"/>
                <a:gd name="connsiteY4615" fmla="*/ 784851 h 1306090"/>
                <a:gd name="connsiteX4616" fmla="*/ 6393556 w 6598008"/>
                <a:gd name="connsiteY4616" fmla="*/ 776632 h 1306090"/>
                <a:gd name="connsiteX4617" fmla="*/ 6409995 w 6598008"/>
                <a:gd name="connsiteY4617" fmla="*/ 849368 h 1306090"/>
                <a:gd name="connsiteX4618" fmla="*/ 6418214 w 6598008"/>
                <a:gd name="connsiteY4618" fmla="*/ 843625 h 1306090"/>
                <a:gd name="connsiteX4619" fmla="*/ 6409995 w 6598008"/>
                <a:gd name="connsiteY4619" fmla="*/ 849368 h 1306090"/>
                <a:gd name="connsiteX4620" fmla="*/ 6435441 w 6598008"/>
                <a:gd name="connsiteY4620" fmla="*/ 505168 h 1306090"/>
                <a:gd name="connsiteX4621" fmla="*/ 6421254 w 6598008"/>
                <a:gd name="connsiteY4621" fmla="*/ 501565 h 1306090"/>
                <a:gd name="connsiteX4622" fmla="*/ 6407293 w 6598008"/>
                <a:gd name="connsiteY4622" fmla="*/ 502916 h 1306090"/>
                <a:gd name="connsiteX4623" fmla="*/ 6401100 w 6598008"/>
                <a:gd name="connsiteY4623" fmla="*/ 483775 h 1306090"/>
                <a:gd name="connsiteX4624" fmla="*/ 6409770 w 6598008"/>
                <a:gd name="connsiteY4624" fmla="*/ 492782 h 1306090"/>
                <a:gd name="connsiteX4625" fmla="*/ 6431951 w 6598008"/>
                <a:gd name="connsiteY4625" fmla="*/ 485689 h 1306090"/>
                <a:gd name="connsiteX4626" fmla="*/ 6442647 w 6598008"/>
                <a:gd name="connsiteY4626" fmla="*/ 469813 h 1306090"/>
                <a:gd name="connsiteX4627" fmla="*/ 6457060 w 6598008"/>
                <a:gd name="connsiteY4627" fmla="*/ 483212 h 1306090"/>
                <a:gd name="connsiteX4628" fmla="*/ 6448840 w 6598008"/>
                <a:gd name="connsiteY4628" fmla="*/ 488954 h 1306090"/>
                <a:gd name="connsiteX4629" fmla="*/ 6446250 w 6598008"/>
                <a:gd name="connsiteY4629" fmla="*/ 494134 h 1306090"/>
                <a:gd name="connsiteX4630" fmla="*/ 6440508 w 6598008"/>
                <a:gd name="connsiteY4630" fmla="*/ 489742 h 1306090"/>
                <a:gd name="connsiteX4631" fmla="*/ 6435441 w 6598008"/>
                <a:gd name="connsiteY4631" fmla="*/ 505168 h 1306090"/>
                <a:gd name="connsiteX4632" fmla="*/ 6438031 w 6598008"/>
                <a:gd name="connsiteY4632" fmla="*/ 762332 h 1306090"/>
                <a:gd name="connsiteX4633" fmla="*/ 6449403 w 6598008"/>
                <a:gd name="connsiteY4633" fmla="*/ 766161 h 1306090"/>
                <a:gd name="connsiteX4634" fmla="*/ 6438031 w 6598008"/>
                <a:gd name="connsiteY4634" fmla="*/ 762332 h 1306090"/>
                <a:gd name="connsiteX4635" fmla="*/ 6463139 w 6598008"/>
                <a:gd name="connsiteY4635" fmla="*/ 759855 h 1306090"/>
                <a:gd name="connsiteX4636" fmla="*/ 6468094 w 6598008"/>
                <a:gd name="connsiteY4636" fmla="*/ 739588 h 1306090"/>
                <a:gd name="connsiteX4637" fmla="*/ 6463139 w 6598008"/>
                <a:gd name="connsiteY4637" fmla="*/ 759855 h 1306090"/>
                <a:gd name="connsiteX4638" fmla="*/ 6467868 w 6598008"/>
                <a:gd name="connsiteY4638" fmla="*/ 729680 h 1306090"/>
                <a:gd name="connsiteX4639" fmla="*/ 6475750 w 6598008"/>
                <a:gd name="connsiteY4639" fmla="*/ 714030 h 1306090"/>
                <a:gd name="connsiteX4640" fmla="*/ 6467868 w 6598008"/>
                <a:gd name="connsiteY4640" fmla="*/ 729680 h 1306090"/>
                <a:gd name="connsiteX4641" fmla="*/ 6484533 w 6598008"/>
                <a:gd name="connsiteY4641" fmla="*/ 728104 h 1306090"/>
                <a:gd name="connsiteX4642" fmla="*/ 6484533 w 6598008"/>
                <a:gd name="connsiteY4642" fmla="*/ 728104 h 1306090"/>
                <a:gd name="connsiteX4643" fmla="*/ 6484533 w 6598008"/>
                <a:gd name="connsiteY4643" fmla="*/ 728104 h 1306090"/>
                <a:gd name="connsiteX4644" fmla="*/ 6481154 w 6598008"/>
                <a:gd name="connsiteY4644" fmla="*/ 708625 h 1306090"/>
                <a:gd name="connsiteX4645" fmla="*/ 6472822 w 6598008"/>
                <a:gd name="connsiteY4645" fmla="*/ 709413 h 1306090"/>
                <a:gd name="connsiteX4646" fmla="*/ 6463139 w 6598008"/>
                <a:gd name="connsiteY4646" fmla="*/ 670794 h 1306090"/>
                <a:gd name="connsiteX4647" fmla="*/ 6485545 w 6598008"/>
                <a:gd name="connsiteY4647" fmla="*/ 668542 h 1306090"/>
                <a:gd name="connsiteX4648" fmla="*/ 6491738 w 6598008"/>
                <a:gd name="connsiteY4648" fmla="*/ 687683 h 1306090"/>
                <a:gd name="connsiteX4649" fmla="*/ 6481154 w 6598008"/>
                <a:gd name="connsiteY4649" fmla="*/ 708625 h 1306090"/>
                <a:gd name="connsiteX4650" fmla="*/ 6519211 w 6598008"/>
                <a:gd name="connsiteY4650" fmla="*/ 759292 h 1306090"/>
                <a:gd name="connsiteX4651" fmla="*/ 6502097 w 6598008"/>
                <a:gd name="connsiteY4651" fmla="*/ 751073 h 1306090"/>
                <a:gd name="connsiteX4652" fmla="*/ 6495679 w 6598008"/>
                <a:gd name="connsiteY4652" fmla="*/ 726978 h 1306090"/>
                <a:gd name="connsiteX4653" fmla="*/ 6504236 w 6598008"/>
                <a:gd name="connsiteY4653" fmla="*/ 731144 h 1306090"/>
                <a:gd name="connsiteX4654" fmla="*/ 6512681 w 6598008"/>
                <a:gd name="connsiteY4654" fmla="*/ 730356 h 1306090"/>
                <a:gd name="connsiteX4655" fmla="*/ 6521350 w 6598008"/>
                <a:gd name="connsiteY4655" fmla="*/ 739363 h 1306090"/>
                <a:gd name="connsiteX4656" fmla="*/ 6519211 w 6598008"/>
                <a:gd name="connsiteY4656" fmla="*/ 759292 h 1306090"/>
                <a:gd name="connsiteX4657" fmla="*/ 6519887 w 6598008"/>
                <a:gd name="connsiteY4657" fmla="*/ 689935 h 1306090"/>
                <a:gd name="connsiteX4658" fmla="*/ 6514482 w 6598008"/>
                <a:gd name="connsiteY4658" fmla="*/ 695452 h 1306090"/>
                <a:gd name="connsiteX4659" fmla="*/ 6512117 w 6598008"/>
                <a:gd name="connsiteY4659" fmla="*/ 710539 h 1306090"/>
                <a:gd name="connsiteX4660" fmla="*/ 6500971 w 6598008"/>
                <a:gd name="connsiteY4660" fmla="*/ 711665 h 1306090"/>
                <a:gd name="connsiteX4661" fmla="*/ 6500070 w 6598008"/>
                <a:gd name="connsiteY4661" fmla="*/ 682053 h 1306090"/>
                <a:gd name="connsiteX4662" fmla="*/ 6511555 w 6598008"/>
                <a:gd name="connsiteY4662" fmla="*/ 690835 h 1306090"/>
                <a:gd name="connsiteX4663" fmla="*/ 6505137 w 6598008"/>
                <a:gd name="connsiteY4663" fmla="*/ 666740 h 1306090"/>
                <a:gd name="connsiteX4664" fmla="*/ 6524728 w 6598008"/>
                <a:gd name="connsiteY4664" fmla="*/ 664826 h 1306090"/>
                <a:gd name="connsiteX4665" fmla="*/ 6522251 w 6598008"/>
                <a:gd name="connsiteY4665" fmla="*/ 674960 h 1306090"/>
                <a:gd name="connsiteX4666" fmla="*/ 6519887 w 6598008"/>
                <a:gd name="connsiteY4666" fmla="*/ 689935 h 1306090"/>
                <a:gd name="connsiteX4667" fmla="*/ 6526643 w 6598008"/>
                <a:gd name="connsiteY4667" fmla="*/ 728892 h 1306090"/>
                <a:gd name="connsiteX4668" fmla="*/ 6523039 w 6598008"/>
                <a:gd name="connsiteY4668" fmla="*/ 704459 h 1306090"/>
                <a:gd name="connsiteX4669" fmla="*/ 6526643 w 6598008"/>
                <a:gd name="connsiteY4669" fmla="*/ 728892 h 1306090"/>
                <a:gd name="connsiteX4670" fmla="*/ 6530583 w 6598008"/>
                <a:gd name="connsiteY4670" fmla="*/ 674059 h 1306090"/>
                <a:gd name="connsiteX4671" fmla="*/ 6530246 w 6598008"/>
                <a:gd name="connsiteY4671" fmla="*/ 664151 h 1306090"/>
                <a:gd name="connsiteX4672" fmla="*/ 6538577 w 6598008"/>
                <a:gd name="connsiteY4672" fmla="*/ 663362 h 1306090"/>
                <a:gd name="connsiteX4673" fmla="*/ 6538915 w 6598008"/>
                <a:gd name="connsiteY4673" fmla="*/ 673271 h 1306090"/>
                <a:gd name="connsiteX4674" fmla="*/ 6530583 w 6598008"/>
                <a:gd name="connsiteY4674" fmla="*/ 674059 h 130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</a:cxnLst>
              <a:rect l="l" t="t" r="r" b="b"/>
              <a:pathLst>
                <a:path w="6598008" h="1306090">
                  <a:moveTo>
                    <a:pt x="6557831" y="740602"/>
                  </a:moveTo>
                  <a:cubicBezTo>
                    <a:pt x="6556705" y="733959"/>
                    <a:pt x="6550737" y="737224"/>
                    <a:pt x="6546459" y="736774"/>
                  </a:cubicBezTo>
                  <a:cubicBezTo>
                    <a:pt x="6544770" y="726415"/>
                    <a:pt x="6550174" y="726978"/>
                    <a:pt x="6554566" y="726077"/>
                  </a:cubicBezTo>
                  <a:cubicBezTo>
                    <a:pt x="6552089" y="711215"/>
                    <a:pt x="6558957" y="711102"/>
                    <a:pt x="6556367" y="696240"/>
                  </a:cubicBezTo>
                  <a:cubicBezTo>
                    <a:pt x="6553552" y="698266"/>
                    <a:pt x="6551638" y="687120"/>
                    <a:pt x="6550512" y="686894"/>
                  </a:cubicBezTo>
                  <a:cubicBezTo>
                    <a:pt x="6549499" y="686669"/>
                    <a:pt x="6546347" y="694326"/>
                    <a:pt x="6545107" y="692412"/>
                  </a:cubicBezTo>
                  <a:cubicBezTo>
                    <a:pt x="6542968" y="689034"/>
                    <a:pt x="6547698" y="687232"/>
                    <a:pt x="6547698" y="687232"/>
                  </a:cubicBezTo>
                  <a:cubicBezTo>
                    <a:pt x="6548148" y="681265"/>
                    <a:pt x="6541280" y="679688"/>
                    <a:pt x="6541617" y="672933"/>
                  </a:cubicBezTo>
                  <a:cubicBezTo>
                    <a:pt x="6543644" y="659084"/>
                    <a:pt x="6553327" y="683291"/>
                    <a:pt x="6549499" y="657282"/>
                  </a:cubicBezTo>
                  <a:cubicBezTo>
                    <a:pt x="6554340" y="658633"/>
                    <a:pt x="6554678" y="652891"/>
                    <a:pt x="6554791" y="646811"/>
                  </a:cubicBezTo>
                  <a:cubicBezTo>
                    <a:pt x="6549499" y="655593"/>
                    <a:pt x="6551188" y="646698"/>
                    <a:pt x="6543644" y="647937"/>
                  </a:cubicBezTo>
                  <a:cubicBezTo>
                    <a:pt x="6545783" y="637240"/>
                    <a:pt x="6551638" y="632512"/>
                    <a:pt x="6551075" y="617537"/>
                  </a:cubicBezTo>
                  <a:cubicBezTo>
                    <a:pt x="6548373" y="617987"/>
                    <a:pt x="6549049" y="623842"/>
                    <a:pt x="6548598" y="627670"/>
                  </a:cubicBezTo>
                  <a:cubicBezTo>
                    <a:pt x="6541054" y="632061"/>
                    <a:pt x="6542631" y="618437"/>
                    <a:pt x="6537114" y="618888"/>
                  </a:cubicBezTo>
                  <a:cubicBezTo>
                    <a:pt x="6540266" y="612132"/>
                    <a:pt x="6541167" y="620914"/>
                    <a:pt x="6545333" y="613145"/>
                  </a:cubicBezTo>
                  <a:cubicBezTo>
                    <a:pt x="6547585" y="609092"/>
                    <a:pt x="6545107" y="596819"/>
                    <a:pt x="6550400" y="597720"/>
                  </a:cubicBezTo>
                  <a:cubicBezTo>
                    <a:pt x="6546008" y="583758"/>
                    <a:pt x="6536663" y="600535"/>
                    <a:pt x="6533736" y="604363"/>
                  </a:cubicBezTo>
                  <a:cubicBezTo>
                    <a:pt x="6528669" y="609542"/>
                    <a:pt x="6523940" y="590514"/>
                    <a:pt x="6522589" y="605489"/>
                  </a:cubicBezTo>
                  <a:cubicBezTo>
                    <a:pt x="6517072" y="605939"/>
                    <a:pt x="6518648" y="592428"/>
                    <a:pt x="6511105" y="596707"/>
                  </a:cubicBezTo>
                  <a:cubicBezTo>
                    <a:pt x="6506038" y="604926"/>
                    <a:pt x="6515721" y="615510"/>
                    <a:pt x="6509190" y="626544"/>
                  </a:cubicBezTo>
                  <a:cubicBezTo>
                    <a:pt x="6498269" y="622603"/>
                    <a:pt x="6503336" y="607178"/>
                    <a:pt x="6499845" y="597720"/>
                  </a:cubicBezTo>
                  <a:cubicBezTo>
                    <a:pt x="6490838" y="606728"/>
                    <a:pt x="6483293" y="595693"/>
                    <a:pt x="6482280" y="574751"/>
                  </a:cubicBezTo>
                  <a:cubicBezTo>
                    <a:pt x="6479015" y="575877"/>
                    <a:pt x="6477326" y="574188"/>
                    <a:pt x="6476538" y="570360"/>
                  </a:cubicBezTo>
                  <a:cubicBezTo>
                    <a:pt x="6467531" y="566982"/>
                    <a:pt x="6468094" y="578917"/>
                    <a:pt x="6462914" y="581619"/>
                  </a:cubicBezTo>
                  <a:cubicBezTo>
                    <a:pt x="6458748" y="579255"/>
                    <a:pt x="6455820" y="574638"/>
                    <a:pt x="6454019" y="567657"/>
                  </a:cubicBezTo>
                  <a:cubicBezTo>
                    <a:pt x="6461563" y="554484"/>
                    <a:pt x="6473385" y="548291"/>
                    <a:pt x="6483969" y="539959"/>
                  </a:cubicBezTo>
                  <a:cubicBezTo>
                    <a:pt x="6494215" y="533654"/>
                    <a:pt x="6489036" y="558087"/>
                    <a:pt x="6498381" y="553358"/>
                  </a:cubicBezTo>
                  <a:cubicBezTo>
                    <a:pt x="6494328" y="537032"/>
                    <a:pt x="6511893" y="531515"/>
                    <a:pt x="6514820" y="541873"/>
                  </a:cubicBezTo>
                  <a:cubicBezTo>
                    <a:pt x="6512568" y="555948"/>
                    <a:pt x="6507163" y="535456"/>
                    <a:pt x="6503786" y="547953"/>
                  </a:cubicBezTo>
                  <a:cubicBezTo>
                    <a:pt x="6506713" y="563491"/>
                    <a:pt x="6499845" y="563604"/>
                    <a:pt x="6498944" y="573175"/>
                  </a:cubicBezTo>
                  <a:cubicBezTo>
                    <a:pt x="6493877" y="569346"/>
                    <a:pt x="6490274" y="558312"/>
                    <a:pt x="6484870" y="569572"/>
                  </a:cubicBezTo>
                  <a:cubicBezTo>
                    <a:pt x="6485095" y="593667"/>
                    <a:pt x="6500295" y="587924"/>
                    <a:pt x="6513469" y="586573"/>
                  </a:cubicBezTo>
                  <a:cubicBezTo>
                    <a:pt x="6512230" y="575089"/>
                    <a:pt x="6507389" y="566757"/>
                    <a:pt x="6512568" y="556961"/>
                  </a:cubicBezTo>
                  <a:cubicBezTo>
                    <a:pt x="6512681" y="545251"/>
                    <a:pt x="6519098" y="564280"/>
                    <a:pt x="6523602" y="550881"/>
                  </a:cubicBezTo>
                  <a:cubicBezTo>
                    <a:pt x="6524165" y="548066"/>
                    <a:pt x="6516059" y="538946"/>
                    <a:pt x="6517522" y="536581"/>
                  </a:cubicBezTo>
                  <a:cubicBezTo>
                    <a:pt x="6523264" y="527574"/>
                    <a:pt x="6511105" y="538721"/>
                    <a:pt x="6513919" y="512149"/>
                  </a:cubicBezTo>
                  <a:cubicBezTo>
                    <a:pt x="6523377" y="512599"/>
                    <a:pt x="6530246" y="518454"/>
                    <a:pt x="6542068" y="514288"/>
                  </a:cubicBezTo>
                  <a:cubicBezTo>
                    <a:pt x="6540942" y="503141"/>
                    <a:pt x="6542181" y="495710"/>
                    <a:pt x="6547022" y="494021"/>
                  </a:cubicBezTo>
                  <a:cubicBezTo>
                    <a:pt x="6544657" y="472515"/>
                    <a:pt x="6530020" y="475105"/>
                    <a:pt x="6528894" y="451235"/>
                  </a:cubicBezTo>
                  <a:cubicBezTo>
                    <a:pt x="6520449" y="452249"/>
                    <a:pt x="6510654" y="455964"/>
                    <a:pt x="6511667" y="438062"/>
                  </a:cubicBezTo>
                  <a:cubicBezTo>
                    <a:pt x="6511667" y="427140"/>
                    <a:pt x="6523490" y="434796"/>
                    <a:pt x="6528331" y="431419"/>
                  </a:cubicBezTo>
                  <a:cubicBezTo>
                    <a:pt x="6528331" y="419146"/>
                    <a:pt x="6523490" y="416556"/>
                    <a:pt x="6521913" y="407324"/>
                  </a:cubicBezTo>
                  <a:cubicBezTo>
                    <a:pt x="6517973" y="408112"/>
                    <a:pt x="6514032" y="408900"/>
                    <a:pt x="6513357" y="403270"/>
                  </a:cubicBezTo>
                  <a:cubicBezTo>
                    <a:pt x="6504912" y="405635"/>
                    <a:pt x="6503898" y="419484"/>
                    <a:pt x="6491288" y="415318"/>
                  </a:cubicBezTo>
                  <a:cubicBezTo>
                    <a:pt x="6494440" y="427140"/>
                    <a:pt x="6487459" y="431644"/>
                    <a:pt x="6483744" y="440764"/>
                  </a:cubicBezTo>
                  <a:cubicBezTo>
                    <a:pt x="6473273" y="434008"/>
                    <a:pt x="6489937" y="432770"/>
                    <a:pt x="6485884" y="420722"/>
                  </a:cubicBezTo>
                  <a:cubicBezTo>
                    <a:pt x="6479240" y="428716"/>
                    <a:pt x="6467531" y="410476"/>
                    <a:pt x="6452217" y="419146"/>
                  </a:cubicBezTo>
                  <a:cubicBezTo>
                    <a:pt x="6452443" y="412390"/>
                    <a:pt x="6464716" y="393925"/>
                    <a:pt x="6463252" y="413066"/>
                  </a:cubicBezTo>
                  <a:cubicBezTo>
                    <a:pt x="6475187" y="404734"/>
                    <a:pt x="6459986" y="402369"/>
                    <a:pt x="6462351" y="383454"/>
                  </a:cubicBezTo>
                  <a:cubicBezTo>
                    <a:pt x="6457284" y="399329"/>
                    <a:pt x="6444674" y="373996"/>
                    <a:pt x="6440170" y="390660"/>
                  </a:cubicBezTo>
                  <a:cubicBezTo>
                    <a:pt x="6434653" y="391110"/>
                    <a:pt x="6436229" y="377486"/>
                    <a:pt x="6428686" y="381877"/>
                  </a:cubicBezTo>
                  <a:cubicBezTo>
                    <a:pt x="6432063" y="394488"/>
                    <a:pt x="6440508" y="396852"/>
                    <a:pt x="6451542" y="394488"/>
                  </a:cubicBezTo>
                  <a:cubicBezTo>
                    <a:pt x="6457284" y="416556"/>
                    <a:pt x="6437130" y="405072"/>
                    <a:pt x="6446700" y="419709"/>
                  </a:cubicBezTo>
                  <a:cubicBezTo>
                    <a:pt x="6441972" y="421961"/>
                    <a:pt x="6441296" y="416331"/>
                    <a:pt x="6440846" y="410364"/>
                  </a:cubicBezTo>
                  <a:cubicBezTo>
                    <a:pt x="6437130" y="412278"/>
                    <a:pt x="6438931" y="422974"/>
                    <a:pt x="6438707" y="430405"/>
                  </a:cubicBezTo>
                  <a:cubicBezTo>
                    <a:pt x="6432739" y="428153"/>
                    <a:pt x="6430374" y="418921"/>
                    <a:pt x="6421592" y="422186"/>
                  </a:cubicBezTo>
                  <a:cubicBezTo>
                    <a:pt x="6420354" y="412390"/>
                    <a:pt x="6421705" y="406648"/>
                    <a:pt x="6426772" y="406873"/>
                  </a:cubicBezTo>
                  <a:cubicBezTo>
                    <a:pt x="6425308" y="400906"/>
                    <a:pt x="6422831" y="397078"/>
                    <a:pt x="6418102" y="397866"/>
                  </a:cubicBezTo>
                  <a:cubicBezTo>
                    <a:pt x="6417201" y="389534"/>
                    <a:pt x="6422493" y="384580"/>
                    <a:pt x="6417652" y="383003"/>
                  </a:cubicBezTo>
                  <a:cubicBezTo>
                    <a:pt x="6420804" y="375572"/>
                    <a:pt x="6430712" y="375122"/>
                    <a:pt x="6422606" y="362736"/>
                  </a:cubicBezTo>
                  <a:cubicBezTo>
                    <a:pt x="6427109" y="360822"/>
                    <a:pt x="6427559" y="367015"/>
                    <a:pt x="6431162" y="366902"/>
                  </a:cubicBezTo>
                  <a:cubicBezTo>
                    <a:pt x="6433640" y="366790"/>
                    <a:pt x="6437130" y="361498"/>
                    <a:pt x="6436567" y="361385"/>
                  </a:cubicBezTo>
                  <a:cubicBezTo>
                    <a:pt x="6445800" y="363524"/>
                    <a:pt x="6451092" y="377824"/>
                    <a:pt x="6464941" y="373433"/>
                  </a:cubicBezTo>
                  <a:cubicBezTo>
                    <a:pt x="6468206" y="373883"/>
                    <a:pt x="6467531" y="382215"/>
                    <a:pt x="6468206" y="387957"/>
                  </a:cubicBezTo>
                  <a:cubicBezTo>
                    <a:pt x="6475975" y="388070"/>
                    <a:pt x="6477551" y="379400"/>
                    <a:pt x="6473273" y="372645"/>
                  </a:cubicBezTo>
                  <a:cubicBezTo>
                    <a:pt x="6486897" y="370280"/>
                    <a:pt x="6488586" y="391448"/>
                    <a:pt x="6501872" y="389646"/>
                  </a:cubicBezTo>
                  <a:cubicBezTo>
                    <a:pt x="6502097" y="383904"/>
                    <a:pt x="6500971" y="380977"/>
                    <a:pt x="6498719" y="380076"/>
                  </a:cubicBezTo>
                  <a:cubicBezTo>
                    <a:pt x="6503560" y="372194"/>
                    <a:pt x="6506713" y="361385"/>
                    <a:pt x="6506038" y="344721"/>
                  </a:cubicBezTo>
                  <a:cubicBezTo>
                    <a:pt x="6506488" y="333012"/>
                    <a:pt x="6515496" y="334588"/>
                    <a:pt x="6513581" y="319162"/>
                  </a:cubicBezTo>
                  <a:cubicBezTo>
                    <a:pt x="6513919" y="311506"/>
                    <a:pt x="6509866" y="303737"/>
                    <a:pt x="6507389" y="300021"/>
                  </a:cubicBezTo>
                  <a:cubicBezTo>
                    <a:pt x="6506488" y="298558"/>
                    <a:pt x="6502660" y="302161"/>
                    <a:pt x="6501759" y="300584"/>
                  </a:cubicBezTo>
                  <a:cubicBezTo>
                    <a:pt x="6499732" y="296644"/>
                    <a:pt x="6501422" y="287974"/>
                    <a:pt x="6495904" y="291239"/>
                  </a:cubicBezTo>
                  <a:cubicBezTo>
                    <a:pt x="6501083" y="299008"/>
                    <a:pt x="6493990" y="308016"/>
                    <a:pt x="6497030" y="325805"/>
                  </a:cubicBezTo>
                  <a:cubicBezTo>
                    <a:pt x="6493202" y="324680"/>
                    <a:pt x="6494328" y="313645"/>
                    <a:pt x="6493653" y="306327"/>
                  </a:cubicBezTo>
                  <a:cubicBezTo>
                    <a:pt x="6490050" y="306214"/>
                    <a:pt x="6485208" y="306327"/>
                    <a:pt x="6485433" y="312069"/>
                  </a:cubicBezTo>
                  <a:cubicBezTo>
                    <a:pt x="6485996" y="329746"/>
                    <a:pt x="6484645" y="300134"/>
                    <a:pt x="6474061" y="308241"/>
                  </a:cubicBezTo>
                  <a:cubicBezTo>
                    <a:pt x="6475187" y="322653"/>
                    <a:pt x="6468206" y="324004"/>
                    <a:pt x="6469445" y="338416"/>
                  </a:cubicBezTo>
                  <a:cubicBezTo>
                    <a:pt x="6458973" y="341569"/>
                    <a:pt x="6456384" y="329296"/>
                    <a:pt x="6452105" y="320288"/>
                  </a:cubicBezTo>
                  <a:cubicBezTo>
                    <a:pt x="6443886" y="314096"/>
                    <a:pt x="6437356" y="337065"/>
                    <a:pt x="6437918" y="316685"/>
                  </a:cubicBezTo>
                  <a:cubicBezTo>
                    <a:pt x="6433527" y="316235"/>
                    <a:pt x="6437356" y="327945"/>
                    <a:pt x="6435554" y="331773"/>
                  </a:cubicBezTo>
                  <a:cubicBezTo>
                    <a:pt x="6433189" y="337065"/>
                    <a:pt x="6416413" y="335826"/>
                    <a:pt x="6413148" y="334025"/>
                  </a:cubicBezTo>
                  <a:cubicBezTo>
                    <a:pt x="6405717" y="329859"/>
                    <a:pt x="6405604" y="314096"/>
                    <a:pt x="6398511" y="315672"/>
                  </a:cubicBezTo>
                  <a:cubicBezTo>
                    <a:pt x="6397497" y="300134"/>
                    <a:pt x="6405379" y="298445"/>
                    <a:pt x="6403014" y="280543"/>
                  </a:cubicBezTo>
                  <a:cubicBezTo>
                    <a:pt x="6406842" y="281669"/>
                    <a:pt x="6405717" y="292703"/>
                    <a:pt x="6406392" y="300021"/>
                  </a:cubicBezTo>
                  <a:cubicBezTo>
                    <a:pt x="6413823" y="300810"/>
                    <a:pt x="6415400" y="292252"/>
                    <a:pt x="6414161" y="279417"/>
                  </a:cubicBezTo>
                  <a:cubicBezTo>
                    <a:pt x="6420804" y="280318"/>
                    <a:pt x="6419903" y="296081"/>
                    <a:pt x="6428573" y="292815"/>
                  </a:cubicBezTo>
                  <a:cubicBezTo>
                    <a:pt x="6429474" y="269283"/>
                    <a:pt x="6449741" y="276152"/>
                    <a:pt x="6455596" y="260388"/>
                  </a:cubicBezTo>
                  <a:cubicBezTo>
                    <a:pt x="6457960" y="241698"/>
                    <a:pt x="6448164" y="246990"/>
                    <a:pt x="6449065" y="231339"/>
                  </a:cubicBezTo>
                  <a:cubicBezTo>
                    <a:pt x="6451767" y="214112"/>
                    <a:pt x="6476538" y="242036"/>
                    <a:pt x="6460775" y="245076"/>
                  </a:cubicBezTo>
                  <a:cubicBezTo>
                    <a:pt x="6463815" y="254083"/>
                    <a:pt x="6477776" y="240910"/>
                    <a:pt x="6477101" y="228637"/>
                  </a:cubicBezTo>
                  <a:cubicBezTo>
                    <a:pt x="6469895" y="232352"/>
                    <a:pt x="6466967" y="227624"/>
                    <a:pt x="6468206" y="214675"/>
                  </a:cubicBezTo>
                  <a:cubicBezTo>
                    <a:pt x="6459536" y="211973"/>
                    <a:pt x="6460212" y="224021"/>
                    <a:pt x="6451655" y="221318"/>
                  </a:cubicBezTo>
                  <a:cubicBezTo>
                    <a:pt x="6443210" y="222332"/>
                    <a:pt x="6448164" y="196773"/>
                    <a:pt x="6439720" y="197786"/>
                  </a:cubicBezTo>
                  <a:cubicBezTo>
                    <a:pt x="6442647" y="196210"/>
                    <a:pt x="6440282" y="186189"/>
                    <a:pt x="6442084" y="182699"/>
                  </a:cubicBezTo>
                  <a:cubicBezTo>
                    <a:pt x="6442197" y="182361"/>
                    <a:pt x="6444899" y="182699"/>
                    <a:pt x="6444899" y="182361"/>
                  </a:cubicBezTo>
                  <a:cubicBezTo>
                    <a:pt x="6444899" y="179208"/>
                    <a:pt x="6436229" y="166372"/>
                    <a:pt x="6447263" y="167273"/>
                  </a:cubicBezTo>
                  <a:cubicBezTo>
                    <a:pt x="6450529" y="152974"/>
                    <a:pt x="6432063" y="156352"/>
                    <a:pt x="6441071" y="148132"/>
                  </a:cubicBezTo>
                  <a:cubicBezTo>
                    <a:pt x="6435666" y="129892"/>
                    <a:pt x="6436792" y="159279"/>
                    <a:pt x="6432964" y="158829"/>
                  </a:cubicBezTo>
                  <a:cubicBezTo>
                    <a:pt x="6432739" y="157252"/>
                    <a:pt x="6427109" y="150046"/>
                    <a:pt x="6427109" y="149483"/>
                  </a:cubicBezTo>
                  <a:cubicBezTo>
                    <a:pt x="6426884" y="146556"/>
                    <a:pt x="6430825" y="142840"/>
                    <a:pt x="6429587" y="139350"/>
                  </a:cubicBezTo>
                  <a:cubicBezTo>
                    <a:pt x="6427222" y="132369"/>
                    <a:pt x="6422155" y="136535"/>
                    <a:pt x="6420691" y="125388"/>
                  </a:cubicBezTo>
                  <a:cubicBezTo>
                    <a:pt x="6414161" y="128766"/>
                    <a:pt x="6409657" y="145655"/>
                    <a:pt x="6416075" y="155563"/>
                  </a:cubicBezTo>
                  <a:cubicBezTo>
                    <a:pt x="6414273" y="174704"/>
                    <a:pt x="6389278" y="169863"/>
                    <a:pt x="6374641" y="174479"/>
                  </a:cubicBezTo>
                  <a:cubicBezTo>
                    <a:pt x="6375203" y="174254"/>
                    <a:pt x="6373627" y="182811"/>
                    <a:pt x="6372051" y="179658"/>
                  </a:cubicBezTo>
                  <a:cubicBezTo>
                    <a:pt x="6367772" y="171214"/>
                    <a:pt x="6363944" y="191706"/>
                    <a:pt x="6358652" y="200826"/>
                  </a:cubicBezTo>
                  <a:cubicBezTo>
                    <a:pt x="6356738" y="215013"/>
                    <a:pt x="6363043" y="213211"/>
                    <a:pt x="6362255" y="225259"/>
                  </a:cubicBezTo>
                  <a:cubicBezTo>
                    <a:pt x="6350207" y="233478"/>
                    <a:pt x="6361242" y="195759"/>
                    <a:pt x="6352910" y="196435"/>
                  </a:cubicBezTo>
                  <a:cubicBezTo>
                    <a:pt x="6354261" y="192269"/>
                    <a:pt x="6355612" y="188103"/>
                    <a:pt x="6355274" y="181347"/>
                  </a:cubicBezTo>
                  <a:cubicBezTo>
                    <a:pt x="6352797" y="185176"/>
                    <a:pt x="6351334" y="190693"/>
                    <a:pt x="6350207" y="196660"/>
                  </a:cubicBezTo>
                  <a:cubicBezTo>
                    <a:pt x="6340524" y="200488"/>
                    <a:pt x="6340299" y="174254"/>
                    <a:pt x="6333093" y="188441"/>
                  </a:cubicBezTo>
                  <a:cubicBezTo>
                    <a:pt x="6334332" y="192156"/>
                    <a:pt x="6336809" y="196210"/>
                    <a:pt x="6336358" y="202965"/>
                  </a:cubicBezTo>
                  <a:cubicBezTo>
                    <a:pt x="6335908" y="209834"/>
                    <a:pt x="6332305" y="204317"/>
                    <a:pt x="6330954" y="208483"/>
                  </a:cubicBezTo>
                  <a:cubicBezTo>
                    <a:pt x="6329040" y="214337"/>
                    <a:pt x="6333206" y="226723"/>
                    <a:pt x="6331742" y="233141"/>
                  </a:cubicBezTo>
                  <a:cubicBezTo>
                    <a:pt x="6329828" y="233366"/>
                    <a:pt x="6328027" y="233478"/>
                    <a:pt x="6326113" y="233704"/>
                  </a:cubicBezTo>
                  <a:cubicBezTo>
                    <a:pt x="6314965" y="222895"/>
                    <a:pt x="6333206" y="206681"/>
                    <a:pt x="6324986" y="199137"/>
                  </a:cubicBezTo>
                  <a:cubicBezTo>
                    <a:pt x="6316993" y="210622"/>
                    <a:pt x="6300779" y="191593"/>
                    <a:pt x="6300441" y="221318"/>
                  </a:cubicBezTo>
                  <a:cubicBezTo>
                    <a:pt x="6293798" y="223908"/>
                    <a:pt x="6301229" y="198687"/>
                    <a:pt x="6291546" y="207357"/>
                  </a:cubicBezTo>
                  <a:cubicBezTo>
                    <a:pt x="6290645" y="217828"/>
                    <a:pt x="6293910" y="220192"/>
                    <a:pt x="6294924" y="226835"/>
                  </a:cubicBezTo>
                  <a:cubicBezTo>
                    <a:pt x="6288393" y="227624"/>
                    <a:pt x="6280512" y="214563"/>
                    <a:pt x="6280962" y="228186"/>
                  </a:cubicBezTo>
                  <a:cubicBezTo>
                    <a:pt x="6281412" y="241585"/>
                    <a:pt x="6277472" y="222782"/>
                    <a:pt x="6269816" y="229312"/>
                  </a:cubicBezTo>
                  <a:cubicBezTo>
                    <a:pt x="6269703" y="224471"/>
                    <a:pt x="6273081" y="225146"/>
                    <a:pt x="6275220" y="223795"/>
                  </a:cubicBezTo>
                  <a:cubicBezTo>
                    <a:pt x="6272855" y="208483"/>
                    <a:pt x="6267564" y="218053"/>
                    <a:pt x="6261146" y="220192"/>
                  </a:cubicBezTo>
                  <a:cubicBezTo>
                    <a:pt x="6261934" y="229763"/>
                    <a:pt x="6260583" y="234267"/>
                    <a:pt x="6259006" y="240234"/>
                  </a:cubicBezTo>
                  <a:cubicBezTo>
                    <a:pt x="6256642" y="248791"/>
                    <a:pt x="6250675" y="249467"/>
                    <a:pt x="6251237" y="260839"/>
                  </a:cubicBezTo>
                  <a:cubicBezTo>
                    <a:pt x="6263735" y="257236"/>
                    <a:pt x="6264298" y="277052"/>
                    <a:pt x="6274206" y="278403"/>
                  </a:cubicBezTo>
                  <a:cubicBezTo>
                    <a:pt x="6275557" y="296193"/>
                    <a:pt x="6255291" y="279755"/>
                    <a:pt x="6261033" y="304525"/>
                  </a:cubicBezTo>
                  <a:cubicBezTo>
                    <a:pt x="6253264" y="304075"/>
                    <a:pt x="6252026" y="290789"/>
                    <a:pt x="6249098" y="280993"/>
                  </a:cubicBezTo>
                  <a:cubicBezTo>
                    <a:pt x="6240091" y="284709"/>
                    <a:pt x="6236037" y="278966"/>
                    <a:pt x="6229394" y="277953"/>
                  </a:cubicBezTo>
                  <a:cubicBezTo>
                    <a:pt x="6226692" y="288312"/>
                    <a:pt x="6216671" y="299459"/>
                    <a:pt x="6224890" y="313082"/>
                  </a:cubicBezTo>
                  <a:cubicBezTo>
                    <a:pt x="6221175" y="313420"/>
                    <a:pt x="6217459" y="313871"/>
                    <a:pt x="6213743" y="314208"/>
                  </a:cubicBezTo>
                  <a:cubicBezTo>
                    <a:pt x="6214082" y="332674"/>
                    <a:pt x="6211041" y="328620"/>
                    <a:pt x="6214644" y="343821"/>
                  </a:cubicBezTo>
                  <a:cubicBezTo>
                    <a:pt x="6211379" y="343370"/>
                    <a:pt x="6209690" y="345397"/>
                    <a:pt x="6209240" y="349338"/>
                  </a:cubicBezTo>
                  <a:cubicBezTo>
                    <a:pt x="6205974" y="348887"/>
                    <a:pt x="6206650" y="340555"/>
                    <a:pt x="6205974" y="334813"/>
                  </a:cubicBezTo>
                  <a:cubicBezTo>
                    <a:pt x="6202034" y="335601"/>
                    <a:pt x="6198093" y="336389"/>
                    <a:pt x="6197418" y="330760"/>
                  </a:cubicBezTo>
                  <a:cubicBezTo>
                    <a:pt x="6187171" y="333237"/>
                    <a:pt x="6188072" y="353504"/>
                    <a:pt x="6172760" y="348099"/>
                  </a:cubicBezTo>
                  <a:cubicBezTo>
                    <a:pt x="6176813" y="360034"/>
                    <a:pt x="6167242" y="372645"/>
                    <a:pt x="6173547" y="372757"/>
                  </a:cubicBezTo>
                  <a:cubicBezTo>
                    <a:pt x="6173547" y="381765"/>
                    <a:pt x="6168931" y="379513"/>
                    <a:pt x="6165441" y="383454"/>
                  </a:cubicBezTo>
                  <a:cubicBezTo>
                    <a:pt x="6164202" y="384805"/>
                    <a:pt x="6160487" y="393700"/>
                    <a:pt x="6160149" y="393925"/>
                  </a:cubicBezTo>
                  <a:cubicBezTo>
                    <a:pt x="6158347" y="394938"/>
                    <a:pt x="6150128" y="383228"/>
                    <a:pt x="6146187" y="395276"/>
                  </a:cubicBezTo>
                  <a:cubicBezTo>
                    <a:pt x="6140107" y="396740"/>
                    <a:pt x="6144386" y="377937"/>
                    <a:pt x="6142584" y="370843"/>
                  </a:cubicBezTo>
                  <a:cubicBezTo>
                    <a:pt x="6140107" y="374671"/>
                    <a:pt x="6138643" y="380188"/>
                    <a:pt x="6137518" y="386156"/>
                  </a:cubicBezTo>
                  <a:cubicBezTo>
                    <a:pt x="6124119" y="386494"/>
                    <a:pt x="6122993" y="411152"/>
                    <a:pt x="6109932" y="398766"/>
                  </a:cubicBezTo>
                  <a:cubicBezTo>
                    <a:pt x="6108581" y="402932"/>
                    <a:pt x="6107230" y="407098"/>
                    <a:pt x="6107567" y="413854"/>
                  </a:cubicBezTo>
                  <a:cubicBezTo>
                    <a:pt x="6100136" y="408224"/>
                    <a:pt x="6098785" y="403833"/>
                    <a:pt x="6090678" y="410589"/>
                  </a:cubicBezTo>
                  <a:cubicBezTo>
                    <a:pt x="6089890" y="398316"/>
                    <a:pt x="6091466" y="389984"/>
                    <a:pt x="6095520" y="385368"/>
                  </a:cubicBezTo>
                  <a:cubicBezTo>
                    <a:pt x="6093043" y="376360"/>
                    <a:pt x="6090341" y="367803"/>
                    <a:pt x="6088990" y="356318"/>
                  </a:cubicBezTo>
                  <a:cubicBezTo>
                    <a:pt x="6084148" y="354967"/>
                    <a:pt x="6083810" y="360710"/>
                    <a:pt x="6083697" y="366790"/>
                  </a:cubicBezTo>
                  <a:cubicBezTo>
                    <a:pt x="6077055" y="357557"/>
                    <a:pt x="6080432" y="351027"/>
                    <a:pt x="6069398" y="358345"/>
                  </a:cubicBezTo>
                  <a:cubicBezTo>
                    <a:pt x="6069736" y="358120"/>
                    <a:pt x="6068385" y="366902"/>
                    <a:pt x="6066696" y="363524"/>
                  </a:cubicBezTo>
                  <a:cubicBezTo>
                    <a:pt x="6062755" y="355755"/>
                    <a:pt x="6060503" y="369042"/>
                    <a:pt x="6061629" y="378837"/>
                  </a:cubicBezTo>
                  <a:cubicBezTo>
                    <a:pt x="6067935" y="380977"/>
                    <a:pt x="6065345" y="369042"/>
                    <a:pt x="6069736" y="368141"/>
                  </a:cubicBezTo>
                  <a:cubicBezTo>
                    <a:pt x="6072213" y="370956"/>
                    <a:pt x="6076717" y="395163"/>
                    <a:pt x="6081221" y="376923"/>
                  </a:cubicBezTo>
                  <a:cubicBezTo>
                    <a:pt x="6083923" y="380301"/>
                    <a:pt x="6085724" y="385480"/>
                    <a:pt x="6087301" y="391223"/>
                  </a:cubicBezTo>
                  <a:cubicBezTo>
                    <a:pt x="6087075" y="409575"/>
                    <a:pt x="6075591" y="410251"/>
                    <a:pt x="6080320" y="436485"/>
                  </a:cubicBezTo>
                  <a:cubicBezTo>
                    <a:pt x="6076942" y="434234"/>
                    <a:pt x="6076604" y="426465"/>
                    <a:pt x="6074240" y="422186"/>
                  </a:cubicBezTo>
                  <a:cubicBezTo>
                    <a:pt x="6072325" y="418808"/>
                    <a:pt x="6066020" y="422186"/>
                    <a:pt x="6071312" y="417570"/>
                  </a:cubicBezTo>
                  <a:cubicBezTo>
                    <a:pt x="6069849" y="410476"/>
                    <a:pt x="6068835" y="418358"/>
                    <a:pt x="6065683" y="418133"/>
                  </a:cubicBezTo>
                  <a:cubicBezTo>
                    <a:pt x="6063093" y="415318"/>
                    <a:pt x="6060503" y="412615"/>
                    <a:pt x="6060053" y="418696"/>
                  </a:cubicBezTo>
                  <a:cubicBezTo>
                    <a:pt x="6057801" y="418020"/>
                    <a:pt x="6057125" y="414079"/>
                    <a:pt x="6054311" y="414304"/>
                  </a:cubicBezTo>
                  <a:cubicBezTo>
                    <a:pt x="6053522" y="402144"/>
                    <a:pt x="6053072" y="390434"/>
                    <a:pt x="6059152" y="389083"/>
                  </a:cubicBezTo>
                  <a:cubicBezTo>
                    <a:pt x="6061854" y="373208"/>
                    <a:pt x="6054423" y="377486"/>
                    <a:pt x="6052960" y="369942"/>
                  </a:cubicBezTo>
                  <a:cubicBezTo>
                    <a:pt x="6049469" y="371519"/>
                    <a:pt x="6050482" y="380076"/>
                    <a:pt x="6053297" y="379851"/>
                  </a:cubicBezTo>
                  <a:cubicBezTo>
                    <a:pt x="6051608" y="391223"/>
                    <a:pt x="6045303" y="395389"/>
                    <a:pt x="6039898" y="401018"/>
                  </a:cubicBezTo>
                  <a:cubicBezTo>
                    <a:pt x="6036633" y="400568"/>
                    <a:pt x="6037309" y="392236"/>
                    <a:pt x="6036633" y="386494"/>
                  </a:cubicBezTo>
                  <a:cubicBezTo>
                    <a:pt x="6029540" y="390885"/>
                    <a:pt x="6039786" y="422749"/>
                    <a:pt x="6029314" y="421848"/>
                  </a:cubicBezTo>
                  <a:cubicBezTo>
                    <a:pt x="6021883" y="426014"/>
                    <a:pt x="6023573" y="412165"/>
                    <a:pt x="6020420" y="407887"/>
                  </a:cubicBezTo>
                  <a:cubicBezTo>
                    <a:pt x="6002855" y="403833"/>
                    <a:pt x="5986191" y="423312"/>
                    <a:pt x="5978310" y="407098"/>
                  </a:cubicBezTo>
                  <a:cubicBezTo>
                    <a:pt x="5970766" y="410364"/>
                    <a:pt x="5966375" y="417119"/>
                    <a:pt x="5964911" y="428266"/>
                  </a:cubicBezTo>
                  <a:cubicBezTo>
                    <a:pt x="5963673" y="437837"/>
                    <a:pt x="5974481" y="453600"/>
                    <a:pt x="5966037" y="462832"/>
                  </a:cubicBezTo>
                  <a:cubicBezTo>
                    <a:pt x="5968627" y="469926"/>
                    <a:pt x="5973468" y="472741"/>
                    <a:pt x="5980336" y="471277"/>
                  </a:cubicBezTo>
                  <a:cubicBezTo>
                    <a:pt x="5983038" y="464521"/>
                    <a:pt x="5982476" y="452812"/>
                    <a:pt x="5985178" y="446056"/>
                  </a:cubicBezTo>
                  <a:cubicBezTo>
                    <a:pt x="5992384" y="445831"/>
                    <a:pt x="5990245" y="463958"/>
                    <a:pt x="5994298" y="469926"/>
                  </a:cubicBezTo>
                  <a:cubicBezTo>
                    <a:pt x="6001729" y="469138"/>
                    <a:pt x="6009160" y="468462"/>
                    <a:pt x="6016704" y="467674"/>
                  </a:cubicBezTo>
                  <a:cubicBezTo>
                    <a:pt x="6015240" y="458441"/>
                    <a:pt x="6010286" y="455852"/>
                    <a:pt x="6010286" y="443579"/>
                  </a:cubicBezTo>
                  <a:cubicBezTo>
                    <a:pt x="6015015" y="441327"/>
                    <a:pt x="6015691" y="446957"/>
                    <a:pt x="6016141" y="452924"/>
                  </a:cubicBezTo>
                  <a:cubicBezTo>
                    <a:pt x="6021433" y="451798"/>
                    <a:pt x="6017605" y="436373"/>
                    <a:pt x="6024023" y="437274"/>
                  </a:cubicBezTo>
                  <a:cubicBezTo>
                    <a:pt x="6031566" y="437949"/>
                    <a:pt x="6029652" y="457540"/>
                    <a:pt x="6035958" y="460806"/>
                  </a:cubicBezTo>
                  <a:cubicBezTo>
                    <a:pt x="6034044" y="465647"/>
                    <a:pt x="6031116" y="468800"/>
                    <a:pt x="6027851" y="471502"/>
                  </a:cubicBezTo>
                  <a:cubicBezTo>
                    <a:pt x="6030441" y="478596"/>
                    <a:pt x="6035169" y="481410"/>
                    <a:pt x="6042150" y="479947"/>
                  </a:cubicBezTo>
                  <a:cubicBezTo>
                    <a:pt x="6041925" y="471727"/>
                    <a:pt x="6041587" y="463508"/>
                    <a:pt x="6041362" y="455289"/>
                  </a:cubicBezTo>
                  <a:cubicBezTo>
                    <a:pt x="6048681" y="453037"/>
                    <a:pt x="6050708" y="461256"/>
                    <a:pt x="6050369" y="474204"/>
                  </a:cubicBezTo>
                  <a:cubicBezTo>
                    <a:pt x="6058814" y="473529"/>
                    <a:pt x="6052284" y="449096"/>
                    <a:pt x="6060729" y="448420"/>
                  </a:cubicBezTo>
                  <a:cubicBezTo>
                    <a:pt x="6065907" y="448646"/>
                    <a:pt x="6062981" y="464972"/>
                    <a:pt x="6066921" y="467561"/>
                  </a:cubicBezTo>
                  <a:cubicBezTo>
                    <a:pt x="6064782" y="474993"/>
                    <a:pt x="6063205" y="483662"/>
                    <a:pt x="6056225" y="483437"/>
                  </a:cubicBezTo>
                  <a:cubicBezTo>
                    <a:pt x="6058477" y="496498"/>
                    <a:pt x="6058364" y="514175"/>
                    <a:pt x="6063093" y="522395"/>
                  </a:cubicBezTo>
                  <a:cubicBezTo>
                    <a:pt x="6076267" y="521832"/>
                    <a:pt x="6061066" y="502465"/>
                    <a:pt x="6067935" y="497174"/>
                  </a:cubicBezTo>
                  <a:cubicBezTo>
                    <a:pt x="6074577" y="494471"/>
                    <a:pt x="6074240" y="505618"/>
                    <a:pt x="6082121" y="500777"/>
                  </a:cubicBezTo>
                  <a:cubicBezTo>
                    <a:pt x="6080995" y="495597"/>
                    <a:pt x="6076717" y="497849"/>
                    <a:pt x="6076267" y="491431"/>
                  </a:cubicBezTo>
                  <a:cubicBezTo>
                    <a:pt x="6075140" y="477920"/>
                    <a:pt x="6084711" y="495710"/>
                    <a:pt x="6087301" y="485351"/>
                  </a:cubicBezTo>
                  <a:cubicBezTo>
                    <a:pt x="6085274" y="475218"/>
                    <a:pt x="6081445" y="469025"/>
                    <a:pt x="6075478" y="466661"/>
                  </a:cubicBezTo>
                  <a:cubicBezTo>
                    <a:pt x="6072551" y="463733"/>
                    <a:pt x="6072213" y="455626"/>
                    <a:pt x="6066808" y="457653"/>
                  </a:cubicBezTo>
                  <a:cubicBezTo>
                    <a:pt x="6066583" y="451010"/>
                    <a:pt x="6066358" y="444480"/>
                    <a:pt x="6066133" y="437949"/>
                  </a:cubicBezTo>
                  <a:cubicBezTo>
                    <a:pt x="6073339" y="434234"/>
                    <a:pt x="6076267" y="438962"/>
                    <a:pt x="6075028" y="451911"/>
                  </a:cubicBezTo>
                  <a:cubicBezTo>
                    <a:pt x="6080094" y="442115"/>
                    <a:pt x="6082009" y="450672"/>
                    <a:pt x="6088990" y="450560"/>
                  </a:cubicBezTo>
                  <a:cubicBezTo>
                    <a:pt x="6088764" y="442340"/>
                    <a:pt x="6088426" y="434121"/>
                    <a:pt x="6088202" y="425902"/>
                  </a:cubicBezTo>
                  <a:cubicBezTo>
                    <a:pt x="6091466" y="426352"/>
                    <a:pt x="6090791" y="434684"/>
                    <a:pt x="6091466" y="440426"/>
                  </a:cubicBezTo>
                  <a:cubicBezTo>
                    <a:pt x="6104978" y="434008"/>
                    <a:pt x="6114886" y="449884"/>
                    <a:pt x="6119278" y="432770"/>
                  </a:cubicBezTo>
                  <a:cubicBezTo>
                    <a:pt x="6123331" y="432995"/>
                    <a:pt x="6134815" y="452361"/>
                    <a:pt x="6122655" y="452249"/>
                  </a:cubicBezTo>
                  <a:cubicBezTo>
                    <a:pt x="6125808" y="465760"/>
                    <a:pt x="6129861" y="444367"/>
                    <a:pt x="6134027" y="456077"/>
                  </a:cubicBezTo>
                  <a:cubicBezTo>
                    <a:pt x="6132113" y="465535"/>
                    <a:pt x="6129973" y="474655"/>
                    <a:pt x="6129411" y="486252"/>
                  </a:cubicBezTo>
                  <a:cubicBezTo>
                    <a:pt x="6132676" y="478933"/>
                    <a:pt x="6144160" y="484563"/>
                    <a:pt x="6139994" y="465422"/>
                  </a:cubicBezTo>
                  <a:cubicBezTo>
                    <a:pt x="6146638" y="468462"/>
                    <a:pt x="6150804" y="463170"/>
                    <a:pt x="6156884" y="468687"/>
                  </a:cubicBezTo>
                  <a:cubicBezTo>
                    <a:pt x="6163752" y="474993"/>
                    <a:pt x="6160261" y="488166"/>
                    <a:pt x="6171183" y="477132"/>
                  </a:cubicBezTo>
                  <a:cubicBezTo>
                    <a:pt x="6172647" y="488954"/>
                    <a:pt x="6166454" y="488391"/>
                    <a:pt x="6169157" y="502128"/>
                  </a:cubicBezTo>
                  <a:cubicBezTo>
                    <a:pt x="6164653" y="506181"/>
                    <a:pt x="6156658" y="493571"/>
                    <a:pt x="6163302" y="492782"/>
                  </a:cubicBezTo>
                  <a:cubicBezTo>
                    <a:pt x="6158010" y="475893"/>
                    <a:pt x="6158010" y="505731"/>
                    <a:pt x="6152380" y="503704"/>
                  </a:cubicBezTo>
                  <a:cubicBezTo>
                    <a:pt x="6145061" y="505956"/>
                    <a:pt x="6154069" y="475781"/>
                    <a:pt x="6143372" y="484788"/>
                  </a:cubicBezTo>
                  <a:cubicBezTo>
                    <a:pt x="6144949" y="488616"/>
                    <a:pt x="6146525" y="492557"/>
                    <a:pt x="6146638" y="499313"/>
                  </a:cubicBezTo>
                  <a:cubicBezTo>
                    <a:pt x="6144386" y="519580"/>
                    <a:pt x="6133577" y="497174"/>
                    <a:pt x="6130312" y="515752"/>
                  </a:cubicBezTo>
                  <a:cubicBezTo>
                    <a:pt x="6126483" y="511135"/>
                    <a:pt x="6121642" y="508433"/>
                    <a:pt x="6118714" y="502015"/>
                  </a:cubicBezTo>
                  <a:cubicBezTo>
                    <a:pt x="6113985" y="507532"/>
                    <a:pt x="6103964" y="512036"/>
                    <a:pt x="6110945" y="522620"/>
                  </a:cubicBezTo>
                  <a:cubicBezTo>
                    <a:pt x="6101262" y="507983"/>
                    <a:pt x="6084260" y="534104"/>
                    <a:pt x="6079870" y="515752"/>
                  </a:cubicBezTo>
                  <a:cubicBezTo>
                    <a:pt x="6076041" y="516540"/>
                    <a:pt x="6078518" y="525435"/>
                    <a:pt x="6077505" y="530839"/>
                  </a:cubicBezTo>
                  <a:cubicBezTo>
                    <a:pt x="6076379" y="536919"/>
                    <a:pt x="6072663" y="539396"/>
                    <a:pt x="6072438" y="546152"/>
                  </a:cubicBezTo>
                  <a:cubicBezTo>
                    <a:pt x="6071988" y="557974"/>
                    <a:pt x="6074577" y="564280"/>
                    <a:pt x="6076154" y="575539"/>
                  </a:cubicBezTo>
                  <a:cubicBezTo>
                    <a:pt x="6075478" y="582295"/>
                    <a:pt x="6069286" y="580268"/>
                    <a:pt x="6065120" y="581619"/>
                  </a:cubicBezTo>
                  <a:cubicBezTo>
                    <a:pt x="6065007" y="565406"/>
                    <a:pt x="6071537" y="559888"/>
                    <a:pt x="6066808" y="546828"/>
                  </a:cubicBezTo>
                  <a:cubicBezTo>
                    <a:pt x="6065120" y="542324"/>
                    <a:pt x="6060053" y="546152"/>
                    <a:pt x="6058251" y="542774"/>
                  </a:cubicBezTo>
                  <a:cubicBezTo>
                    <a:pt x="6057013" y="540297"/>
                    <a:pt x="6070750" y="528813"/>
                    <a:pt x="6055099" y="533204"/>
                  </a:cubicBezTo>
                  <a:cubicBezTo>
                    <a:pt x="6051270" y="530952"/>
                    <a:pt x="6049018" y="506406"/>
                    <a:pt x="6048231" y="494246"/>
                  </a:cubicBezTo>
                  <a:cubicBezTo>
                    <a:pt x="6039110" y="490756"/>
                    <a:pt x="6044852" y="510685"/>
                    <a:pt x="6040462" y="514851"/>
                  </a:cubicBezTo>
                  <a:cubicBezTo>
                    <a:pt x="6034044" y="531402"/>
                    <a:pt x="6019631" y="535118"/>
                    <a:pt x="6019519" y="561465"/>
                  </a:cubicBezTo>
                  <a:cubicBezTo>
                    <a:pt x="6027739" y="560339"/>
                    <a:pt x="6029540" y="549192"/>
                    <a:pt x="6032917" y="540297"/>
                  </a:cubicBezTo>
                  <a:cubicBezTo>
                    <a:pt x="6036746" y="541423"/>
                    <a:pt x="6035620" y="552457"/>
                    <a:pt x="6036295" y="559776"/>
                  </a:cubicBezTo>
                  <a:cubicBezTo>
                    <a:pt x="6040349" y="562140"/>
                    <a:pt x="6043389" y="566869"/>
                    <a:pt x="6045191" y="573737"/>
                  </a:cubicBezTo>
                  <a:cubicBezTo>
                    <a:pt x="6056337" y="569121"/>
                    <a:pt x="6061291" y="576890"/>
                    <a:pt x="6059940" y="597044"/>
                  </a:cubicBezTo>
                  <a:cubicBezTo>
                    <a:pt x="6068835" y="609317"/>
                    <a:pt x="6076267" y="600647"/>
                    <a:pt x="6085387" y="604476"/>
                  </a:cubicBezTo>
                  <a:cubicBezTo>
                    <a:pt x="6087751" y="585785"/>
                    <a:pt x="6077955" y="591077"/>
                    <a:pt x="6078856" y="575426"/>
                  </a:cubicBezTo>
                  <a:cubicBezTo>
                    <a:pt x="6079081" y="562591"/>
                    <a:pt x="6083923" y="581732"/>
                    <a:pt x="6090003" y="574300"/>
                  </a:cubicBezTo>
                  <a:cubicBezTo>
                    <a:pt x="6090454" y="567995"/>
                    <a:pt x="6095407" y="568783"/>
                    <a:pt x="6095632" y="573737"/>
                  </a:cubicBezTo>
                  <a:cubicBezTo>
                    <a:pt x="6099235" y="570134"/>
                    <a:pt x="6100474" y="562703"/>
                    <a:pt x="6100587" y="553471"/>
                  </a:cubicBezTo>
                  <a:cubicBezTo>
                    <a:pt x="6108806" y="547841"/>
                    <a:pt x="6108468" y="567432"/>
                    <a:pt x="6112409" y="572049"/>
                  </a:cubicBezTo>
                  <a:cubicBezTo>
                    <a:pt x="6113535" y="573512"/>
                    <a:pt x="6116575" y="570697"/>
                    <a:pt x="6118038" y="571486"/>
                  </a:cubicBezTo>
                  <a:cubicBezTo>
                    <a:pt x="6122768" y="574413"/>
                    <a:pt x="6126934" y="587812"/>
                    <a:pt x="6132451" y="584884"/>
                  </a:cubicBezTo>
                  <a:cubicBezTo>
                    <a:pt x="6131212" y="576552"/>
                    <a:pt x="6134365" y="575314"/>
                    <a:pt x="6137742" y="574413"/>
                  </a:cubicBezTo>
                  <a:cubicBezTo>
                    <a:pt x="6135378" y="556511"/>
                    <a:pt x="6143147" y="554822"/>
                    <a:pt x="6142246" y="539284"/>
                  </a:cubicBezTo>
                  <a:cubicBezTo>
                    <a:pt x="6146187" y="539284"/>
                    <a:pt x="6150241" y="539284"/>
                    <a:pt x="6150466" y="533541"/>
                  </a:cubicBezTo>
                  <a:cubicBezTo>
                    <a:pt x="6155758" y="542324"/>
                    <a:pt x="6159248" y="554597"/>
                    <a:pt x="6170620" y="551331"/>
                  </a:cubicBezTo>
                  <a:cubicBezTo>
                    <a:pt x="6173435" y="548291"/>
                    <a:pt x="6172872" y="560902"/>
                    <a:pt x="6173773" y="560902"/>
                  </a:cubicBezTo>
                  <a:cubicBezTo>
                    <a:pt x="6177488" y="561240"/>
                    <a:pt x="6174448" y="552908"/>
                    <a:pt x="6176250" y="550768"/>
                  </a:cubicBezTo>
                  <a:cubicBezTo>
                    <a:pt x="6180416" y="545589"/>
                    <a:pt x="6200683" y="557862"/>
                    <a:pt x="6195503" y="538946"/>
                  </a:cubicBezTo>
                  <a:cubicBezTo>
                    <a:pt x="6204849" y="545026"/>
                    <a:pt x="6218810" y="541761"/>
                    <a:pt x="6216108" y="571598"/>
                  </a:cubicBezTo>
                  <a:cubicBezTo>
                    <a:pt x="6207213" y="578579"/>
                    <a:pt x="6213519" y="555835"/>
                    <a:pt x="6204623" y="562816"/>
                  </a:cubicBezTo>
                  <a:cubicBezTo>
                    <a:pt x="6207213" y="578804"/>
                    <a:pt x="6199332" y="570923"/>
                    <a:pt x="6198994" y="563379"/>
                  </a:cubicBezTo>
                  <a:cubicBezTo>
                    <a:pt x="6195729" y="566194"/>
                    <a:pt x="6195954" y="574188"/>
                    <a:pt x="6193815" y="578692"/>
                  </a:cubicBezTo>
                  <a:cubicBezTo>
                    <a:pt x="6192238" y="582069"/>
                    <a:pt x="6186158" y="579480"/>
                    <a:pt x="6188522" y="589163"/>
                  </a:cubicBezTo>
                  <a:cubicBezTo>
                    <a:pt x="6181092" y="593329"/>
                    <a:pt x="6182780" y="579480"/>
                    <a:pt x="6179628" y="575201"/>
                  </a:cubicBezTo>
                  <a:cubicBezTo>
                    <a:pt x="6173885" y="580155"/>
                    <a:pt x="6167467" y="584096"/>
                    <a:pt x="6163302" y="591640"/>
                  </a:cubicBezTo>
                  <a:cubicBezTo>
                    <a:pt x="6152830" y="597157"/>
                    <a:pt x="6145174" y="585335"/>
                    <a:pt x="6140895" y="593892"/>
                  </a:cubicBezTo>
                  <a:cubicBezTo>
                    <a:pt x="6139544" y="616411"/>
                    <a:pt x="6148326" y="585560"/>
                    <a:pt x="6146975" y="608191"/>
                  </a:cubicBezTo>
                  <a:cubicBezTo>
                    <a:pt x="6143372" y="620464"/>
                    <a:pt x="6136729" y="598283"/>
                    <a:pt x="6136391" y="629021"/>
                  </a:cubicBezTo>
                  <a:cubicBezTo>
                    <a:pt x="6134365" y="624968"/>
                    <a:pt x="6128172" y="626882"/>
                    <a:pt x="6127722" y="620014"/>
                  </a:cubicBezTo>
                  <a:cubicBezTo>
                    <a:pt x="6127384" y="613821"/>
                    <a:pt x="6122204" y="606390"/>
                    <a:pt x="6118714" y="601098"/>
                  </a:cubicBezTo>
                  <a:cubicBezTo>
                    <a:pt x="6112634" y="602449"/>
                    <a:pt x="6113084" y="614159"/>
                    <a:pt x="6113873" y="626319"/>
                  </a:cubicBezTo>
                  <a:cubicBezTo>
                    <a:pt x="6106554" y="628458"/>
                    <a:pt x="6101825" y="625756"/>
                    <a:pt x="6102163" y="612582"/>
                  </a:cubicBezTo>
                  <a:cubicBezTo>
                    <a:pt x="6097546" y="619338"/>
                    <a:pt x="6099461" y="636452"/>
                    <a:pt x="6091805" y="638366"/>
                  </a:cubicBezTo>
                  <a:cubicBezTo>
                    <a:pt x="6084824" y="632849"/>
                    <a:pt x="6082121" y="619000"/>
                    <a:pt x="6079532" y="604926"/>
                  </a:cubicBezTo>
                  <a:cubicBezTo>
                    <a:pt x="6076267" y="606052"/>
                    <a:pt x="6077505" y="614159"/>
                    <a:pt x="6077167" y="620014"/>
                  </a:cubicBezTo>
                  <a:cubicBezTo>
                    <a:pt x="6076379" y="631273"/>
                    <a:pt x="6060729" y="619000"/>
                    <a:pt x="6066583" y="640844"/>
                  </a:cubicBezTo>
                  <a:cubicBezTo>
                    <a:pt x="6056337" y="643546"/>
                    <a:pt x="6057576" y="623729"/>
                    <a:pt x="6054423" y="612357"/>
                  </a:cubicBezTo>
                  <a:cubicBezTo>
                    <a:pt x="6048343" y="616861"/>
                    <a:pt x="6048005" y="630260"/>
                    <a:pt x="6044064" y="638141"/>
                  </a:cubicBezTo>
                  <a:cubicBezTo>
                    <a:pt x="6031229" y="639718"/>
                    <a:pt x="6026388" y="654017"/>
                    <a:pt x="6016704" y="660660"/>
                  </a:cubicBezTo>
                  <a:cubicBezTo>
                    <a:pt x="6009610" y="656607"/>
                    <a:pt x="6019970" y="641294"/>
                    <a:pt x="6015578" y="626094"/>
                  </a:cubicBezTo>
                  <a:cubicBezTo>
                    <a:pt x="6007697" y="629809"/>
                    <a:pt x="6001954" y="645798"/>
                    <a:pt x="5998689" y="622828"/>
                  </a:cubicBezTo>
                  <a:cubicBezTo>
                    <a:pt x="5995762" y="621365"/>
                    <a:pt x="5994523" y="632737"/>
                    <a:pt x="5993397" y="633300"/>
                  </a:cubicBezTo>
                  <a:cubicBezTo>
                    <a:pt x="5989119" y="635101"/>
                    <a:pt x="5984277" y="618775"/>
                    <a:pt x="5993059" y="623391"/>
                  </a:cubicBezTo>
                  <a:cubicBezTo>
                    <a:pt x="5992834" y="623279"/>
                    <a:pt x="5986980" y="614497"/>
                    <a:pt x="5984502" y="619338"/>
                  </a:cubicBezTo>
                  <a:cubicBezTo>
                    <a:pt x="5981913" y="624292"/>
                    <a:pt x="5982025" y="619563"/>
                    <a:pt x="5976058" y="620126"/>
                  </a:cubicBezTo>
                  <a:cubicBezTo>
                    <a:pt x="5978985" y="641969"/>
                    <a:pt x="5971892" y="648050"/>
                    <a:pt x="5962997" y="651090"/>
                  </a:cubicBezTo>
                  <a:cubicBezTo>
                    <a:pt x="5957479" y="645798"/>
                    <a:pt x="5967613" y="620239"/>
                    <a:pt x="5951062" y="627557"/>
                  </a:cubicBezTo>
                  <a:cubicBezTo>
                    <a:pt x="5953652" y="633075"/>
                    <a:pt x="5955115" y="640393"/>
                    <a:pt x="5954665" y="651990"/>
                  </a:cubicBezTo>
                  <a:cubicBezTo>
                    <a:pt x="5948022" y="650977"/>
                    <a:pt x="5951287" y="630710"/>
                    <a:pt x="5945544" y="628120"/>
                  </a:cubicBezTo>
                  <a:cubicBezTo>
                    <a:pt x="5936988" y="623954"/>
                    <a:pt x="5940928" y="639605"/>
                    <a:pt x="5940590" y="648387"/>
                  </a:cubicBezTo>
                  <a:cubicBezTo>
                    <a:pt x="5935637" y="649513"/>
                    <a:pt x="5934510" y="642870"/>
                    <a:pt x="5929219" y="644559"/>
                  </a:cubicBezTo>
                  <a:cubicBezTo>
                    <a:pt x="5923251" y="648275"/>
                    <a:pt x="5923476" y="646473"/>
                    <a:pt x="5915369" y="650864"/>
                  </a:cubicBezTo>
                  <a:cubicBezTo>
                    <a:pt x="5914131" y="651540"/>
                    <a:pt x="5911992" y="656156"/>
                    <a:pt x="5912667" y="656044"/>
                  </a:cubicBezTo>
                  <a:cubicBezTo>
                    <a:pt x="5910303" y="656381"/>
                    <a:pt x="5908051" y="649738"/>
                    <a:pt x="5904110" y="651990"/>
                  </a:cubicBezTo>
                  <a:cubicBezTo>
                    <a:pt x="5902984" y="652666"/>
                    <a:pt x="5900169" y="669330"/>
                    <a:pt x="5890486" y="663250"/>
                  </a:cubicBezTo>
                  <a:cubicBezTo>
                    <a:pt x="5894090" y="678450"/>
                    <a:pt x="5892738" y="676986"/>
                    <a:pt x="5885532" y="683517"/>
                  </a:cubicBezTo>
                  <a:cubicBezTo>
                    <a:pt x="5885870" y="691961"/>
                    <a:pt x="5883843" y="696465"/>
                    <a:pt x="5880353" y="698829"/>
                  </a:cubicBezTo>
                  <a:cubicBezTo>
                    <a:pt x="5874610" y="698041"/>
                    <a:pt x="5877088" y="680702"/>
                    <a:pt x="5871345" y="679914"/>
                  </a:cubicBezTo>
                  <a:cubicBezTo>
                    <a:pt x="5872134" y="673271"/>
                    <a:pt x="5875961" y="671694"/>
                    <a:pt x="5876525" y="664601"/>
                  </a:cubicBezTo>
                  <a:cubicBezTo>
                    <a:pt x="5880015" y="665502"/>
                    <a:pt x="5879677" y="674171"/>
                    <a:pt x="5876862" y="674509"/>
                  </a:cubicBezTo>
                  <a:cubicBezTo>
                    <a:pt x="5877651" y="682841"/>
                    <a:pt x="5890036" y="670906"/>
                    <a:pt x="5887559" y="658633"/>
                  </a:cubicBezTo>
                  <a:cubicBezTo>
                    <a:pt x="5881929" y="649964"/>
                    <a:pt x="5880465" y="658746"/>
                    <a:pt x="5873597" y="659984"/>
                  </a:cubicBezTo>
                  <a:cubicBezTo>
                    <a:pt x="5871908" y="633863"/>
                    <a:pt x="5884744" y="630710"/>
                    <a:pt x="5897805" y="627895"/>
                  </a:cubicBezTo>
                  <a:cubicBezTo>
                    <a:pt x="5901070" y="615848"/>
                    <a:pt x="5898818" y="595018"/>
                    <a:pt x="5910866" y="596932"/>
                  </a:cubicBezTo>
                  <a:cubicBezTo>
                    <a:pt x="5901971" y="585335"/>
                    <a:pt x="5888572" y="589163"/>
                    <a:pt x="5880127" y="599972"/>
                  </a:cubicBezTo>
                  <a:cubicBezTo>
                    <a:pt x="5875961" y="592428"/>
                    <a:pt x="5871683" y="585110"/>
                    <a:pt x="5868192" y="576440"/>
                  </a:cubicBezTo>
                  <a:cubicBezTo>
                    <a:pt x="5864927" y="580606"/>
                    <a:pt x="5863238" y="572049"/>
                    <a:pt x="5862451" y="572049"/>
                  </a:cubicBezTo>
                  <a:cubicBezTo>
                    <a:pt x="5860311" y="572049"/>
                    <a:pt x="5859636" y="578692"/>
                    <a:pt x="5857046" y="577566"/>
                  </a:cubicBezTo>
                  <a:cubicBezTo>
                    <a:pt x="5853443" y="575989"/>
                    <a:pt x="5852317" y="569121"/>
                    <a:pt x="5848376" y="568558"/>
                  </a:cubicBezTo>
                  <a:cubicBezTo>
                    <a:pt x="5844210" y="567883"/>
                    <a:pt x="5844323" y="573737"/>
                    <a:pt x="5842971" y="574075"/>
                  </a:cubicBezTo>
                  <a:cubicBezTo>
                    <a:pt x="5843310" y="573963"/>
                    <a:pt x="5821354" y="559551"/>
                    <a:pt x="5823606" y="580943"/>
                  </a:cubicBezTo>
                  <a:cubicBezTo>
                    <a:pt x="5818539" y="578579"/>
                    <a:pt x="5807392" y="588487"/>
                    <a:pt x="5806717" y="577678"/>
                  </a:cubicBezTo>
                  <a:cubicBezTo>
                    <a:pt x="5801762" y="583984"/>
                    <a:pt x="5797709" y="591527"/>
                    <a:pt x="5793318" y="598846"/>
                  </a:cubicBezTo>
                  <a:cubicBezTo>
                    <a:pt x="5788026" y="603462"/>
                    <a:pt x="5786674" y="590739"/>
                    <a:pt x="5784648" y="589838"/>
                  </a:cubicBezTo>
                  <a:cubicBezTo>
                    <a:pt x="5781383" y="588375"/>
                    <a:pt x="5777780" y="599634"/>
                    <a:pt x="5770686" y="591190"/>
                  </a:cubicBezTo>
                  <a:cubicBezTo>
                    <a:pt x="5767984" y="591190"/>
                    <a:pt x="5769785" y="604813"/>
                    <a:pt x="5768322" y="606277"/>
                  </a:cubicBezTo>
                  <a:cubicBezTo>
                    <a:pt x="5767196" y="607403"/>
                    <a:pt x="5762579" y="598508"/>
                    <a:pt x="5759764" y="602224"/>
                  </a:cubicBezTo>
                  <a:cubicBezTo>
                    <a:pt x="5757175" y="605714"/>
                    <a:pt x="5758751" y="616523"/>
                    <a:pt x="5754698" y="617537"/>
                  </a:cubicBezTo>
                  <a:cubicBezTo>
                    <a:pt x="5750645" y="616861"/>
                    <a:pt x="5753234" y="602899"/>
                    <a:pt x="5748618" y="603237"/>
                  </a:cubicBezTo>
                  <a:cubicBezTo>
                    <a:pt x="5742538" y="601548"/>
                    <a:pt x="5743551" y="610781"/>
                    <a:pt x="5743551" y="618550"/>
                  </a:cubicBezTo>
                  <a:cubicBezTo>
                    <a:pt x="5734093" y="623166"/>
                    <a:pt x="5739385" y="598846"/>
                    <a:pt x="5729139" y="605151"/>
                  </a:cubicBezTo>
                  <a:cubicBezTo>
                    <a:pt x="5723059" y="606277"/>
                    <a:pt x="5724860" y="607741"/>
                    <a:pt x="5726549" y="610331"/>
                  </a:cubicBezTo>
                  <a:cubicBezTo>
                    <a:pt x="5730490" y="616523"/>
                    <a:pt x="5720469" y="616185"/>
                    <a:pt x="5717880" y="601323"/>
                  </a:cubicBezTo>
                  <a:cubicBezTo>
                    <a:pt x="5717542" y="592878"/>
                    <a:pt x="5719569" y="588375"/>
                    <a:pt x="5722947" y="586010"/>
                  </a:cubicBezTo>
                  <a:cubicBezTo>
                    <a:pt x="5718330" y="571598"/>
                    <a:pt x="5714952" y="597833"/>
                    <a:pt x="5712250" y="601886"/>
                  </a:cubicBezTo>
                  <a:cubicBezTo>
                    <a:pt x="5723847" y="633637"/>
                    <a:pt x="5700315" y="655143"/>
                    <a:pt x="5693334" y="623617"/>
                  </a:cubicBezTo>
                  <a:cubicBezTo>
                    <a:pt x="5686128" y="624743"/>
                    <a:pt x="5691082" y="645010"/>
                    <a:pt x="5679823" y="639830"/>
                  </a:cubicBezTo>
                  <a:cubicBezTo>
                    <a:pt x="5670928" y="631723"/>
                    <a:pt x="5677909" y="624855"/>
                    <a:pt x="5675882" y="605602"/>
                  </a:cubicBezTo>
                  <a:cubicBezTo>
                    <a:pt x="5673743" y="609205"/>
                    <a:pt x="5668451" y="614046"/>
                    <a:pt x="5667550" y="606390"/>
                  </a:cubicBezTo>
                  <a:cubicBezTo>
                    <a:pt x="5664510" y="607966"/>
                    <a:pt x="5665974" y="616411"/>
                    <a:pt x="5662258" y="616861"/>
                  </a:cubicBezTo>
                  <a:cubicBezTo>
                    <a:pt x="5647508" y="619563"/>
                    <a:pt x="5654151" y="581507"/>
                    <a:pt x="5658092" y="572724"/>
                  </a:cubicBezTo>
                  <a:cubicBezTo>
                    <a:pt x="5666537" y="575201"/>
                    <a:pt x="5655728" y="583533"/>
                    <a:pt x="5658768" y="592428"/>
                  </a:cubicBezTo>
                  <a:cubicBezTo>
                    <a:pt x="5663497" y="590176"/>
                    <a:pt x="5664172" y="595806"/>
                    <a:pt x="5664623" y="601773"/>
                  </a:cubicBezTo>
                  <a:cubicBezTo>
                    <a:pt x="5675206" y="593104"/>
                    <a:pt x="5662821" y="557749"/>
                    <a:pt x="5659894" y="542774"/>
                  </a:cubicBezTo>
                  <a:cubicBezTo>
                    <a:pt x="5660232" y="533992"/>
                    <a:pt x="5656291" y="518341"/>
                    <a:pt x="5664848" y="522507"/>
                  </a:cubicBezTo>
                  <a:cubicBezTo>
                    <a:pt x="5672617" y="526223"/>
                    <a:pt x="5657642" y="532416"/>
                    <a:pt x="5662821" y="547503"/>
                  </a:cubicBezTo>
                  <a:cubicBezTo>
                    <a:pt x="5671829" y="552345"/>
                    <a:pt x="5669352" y="539059"/>
                    <a:pt x="5673743" y="536581"/>
                  </a:cubicBezTo>
                  <a:cubicBezTo>
                    <a:pt x="5682300" y="543337"/>
                    <a:pt x="5664172" y="559551"/>
                    <a:pt x="5674869" y="571148"/>
                  </a:cubicBezTo>
                  <a:cubicBezTo>
                    <a:pt x="5681174" y="573512"/>
                    <a:pt x="5677121" y="556623"/>
                    <a:pt x="5682750" y="555497"/>
                  </a:cubicBezTo>
                  <a:cubicBezTo>
                    <a:pt x="5688155" y="554484"/>
                    <a:pt x="5682750" y="541536"/>
                    <a:pt x="5687592" y="530276"/>
                  </a:cubicBezTo>
                  <a:cubicBezTo>
                    <a:pt x="5689956" y="534330"/>
                    <a:pt x="5695361" y="532416"/>
                    <a:pt x="5696261" y="539284"/>
                  </a:cubicBezTo>
                  <a:cubicBezTo>
                    <a:pt x="5700991" y="557637"/>
                    <a:pt x="5683764" y="541536"/>
                    <a:pt x="5688492" y="559888"/>
                  </a:cubicBezTo>
                  <a:cubicBezTo>
                    <a:pt x="5697050" y="555610"/>
                    <a:pt x="5693784" y="555948"/>
                    <a:pt x="5702454" y="558537"/>
                  </a:cubicBezTo>
                  <a:cubicBezTo>
                    <a:pt x="5703693" y="554934"/>
                    <a:pt x="5700090" y="541423"/>
                    <a:pt x="5701779" y="538833"/>
                  </a:cubicBezTo>
                  <a:cubicBezTo>
                    <a:pt x="5703130" y="536694"/>
                    <a:pt x="5705494" y="546602"/>
                    <a:pt x="5704931" y="548404"/>
                  </a:cubicBezTo>
                  <a:cubicBezTo>
                    <a:pt x="5706283" y="544688"/>
                    <a:pt x="5709097" y="540522"/>
                    <a:pt x="5709773" y="523183"/>
                  </a:cubicBezTo>
                  <a:cubicBezTo>
                    <a:pt x="5716416" y="524084"/>
                    <a:pt x="5715515" y="539847"/>
                    <a:pt x="5724185" y="536581"/>
                  </a:cubicBezTo>
                  <a:cubicBezTo>
                    <a:pt x="5723960" y="531740"/>
                    <a:pt x="5720582" y="533091"/>
                    <a:pt x="5718443" y="532190"/>
                  </a:cubicBezTo>
                  <a:cubicBezTo>
                    <a:pt x="5718555" y="523070"/>
                    <a:pt x="5727788" y="528250"/>
                    <a:pt x="5729364" y="521156"/>
                  </a:cubicBezTo>
                  <a:cubicBezTo>
                    <a:pt x="5732629" y="522620"/>
                    <a:pt x="5736683" y="529150"/>
                    <a:pt x="5732517" y="530727"/>
                  </a:cubicBezTo>
                  <a:cubicBezTo>
                    <a:pt x="5741074" y="543787"/>
                    <a:pt x="5740736" y="522620"/>
                    <a:pt x="5740286" y="510122"/>
                  </a:cubicBezTo>
                  <a:cubicBezTo>
                    <a:pt x="5740173" y="505280"/>
                    <a:pt x="5735557" y="489630"/>
                    <a:pt x="5733755" y="481073"/>
                  </a:cubicBezTo>
                  <a:cubicBezTo>
                    <a:pt x="5724748" y="484000"/>
                    <a:pt x="5727338" y="505280"/>
                    <a:pt x="5723622" y="516765"/>
                  </a:cubicBezTo>
                  <a:cubicBezTo>
                    <a:pt x="5721032" y="513162"/>
                    <a:pt x="5717091" y="512036"/>
                    <a:pt x="5712250" y="512937"/>
                  </a:cubicBezTo>
                  <a:cubicBezTo>
                    <a:pt x="5707183" y="508883"/>
                    <a:pt x="5706620" y="496160"/>
                    <a:pt x="5703130" y="489067"/>
                  </a:cubicBezTo>
                  <a:cubicBezTo>
                    <a:pt x="5699527" y="491206"/>
                    <a:pt x="5699076" y="498187"/>
                    <a:pt x="5695023" y="499763"/>
                  </a:cubicBezTo>
                  <a:cubicBezTo>
                    <a:pt x="5694798" y="491544"/>
                    <a:pt x="5694460" y="483325"/>
                    <a:pt x="5694235" y="475105"/>
                  </a:cubicBezTo>
                  <a:cubicBezTo>
                    <a:pt x="5688605" y="477132"/>
                    <a:pt x="5689168" y="488954"/>
                    <a:pt x="5683539" y="490981"/>
                  </a:cubicBezTo>
                  <a:cubicBezTo>
                    <a:pt x="5685790" y="495372"/>
                    <a:pt x="5688830" y="497962"/>
                    <a:pt x="5692208" y="499988"/>
                  </a:cubicBezTo>
                  <a:cubicBezTo>
                    <a:pt x="5689956" y="508996"/>
                    <a:pt x="5686466" y="515864"/>
                    <a:pt x="5681624" y="520818"/>
                  </a:cubicBezTo>
                  <a:cubicBezTo>
                    <a:pt x="5676670" y="520143"/>
                    <a:pt x="5674981" y="512937"/>
                    <a:pt x="5675432" y="501565"/>
                  </a:cubicBezTo>
                  <a:cubicBezTo>
                    <a:pt x="5652350" y="510347"/>
                    <a:pt x="5649422" y="479609"/>
                    <a:pt x="5637825" y="465647"/>
                  </a:cubicBezTo>
                  <a:cubicBezTo>
                    <a:pt x="5632646" y="474655"/>
                    <a:pt x="5632646" y="491769"/>
                    <a:pt x="5633659" y="510685"/>
                  </a:cubicBezTo>
                  <a:cubicBezTo>
                    <a:pt x="5623413" y="516990"/>
                    <a:pt x="5625327" y="499200"/>
                    <a:pt x="5616545" y="502465"/>
                  </a:cubicBezTo>
                  <a:cubicBezTo>
                    <a:pt x="5611929" y="520368"/>
                    <a:pt x="5619135" y="518454"/>
                    <a:pt x="5623075" y="531515"/>
                  </a:cubicBezTo>
                  <a:cubicBezTo>
                    <a:pt x="5621387" y="535906"/>
                    <a:pt x="5623075" y="548179"/>
                    <a:pt x="5620936" y="551557"/>
                  </a:cubicBezTo>
                  <a:cubicBezTo>
                    <a:pt x="5616658" y="558425"/>
                    <a:pt x="5623075" y="561127"/>
                    <a:pt x="5618909" y="576552"/>
                  </a:cubicBezTo>
                  <a:cubicBezTo>
                    <a:pt x="5613618" y="565631"/>
                    <a:pt x="5607875" y="559551"/>
                    <a:pt x="5598980" y="568558"/>
                  </a:cubicBezTo>
                  <a:cubicBezTo>
                    <a:pt x="5598305" y="578016"/>
                    <a:pt x="5605736" y="573737"/>
                    <a:pt x="5607650" y="577566"/>
                  </a:cubicBezTo>
                  <a:cubicBezTo>
                    <a:pt x="5608551" y="579255"/>
                    <a:pt x="5613392" y="591077"/>
                    <a:pt x="5619360" y="591302"/>
                  </a:cubicBezTo>
                  <a:cubicBezTo>
                    <a:pt x="5628255" y="591527"/>
                    <a:pt x="5633434" y="557637"/>
                    <a:pt x="5638613" y="579480"/>
                  </a:cubicBezTo>
                  <a:cubicBezTo>
                    <a:pt x="5641541" y="577903"/>
                    <a:pt x="5640190" y="569459"/>
                    <a:pt x="5643905" y="569009"/>
                  </a:cubicBezTo>
                  <a:cubicBezTo>
                    <a:pt x="5648747" y="573625"/>
                    <a:pt x="5649986" y="581844"/>
                    <a:pt x="5650098" y="588262"/>
                  </a:cubicBezTo>
                  <a:cubicBezTo>
                    <a:pt x="5650436" y="601886"/>
                    <a:pt x="5638951" y="614497"/>
                    <a:pt x="5645594" y="623391"/>
                  </a:cubicBezTo>
                  <a:cubicBezTo>
                    <a:pt x="5635236" y="631723"/>
                    <a:pt x="5644356" y="601436"/>
                    <a:pt x="5633997" y="609655"/>
                  </a:cubicBezTo>
                  <a:cubicBezTo>
                    <a:pt x="5641428" y="621027"/>
                    <a:pt x="5628480" y="620802"/>
                    <a:pt x="5632083" y="639492"/>
                  </a:cubicBezTo>
                  <a:cubicBezTo>
                    <a:pt x="5625440" y="642082"/>
                    <a:pt x="5632984" y="616861"/>
                    <a:pt x="5623188" y="625531"/>
                  </a:cubicBezTo>
                  <a:cubicBezTo>
                    <a:pt x="5623413" y="640844"/>
                    <a:pt x="5627354" y="648725"/>
                    <a:pt x="5629831" y="659534"/>
                  </a:cubicBezTo>
                  <a:cubicBezTo>
                    <a:pt x="5628480" y="674509"/>
                    <a:pt x="5623751" y="655368"/>
                    <a:pt x="5618684" y="660660"/>
                  </a:cubicBezTo>
                  <a:cubicBezTo>
                    <a:pt x="5619360" y="664826"/>
                    <a:pt x="5617783" y="665389"/>
                    <a:pt x="5616095" y="665839"/>
                  </a:cubicBezTo>
                  <a:cubicBezTo>
                    <a:pt x="5610240" y="665051"/>
                    <a:pt x="5614744" y="644109"/>
                    <a:pt x="5607087" y="646924"/>
                  </a:cubicBezTo>
                  <a:cubicBezTo>
                    <a:pt x="5607200" y="639267"/>
                    <a:pt x="5616320" y="612019"/>
                    <a:pt x="5618009" y="635889"/>
                  </a:cubicBezTo>
                  <a:cubicBezTo>
                    <a:pt x="5619810" y="636115"/>
                    <a:pt x="5621161" y="628909"/>
                    <a:pt x="5620486" y="625756"/>
                  </a:cubicBezTo>
                  <a:cubicBezTo>
                    <a:pt x="5619247" y="619563"/>
                    <a:pt x="5617221" y="624743"/>
                    <a:pt x="5614744" y="621365"/>
                  </a:cubicBezTo>
                  <a:cubicBezTo>
                    <a:pt x="5612154" y="617874"/>
                    <a:pt x="5606299" y="610894"/>
                    <a:pt x="5603259" y="612582"/>
                  </a:cubicBezTo>
                  <a:cubicBezTo>
                    <a:pt x="5605511" y="611344"/>
                    <a:pt x="5597179" y="637916"/>
                    <a:pt x="5597629" y="613145"/>
                  </a:cubicBezTo>
                  <a:cubicBezTo>
                    <a:pt x="5590085" y="622491"/>
                    <a:pt x="5595377" y="626319"/>
                    <a:pt x="5595828" y="642983"/>
                  </a:cubicBezTo>
                  <a:cubicBezTo>
                    <a:pt x="5585244" y="649513"/>
                    <a:pt x="5585357" y="626544"/>
                    <a:pt x="5578939" y="639718"/>
                  </a:cubicBezTo>
                  <a:cubicBezTo>
                    <a:pt x="5575673" y="638254"/>
                    <a:pt x="5571620" y="631723"/>
                    <a:pt x="5575786" y="630147"/>
                  </a:cubicBezTo>
                  <a:cubicBezTo>
                    <a:pt x="5568355" y="614271"/>
                    <a:pt x="5571057" y="653679"/>
                    <a:pt x="5562387" y="651315"/>
                  </a:cubicBezTo>
                  <a:cubicBezTo>
                    <a:pt x="5559910" y="648387"/>
                    <a:pt x="5552930" y="629134"/>
                    <a:pt x="5558784" y="626882"/>
                  </a:cubicBezTo>
                  <a:cubicBezTo>
                    <a:pt x="5557884" y="620802"/>
                    <a:pt x="5553042" y="622491"/>
                    <a:pt x="5553155" y="627445"/>
                  </a:cubicBezTo>
                  <a:cubicBezTo>
                    <a:pt x="5550227" y="624517"/>
                    <a:pt x="5549889" y="616411"/>
                    <a:pt x="5544485" y="618437"/>
                  </a:cubicBezTo>
                  <a:cubicBezTo>
                    <a:pt x="5542458" y="623954"/>
                    <a:pt x="5540319" y="665502"/>
                    <a:pt x="5536716" y="639042"/>
                  </a:cubicBezTo>
                  <a:cubicBezTo>
                    <a:pt x="5528609" y="643996"/>
                    <a:pt x="5540769" y="651090"/>
                    <a:pt x="5537504" y="663700"/>
                  </a:cubicBezTo>
                  <a:cubicBezTo>
                    <a:pt x="5531086" y="665839"/>
                    <a:pt x="5533901" y="649738"/>
                    <a:pt x="5528609" y="649738"/>
                  </a:cubicBezTo>
                  <a:cubicBezTo>
                    <a:pt x="5522191" y="648950"/>
                    <a:pt x="5518138" y="651990"/>
                    <a:pt x="5517688" y="660660"/>
                  </a:cubicBezTo>
                  <a:cubicBezTo>
                    <a:pt x="5509693" y="656607"/>
                    <a:pt x="5521291" y="647036"/>
                    <a:pt x="5514310" y="641181"/>
                  </a:cubicBezTo>
                  <a:cubicBezTo>
                    <a:pt x="5502938" y="647937"/>
                    <a:pt x="5503050" y="631836"/>
                    <a:pt x="5494381" y="633187"/>
                  </a:cubicBezTo>
                  <a:cubicBezTo>
                    <a:pt x="5490440" y="628683"/>
                    <a:pt x="5488413" y="620577"/>
                    <a:pt x="5485373" y="614271"/>
                  </a:cubicBezTo>
                  <a:cubicBezTo>
                    <a:pt x="5492467" y="595018"/>
                    <a:pt x="5505865" y="624968"/>
                    <a:pt x="5510481" y="611794"/>
                  </a:cubicBezTo>
                  <a:cubicBezTo>
                    <a:pt x="5507779" y="601436"/>
                    <a:pt x="5503050" y="595018"/>
                    <a:pt x="5493255" y="598621"/>
                  </a:cubicBezTo>
                  <a:cubicBezTo>
                    <a:pt x="5490552" y="580268"/>
                    <a:pt x="5495957" y="574638"/>
                    <a:pt x="5494831" y="558875"/>
                  </a:cubicBezTo>
                  <a:cubicBezTo>
                    <a:pt x="5491453" y="555047"/>
                    <a:pt x="5487175" y="553133"/>
                    <a:pt x="5480644" y="555272"/>
                  </a:cubicBezTo>
                  <a:cubicBezTo>
                    <a:pt x="5481545" y="545702"/>
                    <a:pt x="5488300" y="545589"/>
                    <a:pt x="5485486" y="530051"/>
                  </a:cubicBezTo>
                  <a:cubicBezTo>
                    <a:pt x="5474226" y="523183"/>
                    <a:pt x="5485148" y="551444"/>
                    <a:pt x="5477716" y="550656"/>
                  </a:cubicBezTo>
                  <a:cubicBezTo>
                    <a:pt x="5473438" y="552119"/>
                    <a:pt x="5476478" y="539284"/>
                    <a:pt x="5474452" y="536131"/>
                  </a:cubicBezTo>
                  <a:cubicBezTo>
                    <a:pt x="5471749" y="531627"/>
                    <a:pt x="5458913" y="533879"/>
                    <a:pt x="5457562" y="532866"/>
                  </a:cubicBezTo>
                  <a:cubicBezTo>
                    <a:pt x="5458013" y="533204"/>
                    <a:pt x="5467583" y="514851"/>
                    <a:pt x="5457225" y="522958"/>
                  </a:cubicBezTo>
                  <a:cubicBezTo>
                    <a:pt x="5456887" y="523183"/>
                    <a:pt x="5456999" y="530727"/>
                    <a:pt x="5454635" y="528137"/>
                  </a:cubicBezTo>
                  <a:cubicBezTo>
                    <a:pt x="5448442" y="528137"/>
                    <a:pt x="5452833" y="507307"/>
                    <a:pt x="5450919" y="498750"/>
                  </a:cubicBezTo>
                  <a:cubicBezTo>
                    <a:pt x="5455423" y="490305"/>
                    <a:pt x="5460602" y="482762"/>
                    <a:pt x="5469948" y="481973"/>
                  </a:cubicBezTo>
                  <a:cubicBezTo>
                    <a:pt x="5468596" y="463733"/>
                    <a:pt x="5454748" y="470038"/>
                    <a:pt x="5454860" y="448758"/>
                  </a:cubicBezTo>
                  <a:cubicBezTo>
                    <a:pt x="5456999" y="436598"/>
                    <a:pt x="5463417" y="459117"/>
                    <a:pt x="5471749" y="452023"/>
                  </a:cubicBezTo>
                  <a:cubicBezTo>
                    <a:pt x="5468709" y="436373"/>
                    <a:pt x="5480644" y="444142"/>
                    <a:pt x="5482446" y="436148"/>
                  </a:cubicBezTo>
                  <a:cubicBezTo>
                    <a:pt x="5481770" y="427365"/>
                    <a:pt x="5485486" y="425339"/>
                    <a:pt x="5484585" y="416106"/>
                  </a:cubicBezTo>
                  <a:cubicBezTo>
                    <a:pt x="5475352" y="416781"/>
                    <a:pt x="5470398" y="409125"/>
                    <a:pt x="5459251" y="413629"/>
                  </a:cubicBezTo>
                  <a:cubicBezTo>
                    <a:pt x="5460265" y="421510"/>
                    <a:pt x="5456887" y="422411"/>
                    <a:pt x="5456887" y="428716"/>
                  </a:cubicBezTo>
                  <a:cubicBezTo>
                    <a:pt x="5451820" y="427478"/>
                    <a:pt x="5455648" y="414304"/>
                    <a:pt x="5445402" y="419934"/>
                  </a:cubicBezTo>
                  <a:cubicBezTo>
                    <a:pt x="5444614" y="420384"/>
                    <a:pt x="5441574" y="425113"/>
                    <a:pt x="5442813" y="425113"/>
                  </a:cubicBezTo>
                  <a:cubicBezTo>
                    <a:pt x="5438196" y="424888"/>
                    <a:pt x="5434593" y="409350"/>
                    <a:pt x="5422883" y="417119"/>
                  </a:cubicBezTo>
                  <a:cubicBezTo>
                    <a:pt x="5420181" y="413741"/>
                    <a:pt x="5418380" y="408562"/>
                    <a:pt x="5416803" y="402820"/>
                  </a:cubicBezTo>
                  <a:cubicBezTo>
                    <a:pt x="5413651" y="404058"/>
                    <a:pt x="5415452" y="407887"/>
                    <a:pt x="5416916" y="407774"/>
                  </a:cubicBezTo>
                  <a:cubicBezTo>
                    <a:pt x="5417929" y="415656"/>
                    <a:pt x="5414551" y="416556"/>
                    <a:pt x="5414551" y="422862"/>
                  </a:cubicBezTo>
                  <a:cubicBezTo>
                    <a:pt x="5403067" y="428153"/>
                    <a:pt x="5401040" y="414530"/>
                    <a:pt x="5391920" y="415205"/>
                  </a:cubicBezTo>
                  <a:cubicBezTo>
                    <a:pt x="5389893" y="391673"/>
                    <a:pt x="5398563" y="385030"/>
                    <a:pt x="5407571" y="378950"/>
                  </a:cubicBezTo>
                  <a:cubicBezTo>
                    <a:pt x="5403855" y="360259"/>
                    <a:pt x="5395185" y="366790"/>
                    <a:pt x="5384939" y="371293"/>
                  </a:cubicBezTo>
                  <a:cubicBezTo>
                    <a:pt x="5392595" y="390434"/>
                    <a:pt x="5376157" y="405297"/>
                    <a:pt x="5389330" y="420384"/>
                  </a:cubicBezTo>
                  <a:cubicBezTo>
                    <a:pt x="5380210" y="421060"/>
                    <a:pt x="5378183" y="407436"/>
                    <a:pt x="5366699" y="412728"/>
                  </a:cubicBezTo>
                  <a:cubicBezTo>
                    <a:pt x="5363771" y="414980"/>
                    <a:pt x="5366023" y="423537"/>
                    <a:pt x="5364335" y="427816"/>
                  </a:cubicBezTo>
                  <a:cubicBezTo>
                    <a:pt x="5360844" y="436823"/>
                    <a:pt x="5351499" y="431982"/>
                    <a:pt x="5353751" y="448646"/>
                  </a:cubicBezTo>
                  <a:cubicBezTo>
                    <a:pt x="5367375" y="444480"/>
                    <a:pt x="5373905" y="454388"/>
                    <a:pt x="5379535" y="465872"/>
                  </a:cubicBezTo>
                  <a:cubicBezTo>
                    <a:pt x="5383250" y="463958"/>
                    <a:pt x="5381449" y="453262"/>
                    <a:pt x="5381674" y="445831"/>
                  </a:cubicBezTo>
                  <a:cubicBezTo>
                    <a:pt x="5394059" y="448420"/>
                    <a:pt x="5413313" y="435247"/>
                    <a:pt x="5420969" y="446844"/>
                  </a:cubicBezTo>
                  <a:cubicBezTo>
                    <a:pt x="5423109" y="449997"/>
                    <a:pt x="5430652" y="448420"/>
                    <a:pt x="5435269" y="455289"/>
                  </a:cubicBezTo>
                  <a:cubicBezTo>
                    <a:pt x="5438196" y="459680"/>
                    <a:pt x="5439772" y="467561"/>
                    <a:pt x="5441462" y="474430"/>
                  </a:cubicBezTo>
                  <a:cubicBezTo>
                    <a:pt x="5441912" y="476344"/>
                    <a:pt x="5444051" y="474092"/>
                    <a:pt x="5444389" y="479046"/>
                  </a:cubicBezTo>
                  <a:cubicBezTo>
                    <a:pt x="5444727" y="484000"/>
                    <a:pt x="5444614" y="488954"/>
                    <a:pt x="5444839" y="493908"/>
                  </a:cubicBezTo>
                  <a:cubicBezTo>
                    <a:pt x="5442249" y="502353"/>
                    <a:pt x="5433129" y="500439"/>
                    <a:pt x="5428401" y="505393"/>
                  </a:cubicBezTo>
                  <a:cubicBezTo>
                    <a:pt x="5429301" y="517666"/>
                    <a:pt x="5424572" y="521269"/>
                    <a:pt x="5420632" y="525998"/>
                  </a:cubicBezTo>
                  <a:cubicBezTo>
                    <a:pt x="5420068" y="537482"/>
                    <a:pt x="5421645" y="544913"/>
                    <a:pt x="5424234" y="550431"/>
                  </a:cubicBezTo>
                  <a:cubicBezTo>
                    <a:pt x="5418155" y="563041"/>
                    <a:pt x="5416466" y="543450"/>
                    <a:pt x="5409935" y="541986"/>
                  </a:cubicBezTo>
                  <a:cubicBezTo>
                    <a:pt x="5400364" y="542549"/>
                    <a:pt x="5390344" y="542436"/>
                    <a:pt x="5387867" y="554034"/>
                  </a:cubicBezTo>
                  <a:cubicBezTo>
                    <a:pt x="5382913" y="549079"/>
                    <a:pt x="5378634" y="542887"/>
                    <a:pt x="5373229" y="535681"/>
                  </a:cubicBezTo>
                  <a:cubicBezTo>
                    <a:pt x="5371428" y="533316"/>
                    <a:pt x="5370640" y="536581"/>
                    <a:pt x="5370302" y="531064"/>
                  </a:cubicBezTo>
                  <a:cubicBezTo>
                    <a:pt x="5369176" y="512261"/>
                    <a:pt x="5365235" y="553696"/>
                    <a:pt x="5364560" y="526673"/>
                  </a:cubicBezTo>
                  <a:cubicBezTo>
                    <a:pt x="5352962" y="533429"/>
                    <a:pt x="5347108" y="549079"/>
                    <a:pt x="5337537" y="559100"/>
                  </a:cubicBezTo>
                  <a:cubicBezTo>
                    <a:pt x="5334047" y="552119"/>
                    <a:pt x="5330106" y="545814"/>
                    <a:pt x="5325715" y="540410"/>
                  </a:cubicBezTo>
                  <a:cubicBezTo>
                    <a:pt x="5316820" y="538946"/>
                    <a:pt x="5319860" y="556173"/>
                    <a:pt x="5309276" y="551894"/>
                  </a:cubicBezTo>
                  <a:cubicBezTo>
                    <a:pt x="5304997" y="546265"/>
                    <a:pt x="5304435" y="533429"/>
                    <a:pt x="5300156" y="528024"/>
                  </a:cubicBezTo>
                  <a:cubicBezTo>
                    <a:pt x="5294751" y="523858"/>
                    <a:pt x="5291261" y="543787"/>
                    <a:pt x="5289009" y="529150"/>
                  </a:cubicBezTo>
                  <a:cubicBezTo>
                    <a:pt x="5285068" y="531740"/>
                    <a:pt x="5289460" y="533429"/>
                    <a:pt x="5289347" y="539059"/>
                  </a:cubicBezTo>
                  <a:cubicBezTo>
                    <a:pt x="5278425" y="544013"/>
                    <a:pt x="5280902" y="543787"/>
                    <a:pt x="5269756" y="540973"/>
                  </a:cubicBezTo>
                  <a:cubicBezTo>
                    <a:pt x="5264238" y="556398"/>
                    <a:pt x="5254668" y="546265"/>
                    <a:pt x="5244760" y="548404"/>
                  </a:cubicBezTo>
                  <a:cubicBezTo>
                    <a:pt x="5237554" y="549980"/>
                    <a:pt x="5231248" y="558537"/>
                    <a:pt x="5222579" y="555497"/>
                  </a:cubicBezTo>
                  <a:cubicBezTo>
                    <a:pt x="5217061" y="548854"/>
                    <a:pt x="5209856" y="545702"/>
                    <a:pt x="5210418" y="527011"/>
                  </a:cubicBezTo>
                  <a:cubicBezTo>
                    <a:pt x="5203663" y="538270"/>
                    <a:pt x="5191615" y="541198"/>
                    <a:pt x="5189026" y="558875"/>
                  </a:cubicBezTo>
                  <a:cubicBezTo>
                    <a:pt x="5181144" y="551782"/>
                    <a:pt x="5177203" y="562478"/>
                    <a:pt x="5169097" y="550881"/>
                  </a:cubicBezTo>
                  <a:cubicBezTo>
                    <a:pt x="5163467" y="551444"/>
                    <a:pt x="5157950" y="552007"/>
                    <a:pt x="5152320" y="552570"/>
                  </a:cubicBezTo>
                  <a:cubicBezTo>
                    <a:pt x="5149956" y="550205"/>
                    <a:pt x="5147591" y="547841"/>
                    <a:pt x="5143763" y="548516"/>
                  </a:cubicBezTo>
                  <a:cubicBezTo>
                    <a:pt x="5143538" y="541986"/>
                    <a:pt x="5143313" y="535343"/>
                    <a:pt x="5143087" y="528813"/>
                  </a:cubicBezTo>
                  <a:cubicBezTo>
                    <a:pt x="5139372" y="529150"/>
                    <a:pt x="5135656" y="529488"/>
                    <a:pt x="5131940" y="529938"/>
                  </a:cubicBezTo>
                  <a:cubicBezTo>
                    <a:pt x="5132166" y="536469"/>
                    <a:pt x="5132391" y="543112"/>
                    <a:pt x="5132616" y="549642"/>
                  </a:cubicBezTo>
                  <a:cubicBezTo>
                    <a:pt x="5126198" y="546715"/>
                    <a:pt x="5111110" y="560677"/>
                    <a:pt x="5112687" y="541761"/>
                  </a:cubicBezTo>
                  <a:cubicBezTo>
                    <a:pt x="5109985" y="550543"/>
                    <a:pt x="5092870" y="543787"/>
                    <a:pt x="5101990" y="557637"/>
                  </a:cubicBezTo>
                  <a:cubicBezTo>
                    <a:pt x="5095911" y="559100"/>
                    <a:pt x="5092983" y="554484"/>
                    <a:pt x="5093096" y="543675"/>
                  </a:cubicBezTo>
                  <a:cubicBezTo>
                    <a:pt x="5087353" y="546377"/>
                    <a:pt x="5085552" y="541085"/>
                    <a:pt x="5081724" y="539847"/>
                  </a:cubicBezTo>
                  <a:cubicBezTo>
                    <a:pt x="5079922" y="550656"/>
                    <a:pt x="5058304" y="537032"/>
                    <a:pt x="5053913" y="547503"/>
                  </a:cubicBezTo>
                  <a:cubicBezTo>
                    <a:pt x="5049184" y="558875"/>
                    <a:pt x="5047833" y="543562"/>
                    <a:pt x="5040064" y="553808"/>
                  </a:cubicBezTo>
                  <a:cubicBezTo>
                    <a:pt x="5036911" y="558087"/>
                    <a:pt x="5028241" y="555272"/>
                    <a:pt x="5020698" y="560677"/>
                  </a:cubicBezTo>
                  <a:cubicBezTo>
                    <a:pt x="5018446" y="562253"/>
                    <a:pt x="5019234" y="569909"/>
                    <a:pt x="5015406" y="571035"/>
                  </a:cubicBezTo>
                  <a:cubicBezTo>
                    <a:pt x="5013717" y="571598"/>
                    <a:pt x="5002345" y="574300"/>
                    <a:pt x="5001444" y="572386"/>
                  </a:cubicBezTo>
                  <a:cubicBezTo>
                    <a:pt x="4995251" y="560451"/>
                    <a:pt x="4992437" y="585785"/>
                    <a:pt x="4989960" y="563604"/>
                  </a:cubicBezTo>
                  <a:cubicBezTo>
                    <a:pt x="4984780" y="576102"/>
                    <a:pt x="4976335" y="556736"/>
                    <a:pt x="4970593" y="570472"/>
                  </a:cubicBezTo>
                  <a:cubicBezTo>
                    <a:pt x="4968341" y="569797"/>
                    <a:pt x="4967666" y="565743"/>
                    <a:pt x="4964851" y="566081"/>
                  </a:cubicBezTo>
                  <a:cubicBezTo>
                    <a:pt x="4955618" y="565180"/>
                    <a:pt x="4958433" y="540410"/>
                    <a:pt x="4947286" y="542999"/>
                  </a:cubicBezTo>
                  <a:cubicBezTo>
                    <a:pt x="4950439" y="529713"/>
                    <a:pt x="4961698" y="507082"/>
                    <a:pt x="4946048" y="503479"/>
                  </a:cubicBezTo>
                  <a:cubicBezTo>
                    <a:pt x="4949538" y="488729"/>
                    <a:pt x="4959897" y="503479"/>
                    <a:pt x="4962937" y="506744"/>
                  </a:cubicBezTo>
                  <a:cubicBezTo>
                    <a:pt x="4969918" y="506857"/>
                    <a:pt x="4971382" y="498187"/>
                    <a:pt x="4976561" y="495485"/>
                  </a:cubicBezTo>
                  <a:cubicBezTo>
                    <a:pt x="4975885" y="489742"/>
                    <a:pt x="4971382" y="491882"/>
                    <a:pt x="4968004" y="491431"/>
                  </a:cubicBezTo>
                  <a:cubicBezTo>
                    <a:pt x="4969130" y="474430"/>
                    <a:pt x="4988721" y="486590"/>
                    <a:pt x="4992662" y="474092"/>
                  </a:cubicBezTo>
                  <a:cubicBezTo>
                    <a:pt x="5000543" y="474204"/>
                    <a:pt x="4996940" y="497174"/>
                    <a:pt x="5007299" y="492445"/>
                  </a:cubicBezTo>
                  <a:cubicBezTo>
                    <a:pt x="5001444" y="481748"/>
                    <a:pt x="5018558" y="476456"/>
                    <a:pt x="5020923" y="481185"/>
                  </a:cubicBezTo>
                  <a:cubicBezTo>
                    <a:pt x="5024188" y="487603"/>
                    <a:pt x="5025314" y="474542"/>
                    <a:pt x="5029367" y="480397"/>
                  </a:cubicBezTo>
                  <a:cubicBezTo>
                    <a:pt x="5033871" y="487040"/>
                    <a:pt x="5032407" y="494359"/>
                    <a:pt x="5033083" y="509784"/>
                  </a:cubicBezTo>
                  <a:cubicBezTo>
                    <a:pt x="5038262" y="523521"/>
                    <a:pt x="5034547" y="484338"/>
                    <a:pt x="5034772" y="474993"/>
                  </a:cubicBezTo>
                  <a:cubicBezTo>
                    <a:pt x="5035673" y="480172"/>
                    <a:pt x="5041302" y="476006"/>
                    <a:pt x="5043329" y="479159"/>
                  </a:cubicBezTo>
                  <a:cubicBezTo>
                    <a:pt x="5046819" y="484676"/>
                    <a:pt x="5045468" y="476456"/>
                    <a:pt x="5051661" y="478370"/>
                  </a:cubicBezTo>
                  <a:cubicBezTo>
                    <a:pt x="5056615" y="479834"/>
                    <a:pt x="5061795" y="488616"/>
                    <a:pt x="5068775" y="486590"/>
                  </a:cubicBezTo>
                  <a:cubicBezTo>
                    <a:pt x="5067312" y="498074"/>
                    <a:pt x="5064159" y="516878"/>
                    <a:pt x="5070014" y="526110"/>
                  </a:cubicBezTo>
                  <a:cubicBezTo>
                    <a:pt x="5076544" y="525547"/>
                    <a:pt x="5078008" y="516765"/>
                    <a:pt x="5086678" y="519467"/>
                  </a:cubicBezTo>
                  <a:cubicBezTo>
                    <a:pt x="5086452" y="514626"/>
                    <a:pt x="5083187" y="515977"/>
                    <a:pt x="5080935" y="515076"/>
                  </a:cubicBezTo>
                  <a:cubicBezTo>
                    <a:pt x="5078346" y="500101"/>
                    <a:pt x="5090393" y="508095"/>
                    <a:pt x="5085777" y="489855"/>
                  </a:cubicBezTo>
                  <a:cubicBezTo>
                    <a:pt x="5089718" y="482086"/>
                    <a:pt x="5093659" y="474204"/>
                    <a:pt x="5096136" y="464071"/>
                  </a:cubicBezTo>
                  <a:cubicBezTo>
                    <a:pt x="5104805" y="466661"/>
                    <a:pt x="5101653" y="466998"/>
                    <a:pt x="5110097" y="462720"/>
                  </a:cubicBezTo>
                  <a:cubicBezTo>
                    <a:pt x="5111561" y="449209"/>
                    <a:pt x="5104017" y="453712"/>
                    <a:pt x="5101202" y="448758"/>
                  </a:cubicBezTo>
                  <a:cubicBezTo>
                    <a:pt x="5098838" y="443466"/>
                    <a:pt x="5105368" y="436485"/>
                    <a:pt x="5103567" y="433671"/>
                  </a:cubicBezTo>
                  <a:cubicBezTo>
                    <a:pt x="5098838" y="426239"/>
                    <a:pt x="5103792" y="427703"/>
                    <a:pt x="5103116" y="418808"/>
                  </a:cubicBezTo>
                  <a:cubicBezTo>
                    <a:pt x="5101540" y="400230"/>
                    <a:pt x="5093659" y="389534"/>
                    <a:pt x="5098613" y="364763"/>
                  </a:cubicBezTo>
                  <a:cubicBezTo>
                    <a:pt x="5107845" y="371856"/>
                    <a:pt x="5117303" y="367015"/>
                    <a:pt x="5123609" y="357332"/>
                  </a:cubicBezTo>
                  <a:cubicBezTo>
                    <a:pt x="5127775" y="361273"/>
                    <a:pt x="5134530" y="360147"/>
                    <a:pt x="5132616" y="376248"/>
                  </a:cubicBezTo>
                  <a:cubicBezTo>
                    <a:pt x="5136444" y="382778"/>
                    <a:pt x="5146352" y="377036"/>
                    <a:pt x="5147028" y="389646"/>
                  </a:cubicBezTo>
                  <a:cubicBezTo>
                    <a:pt x="5148041" y="397528"/>
                    <a:pt x="5144664" y="398429"/>
                    <a:pt x="5144664" y="404734"/>
                  </a:cubicBezTo>
                  <a:cubicBezTo>
                    <a:pt x="5138696" y="408449"/>
                    <a:pt x="5135318" y="391673"/>
                    <a:pt x="5136444" y="410476"/>
                  </a:cubicBezTo>
                  <a:cubicBezTo>
                    <a:pt x="5127662" y="414304"/>
                    <a:pt x="5127549" y="402032"/>
                    <a:pt x="5122483" y="411827"/>
                  </a:cubicBezTo>
                  <a:cubicBezTo>
                    <a:pt x="5121357" y="430068"/>
                    <a:pt x="5133179" y="449884"/>
                    <a:pt x="5118092" y="451911"/>
                  </a:cubicBezTo>
                  <a:cubicBezTo>
                    <a:pt x="5122595" y="465760"/>
                    <a:pt x="5138246" y="457653"/>
                    <a:pt x="5138583" y="479609"/>
                  </a:cubicBezTo>
                  <a:cubicBezTo>
                    <a:pt x="5141961" y="477132"/>
                    <a:pt x="5144101" y="472741"/>
                    <a:pt x="5143763" y="464296"/>
                  </a:cubicBezTo>
                  <a:cubicBezTo>
                    <a:pt x="5154009" y="457991"/>
                    <a:pt x="5148830" y="482424"/>
                    <a:pt x="5158175" y="477695"/>
                  </a:cubicBezTo>
                  <a:cubicBezTo>
                    <a:pt x="5155810" y="464634"/>
                    <a:pt x="5163692" y="467561"/>
                    <a:pt x="5166056" y="462044"/>
                  </a:cubicBezTo>
                  <a:cubicBezTo>
                    <a:pt x="5175852" y="463733"/>
                    <a:pt x="5187111" y="462495"/>
                    <a:pt x="5189026" y="479609"/>
                  </a:cubicBezTo>
                  <a:cubicBezTo>
                    <a:pt x="5192291" y="478483"/>
                    <a:pt x="5191052" y="470376"/>
                    <a:pt x="5191390" y="464521"/>
                  </a:cubicBezTo>
                  <a:cubicBezTo>
                    <a:pt x="5197245" y="461594"/>
                    <a:pt x="5196907" y="471052"/>
                    <a:pt x="5197470" y="478821"/>
                  </a:cubicBezTo>
                  <a:cubicBezTo>
                    <a:pt x="5200848" y="476344"/>
                    <a:pt x="5202987" y="471953"/>
                    <a:pt x="5202537" y="463508"/>
                  </a:cubicBezTo>
                  <a:cubicBezTo>
                    <a:pt x="5211995" y="458892"/>
                    <a:pt x="5206703" y="483212"/>
                    <a:pt x="5216949" y="476907"/>
                  </a:cubicBezTo>
                  <a:cubicBezTo>
                    <a:pt x="5216836" y="471953"/>
                    <a:pt x="5216611" y="466998"/>
                    <a:pt x="5216499" y="462157"/>
                  </a:cubicBezTo>
                  <a:cubicBezTo>
                    <a:pt x="5219764" y="461031"/>
                    <a:pt x="5221453" y="462720"/>
                    <a:pt x="5222241" y="466548"/>
                  </a:cubicBezTo>
                  <a:cubicBezTo>
                    <a:pt x="5224943" y="466435"/>
                    <a:pt x="5224605" y="472403"/>
                    <a:pt x="5225394" y="476118"/>
                  </a:cubicBezTo>
                  <a:cubicBezTo>
                    <a:pt x="5231811" y="471840"/>
                    <a:pt x="5245885" y="461594"/>
                    <a:pt x="5245323" y="484113"/>
                  </a:cubicBezTo>
                  <a:cubicBezTo>
                    <a:pt x="5249714" y="477019"/>
                    <a:pt x="5248926" y="461706"/>
                    <a:pt x="5252754" y="453712"/>
                  </a:cubicBezTo>
                  <a:cubicBezTo>
                    <a:pt x="5259510" y="455063"/>
                    <a:pt x="5258496" y="444142"/>
                    <a:pt x="5266603" y="447407"/>
                  </a:cubicBezTo>
                  <a:cubicBezTo>
                    <a:pt x="5270093" y="448871"/>
                    <a:pt x="5270093" y="458554"/>
                    <a:pt x="5272683" y="461706"/>
                  </a:cubicBezTo>
                  <a:cubicBezTo>
                    <a:pt x="5273358" y="462495"/>
                    <a:pt x="5280227" y="451798"/>
                    <a:pt x="5278425" y="466098"/>
                  </a:cubicBezTo>
                  <a:cubicBezTo>
                    <a:pt x="5282366" y="465309"/>
                    <a:pt x="5286307" y="464521"/>
                    <a:pt x="5286983" y="470151"/>
                  </a:cubicBezTo>
                  <a:cubicBezTo>
                    <a:pt x="5290360" y="467674"/>
                    <a:pt x="5292500" y="463283"/>
                    <a:pt x="5292049" y="454838"/>
                  </a:cubicBezTo>
                  <a:cubicBezTo>
                    <a:pt x="5294751" y="458216"/>
                    <a:pt x="5296553" y="463395"/>
                    <a:pt x="5298129" y="469138"/>
                  </a:cubicBezTo>
                  <a:cubicBezTo>
                    <a:pt x="5300719" y="457540"/>
                    <a:pt x="5318171" y="469475"/>
                    <a:pt x="5320198" y="457090"/>
                  </a:cubicBezTo>
                  <a:cubicBezTo>
                    <a:pt x="5330894" y="472290"/>
                    <a:pt x="5340239" y="456415"/>
                    <a:pt x="5348121" y="454275"/>
                  </a:cubicBezTo>
                  <a:cubicBezTo>
                    <a:pt x="5350035" y="438287"/>
                    <a:pt x="5343280" y="439413"/>
                    <a:pt x="5341703" y="430180"/>
                  </a:cubicBezTo>
                  <a:cubicBezTo>
                    <a:pt x="5347783" y="419484"/>
                    <a:pt x="5351499" y="404959"/>
                    <a:pt x="5363321" y="403270"/>
                  </a:cubicBezTo>
                  <a:cubicBezTo>
                    <a:pt x="5360506" y="387957"/>
                    <a:pt x="5348459" y="390660"/>
                    <a:pt x="5345644" y="375347"/>
                  </a:cubicBezTo>
                  <a:cubicBezTo>
                    <a:pt x="5337199" y="379625"/>
                    <a:pt x="5340352" y="379288"/>
                    <a:pt x="5331682" y="376698"/>
                  </a:cubicBezTo>
                  <a:cubicBezTo>
                    <a:pt x="5329655" y="381314"/>
                    <a:pt x="5328980" y="388183"/>
                    <a:pt x="5329543" y="396740"/>
                  </a:cubicBezTo>
                  <a:cubicBezTo>
                    <a:pt x="5326841" y="396852"/>
                    <a:pt x="5327178" y="390885"/>
                    <a:pt x="5326390" y="387169"/>
                  </a:cubicBezTo>
                  <a:cubicBezTo>
                    <a:pt x="5314343" y="394037"/>
                    <a:pt x="5317270" y="388070"/>
                    <a:pt x="5306687" y="384129"/>
                  </a:cubicBezTo>
                  <a:cubicBezTo>
                    <a:pt x="5310289" y="388295"/>
                    <a:pt x="5295427" y="403833"/>
                    <a:pt x="5290248" y="395614"/>
                  </a:cubicBezTo>
                  <a:cubicBezTo>
                    <a:pt x="5286757" y="390097"/>
                    <a:pt x="5288108" y="398203"/>
                    <a:pt x="5281803" y="396402"/>
                  </a:cubicBezTo>
                  <a:cubicBezTo>
                    <a:pt x="5276624" y="394938"/>
                    <a:pt x="5274147" y="391786"/>
                    <a:pt x="5270319" y="387620"/>
                  </a:cubicBezTo>
                  <a:cubicBezTo>
                    <a:pt x="5267279" y="389984"/>
                    <a:pt x="5261987" y="385818"/>
                    <a:pt x="5259172" y="388746"/>
                  </a:cubicBezTo>
                  <a:cubicBezTo>
                    <a:pt x="5258609" y="389309"/>
                    <a:pt x="5256920" y="398766"/>
                    <a:pt x="5256695" y="398879"/>
                  </a:cubicBezTo>
                  <a:cubicBezTo>
                    <a:pt x="5251177" y="400793"/>
                    <a:pt x="5247349" y="390547"/>
                    <a:pt x="5236991" y="395839"/>
                  </a:cubicBezTo>
                  <a:cubicBezTo>
                    <a:pt x="5238004" y="393024"/>
                    <a:pt x="5235189" y="383341"/>
                    <a:pt x="5236540" y="380977"/>
                  </a:cubicBezTo>
                  <a:cubicBezTo>
                    <a:pt x="5237216" y="379851"/>
                    <a:pt x="5241832" y="381765"/>
                    <a:pt x="5242170" y="380414"/>
                  </a:cubicBezTo>
                  <a:cubicBezTo>
                    <a:pt x="5244309" y="371631"/>
                    <a:pt x="5242733" y="361723"/>
                    <a:pt x="5244084" y="350576"/>
                  </a:cubicBezTo>
                  <a:cubicBezTo>
                    <a:pt x="5249826" y="361160"/>
                    <a:pt x="5271895" y="341794"/>
                    <a:pt x="5272458" y="362624"/>
                  </a:cubicBezTo>
                  <a:cubicBezTo>
                    <a:pt x="5277299" y="362399"/>
                    <a:pt x="5279551" y="358233"/>
                    <a:pt x="5280565" y="351927"/>
                  </a:cubicBezTo>
                  <a:cubicBezTo>
                    <a:pt x="5287545" y="366227"/>
                    <a:pt x="5291036" y="361836"/>
                    <a:pt x="5306236" y="364200"/>
                  </a:cubicBezTo>
                  <a:cubicBezTo>
                    <a:pt x="5307137" y="364313"/>
                    <a:pt x="5311303" y="362624"/>
                    <a:pt x="5311866" y="363637"/>
                  </a:cubicBezTo>
                  <a:cubicBezTo>
                    <a:pt x="5315018" y="369717"/>
                    <a:pt x="5315243" y="367240"/>
                    <a:pt x="5317495" y="363074"/>
                  </a:cubicBezTo>
                  <a:cubicBezTo>
                    <a:pt x="5316932" y="364087"/>
                    <a:pt x="5322112" y="357557"/>
                    <a:pt x="5320085" y="357895"/>
                  </a:cubicBezTo>
                  <a:cubicBezTo>
                    <a:pt x="5322112" y="357557"/>
                    <a:pt x="5326053" y="367240"/>
                    <a:pt x="5325940" y="367240"/>
                  </a:cubicBezTo>
                  <a:cubicBezTo>
                    <a:pt x="5329655" y="366002"/>
                    <a:pt x="5329993" y="357557"/>
                    <a:pt x="5334047" y="356544"/>
                  </a:cubicBezTo>
                  <a:cubicBezTo>
                    <a:pt x="5338776" y="355305"/>
                    <a:pt x="5340239" y="360597"/>
                    <a:pt x="5345419" y="360372"/>
                  </a:cubicBezTo>
                  <a:cubicBezTo>
                    <a:pt x="5352625" y="360034"/>
                    <a:pt x="5357917" y="352715"/>
                    <a:pt x="5364672" y="348549"/>
                  </a:cubicBezTo>
                  <a:cubicBezTo>
                    <a:pt x="5363771" y="343258"/>
                    <a:pt x="5359043" y="345735"/>
                    <a:pt x="5358817" y="339204"/>
                  </a:cubicBezTo>
                  <a:cubicBezTo>
                    <a:pt x="5360056" y="329746"/>
                    <a:pt x="5363209" y="337740"/>
                    <a:pt x="5364447" y="338641"/>
                  </a:cubicBezTo>
                  <a:cubicBezTo>
                    <a:pt x="5365686" y="339542"/>
                    <a:pt x="5369063" y="336615"/>
                    <a:pt x="5370077" y="338078"/>
                  </a:cubicBezTo>
                  <a:cubicBezTo>
                    <a:pt x="5370865" y="339317"/>
                    <a:pt x="5369514" y="347198"/>
                    <a:pt x="5370414" y="347987"/>
                  </a:cubicBezTo>
                  <a:cubicBezTo>
                    <a:pt x="5374693" y="351702"/>
                    <a:pt x="5385502" y="340105"/>
                    <a:pt x="5381899" y="356769"/>
                  </a:cubicBezTo>
                  <a:cubicBezTo>
                    <a:pt x="5388655" y="358120"/>
                    <a:pt x="5387641" y="347198"/>
                    <a:pt x="5395748" y="350464"/>
                  </a:cubicBezTo>
                  <a:cubicBezTo>
                    <a:pt x="5400139" y="340218"/>
                    <a:pt x="5395298" y="344158"/>
                    <a:pt x="5395073" y="330760"/>
                  </a:cubicBezTo>
                  <a:cubicBezTo>
                    <a:pt x="5409710" y="332561"/>
                    <a:pt x="5412299" y="327157"/>
                    <a:pt x="5423334" y="337853"/>
                  </a:cubicBezTo>
                  <a:cubicBezTo>
                    <a:pt x="5429864" y="345622"/>
                    <a:pt x="5431553" y="328170"/>
                    <a:pt x="5434143" y="326931"/>
                  </a:cubicBezTo>
                  <a:cubicBezTo>
                    <a:pt x="5435606" y="326256"/>
                    <a:pt x="5437858" y="331097"/>
                    <a:pt x="5439885" y="331323"/>
                  </a:cubicBezTo>
                  <a:cubicBezTo>
                    <a:pt x="5447654" y="331886"/>
                    <a:pt x="5444389" y="323666"/>
                    <a:pt x="5453847" y="329971"/>
                  </a:cubicBezTo>
                  <a:cubicBezTo>
                    <a:pt x="5453284" y="320626"/>
                    <a:pt x="5444501" y="327494"/>
                    <a:pt x="5444952" y="316010"/>
                  </a:cubicBezTo>
                  <a:cubicBezTo>
                    <a:pt x="5453847" y="320626"/>
                    <a:pt x="5460265" y="309592"/>
                    <a:pt x="5464994" y="328846"/>
                  </a:cubicBezTo>
                  <a:cubicBezTo>
                    <a:pt x="5473776" y="314434"/>
                    <a:pt x="5481883" y="313983"/>
                    <a:pt x="5495394" y="315897"/>
                  </a:cubicBezTo>
                  <a:cubicBezTo>
                    <a:pt x="5497083" y="310718"/>
                    <a:pt x="5501699" y="310155"/>
                    <a:pt x="5500461" y="300584"/>
                  </a:cubicBezTo>
                  <a:cubicBezTo>
                    <a:pt x="5506991" y="301598"/>
                    <a:pt x="5512621" y="304413"/>
                    <a:pt x="5514873" y="313983"/>
                  </a:cubicBezTo>
                  <a:cubicBezTo>
                    <a:pt x="5521178" y="305088"/>
                    <a:pt x="5538855" y="314321"/>
                    <a:pt x="5536603" y="292027"/>
                  </a:cubicBezTo>
                  <a:cubicBezTo>
                    <a:pt x="5543021" y="302611"/>
                    <a:pt x="5546061" y="286961"/>
                    <a:pt x="5556195" y="290113"/>
                  </a:cubicBezTo>
                  <a:cubicBezTo>
                    <a:pt x="5560361" y="312294"/>
                    <a:pt x="5549101" y="310268"/>
                    <a:pt x="5551804" y="330197"/>
                  </a:cubicBezTo>
                  <a:cubicBezTo>
                    <a:pt x="5559798" y="333574"/>
                    <a:pt x="5569255" y="334250"/>
                    <a:pt x="5577250" y="337628"/>
                  </a:cubicBezTo>
                  <a:cubicBezTo>
                    <a:pt x="5575561" y="330422"/>
                    <a:pt x="5572746" y="325580"/>
                    <a:pt x="5571057" y="318487"/>
                  </a:cubicBezTo>
                  <a:cubicBezTo>
                    <a:pt x="5571733" y="311731"/>
                    <a:pt x="5577925" y="313645"/>
                    <a:pt x="5582091" y="312407"/>
                  </a:cubicBezTo>
                  <a:cubicBezTo>
                    <a:pt x="5580177" y="296981"/>
                    <a:pt x="5587608" y="292478"/>
                    <a:pt x="5581190" y="282795"/>
                  </a:cubicBezTo>
                  <a:cubicBezTo>
                    <a:pt x="5595602" y="290338"/>
                    <a:pt x="5607763" y="281781"/>
                    <a:pt x="5623075" y="278629"/>
                  </a:cubicBezTo>
                  <a:cubicBezTo>
                    <a:pt x="5627804" y="296981"/>
                    <a:pt x="5610578" y="280880"/>
                    <a:pt x="5615306" y="299233"/>
                  </a:cubicBezTo>
                  <a:cubicBezTo>
                    <a:pt x="5620936" y="298670"/>
                    <a:pt x="5626453" y="298107"/>
                    <a:pt x="5632083" y="297544"/>
                  </a:cubicBezTo>
                  <a:cubicBezTo>
                    <a:pt x="5631633" y="285947"/>
                    <a:pt x="5636474" y="282569"/>
                    <a:pt x="5633885" y="267707"/>
                  </a:cubicBezTo>
                  <a:cubicBezTo>
                    <a:pt x="5644806" y="271197"/>
                    <a:pt x="5658092" y="278066"/>
                    <a:pt x="5651787" y="300584"/>
                  </a:cubicBezTo>
                  <a:cubicBezTo>
                    <a:pt x="5654489" y="297094"/>
                    <a:pt x="5654377" y="288987"/>
                    <a:pt x="5659894" y="289888"/>
                  </a:cubicBezTo>
                  <a:cubicBezTo>
                    <a:pt x="5660006" y="280993"/>
                    <a:pt x="5656178" y="279867"/>
                    <a:pt x="5656516" y="270409"/>
                  </a:cubicBezTo>
                  <a:cubicBezTo>
                    <a:pt x="5665298" y="265230"/>
                    <a:pt x="5662709" y="282682"/>
                    <a:pt x="5668113" y="284146"/>
                  </a:cubicBezTo>
                  <a:cubicBezTo>
                    <a:pt x="5678810" y="284033"/>
                    <a:pt x="5669014" y="279980"/>
                    <a:pt x="5670478" y="269058"/>
                  </a:cubicBezTo>
                  <a:cubicBezTo>
                    <a:pt x="5678359" y="272774"/>
                    <a:pt x="5696374" y="256335"/>
                    <a:pt x="5695924" y="276489"/>
                  </a:cubicBezTo>
                  <a:cubicBezTo>
                    <a:pt x="5699527" y="274350"/>
                    <a:pt x="5700090" y="267369"/>
                    <a:pt x="5704030" y="265793"/>
                  </a:cubicBezTo>
                  <a:cubicBezTo>
                    <a:pt x="5716078" y="264780"/>
                    <a:pt x="5722834" y="274237"/>
                    <a:pt x="5729026" y="258362"/>
                  </a:cubicBezTo>
                  <a:cubicBezTo>
                    <a:pt x="5728013" y="251381"/>
                    <a:pt x="5723847" y="247890"/>
                    <a:pt x="5720132" y="244400"/>
                  </a:cubicBezTo>
                  <a:cubicBezTo>
                    <a:pt x="5720132" y="244400"/>
                    <a:pt x="5716754" y="240797"/>
                    <a:pt x="5716866" y="239896"/>
                  </a:cubicBezTo>
                  <a:cubicBezTo>
                    <a:pt x="5714952" y="240347"/>
                    <a:pt x="5714389" y="245639"/>
                    <a:pt x="5711687" y="245188"/>
                  </a:cubicBezTo>
                  <a:cubicBezTo>
                    <a:pt x="5704819" y="244175"/>
                    <a:pt x="5698063" y="235955"/>
                    <a:pt x="5692096" y="247102"/>
                  </a:cubicBezTo>
                  <a:cubicBezTo>
                    <a:pt x="5688943" y="253182"/>
                    <a:pt x="5675882" y="242824"/>
                    <a:pt x="5667100" y="254533"/>
                  </a:cubicBezTo>
                  <a:cubicBezTo>
                    <a:pt x="5662821" y="250593"/>
                    <a:pt x="5657980" y="248003"/>
                    <a:pt x="5658092" y="235618"/>
                  </a:cubicBezTo>
                  <a:cubicBezTo>
                    <a:pt x="5650098" y="238545"/>
                    <a:pt x="5645707" y="247327"/>
                    <a:pt x="5644919" y="261740"/>
                  </a:cubicBezTo>
                  <a:cubicBezTo>
                    <a:pt x="5636024" y="268720"/>
                    <a:pt x="5642329" y="245976"/>
                    <a:pt x="5633434" y="252957"/>
                  </a:cubicBezTo>
                  <a:cubicBezTo>
                    <a:pt x="5635348" y="263766"/>
                    <a:pt x="5628367" y="260501"/>
                    <a:pt x="5628367" y="268270"/>
                  </a:cubicBezTo>
                  <a:cubicBezTo>
                    <a:pt x="5609564" y="272886"/>
                    <a:pt x="5606412" y="253182"/>
                    <a:pt x="5594702" y="266694"/>
                  </a:cubicBezTo>
                  <a:cubicBezTo>
                    <a:pt x="5592450" y="266018"/>
                    <a:pt x="5591774" y="261965"/>
                    <a:pt x="5588959" y="262302"/>
                  </a:cubicBezTo>
                  <a:cubicBezTo>
                    <a:pt x="5586370" y="247327"/>
                    <a:pt x="5598417" y="255322"/>
                    <a:pt x="5593801" y="237081"/>
                  </a:cubicBezTo>
                  <a:cubicBezTo>
                    <a:pt x="5584343" y="233028"/>
                    <a:pt x="5584906" y="244850"/>
                    <a:pt x="5586032" y="257686"/>
                  </a:cubicBezTo>
                  <a:cubicBezTo>
                    <a:pt x="5580290" y="247778"/>
                    <a:pt x="5576462" y="257911"/>
                    <a:pt x="5569255" y="259375"/>
                  </a:cubicBezTo>
                  <a:cubicBezTo>
                    <a:pt x="5567904" y="259600"/>
                    <a:pt x="5564864" y="258699"/>
                    <a:pt x="5563626" y="259938"/>
                  </a:cubicBezTo>
                  <a:cubicBezTo>
                    <a:pt x="5562950" y="260614"/>
                    <a:pt x="5561599" y="269846"/>
                    <a:pt x="5561149" y="270071"/>
                  </a:cubicBezTo>
                  <a:cubicBezTo>
                    <a:pt x="5558897" y="271197"/>
                    <a:pt x="5555407" y="260726"/>
                    <a:pt x="5555294" y="260726"/>
                  </a:cubicBezTo>
                  <a:cubicBezTo>
                    <a:pt x="5551916" y="262077"/>
                    <a:pt x="5551015" y="271535"/>
                    <a:pt x="5547187" y="271423"/>
                  </a:cubicBezTo>
                  <a:cubicBezTo>
                    <a:pt x="5537954" y="271197"/>
                    <a:pt x="5527596" y="271648"/>
                    <a:pt x="5518588" y="254421"/>
                  </a:cubicBezTo>
                  <a:cubicBezTo>
                    <a:pt x="5515886" y="254871"/>
                    <a:pt x="5516674" y="260726"/>
                    <a:pt x="5516111" y="264554"/>
                  </a:cubicBezTo>
                  <a:cubicBezTo>
                    <a:pt x="5513747" y="262190"/>
                    <a:pt x="5511382" y="259825"/>
                    <a:pt x="5507554" y="260501"/>
                  </a:cubicBezTo>
                  <a:cubicBezTo>
                    <a:pt x="5504852" y="257123"/>
                    <a:pt x="5503050" y="251944"/>
                    <a:pt x="5501474" y="246202"/>
                  </a:cubicBezTo>
                  <a:cubicBezTo>
                    <a:pt x="5496633" y="247890"/>
                    <a:pt x="5495394" y="255322"/>
                    <a:pt x="5496520" y="266468"/>
                  </a:cubicBezTo>
                  <a:cubicBezTo>
                    <a:pt x="5488864" y="257123"/>
                    <a:pt x="5480869" y="248453"/>
                    <a:pt x="5470623" y="244287"/>
                  </a:cubicBezTo>
                  <a:cubicBezTo>
                    <a:pt x="5471299" y="257686"/>
                    <a:pt x="5466232" y="254646"/>
                    <a:pt x="5471299" y="263991"/>
                  </a:cubicBezTo>
                  <a:cubicBezTo>
                    <a:pt x="5470961" y="269621"/>
                    <a:pt x="5468596" y="267031"/>
                    <a:pt x="5468484" y="264217"/>
                  </a:cubicBezTo>
                  <a:cubicBezTo>
                    <a:pt x="5462742" y="266131"/>
                    <a:pt x="5463304" y="277953"/>
                    <a:pt x="5460715" y="284821"/>
                  </a:cubicBezTo>
                  <a:cubicBezTo>
                    <a:pt x="5455085" y="285384"/>
                    <a:pt x="5449568" y="285947"/>
                    <a:pt x="5443938" y="286510"/>
                  </a:cubicBezTo>
                  <a:cubicBezTo>
                    <a:pt x="5437295" y="285609"/>
                    <a:pt x="5438196" y="269846"/>
                    <a:pt x="5429526" y="273112"/>
                  </a:cubicBezTo>
                  <a:cubicBezTo>
                    <a:pt x="5429189" y="278741"/>
                    <a:pt x="5426824" y="276152"/>
                    <a:pt x="5426711" y="273337"/>
                  </a:cubicBezTo>
                  <a:cubicBezTo>
                    <a:pt x="5423446" y="272436"/>
                    <a:pt x="5422996" y="282457"/>
                    <a:pt x="5421419" y="283808"/>
                  </a:cubicBezTo>
                  <a:cubicBezTo>
                    <a:pt x="5415114" y="289100"/>
                    <a:pt x="5404869" y="278966"/>
                    <a:pt x="5404981" y="295293"/>
                  </a:cubicBezTo>
                  <a:cubicBezTo>
                    <a:pt x="5401941" y="292027"/>
                    <a:pt x="5404193" y="280430"/>
                    <a:pt x="5398563" y="271197"/>
                  </a:cubicBezTo>
                  <a:cubicBezTo>
                    <a:pt x="5399914" y="256222"/>
                    <a:pt x="5404643" y="275363"/>
                    <a:pt x="5409710" y="270071"/>
                  </a:cubicBezTo>
                  <a:cubicBezTo>
                    <a:pt x="5411962" y="242936"/>
                    <a:pt x="5402729" y="238320"/>
                    <a:pt x="5397099" y="226723"/>
                  </a:cubicBezTo>
                  <a:cubicBezTo>
                    <a:pt x="5394397" y="229650"/>
                    <a:pt x="5395073" y="234942"/>
                    <a:pt x="5391808" y="237194"/>
                  </a:cubicBezTo>
                  <a:cubicBezTo>
                    <a:pt x="5390456" y="238095"/>
                    <a:pt x="5384264" y="236068"/>
                    <a:pt x="5383363" y="237982"/>
                  </a:cubicBezTo>
                  <a:cubicBezTo>
                    <a:pt x="5381111" y="243274"/>
                    <a:pt x="5391582" y="241135"/>
                    <a:pt x="5391920" y="242036"/>
                  </a:cubicBezTo>
                  <a:cubicBezTo>
                    <a:pt x="5395748" y="253745"/>
                    <a:pt x="5379309" y="244175"/>
                    <a:pt x="5381561" y="267820"/>
                  </a:cubicBezTo>
                  <a:cubicBezTo>
                    <a:pt x="5378634" y="264892"/>
                    <a:pt x="5378296" y="256785"/>
                    <a:pt x="5372892" y="258812"/>
                  </a:cubicBezTo>
                  <a:cubicBezTo>
                    <a:pt x="5374355" y="269058"/>
                    <a:pt x="5371428" y="272098"/>
                    <a:pt x="5370752" y="278854"/>
                  </a:cubicBezTo>
                  <a:cubicBezTo>
                    <a:pt x="5367262" y="271760"/>
                    <a:pt x="5358930" y="274237"/>
                    <a:pt x="5358930" y="260276"/>
                  </a:cubicBezTo>
                  <a:cubicBezTo>
                    <a:pt x="5354314" y="260726"/>
                    <a:pt x="5349585" y="261177"/>
                    <a:pt x="5344968" y="261627"/>
                  </a:cubicBezTo>
                  <a:cubicBezTo>
                    <a:pt x="5339676" y="256785"/>
                    <a:pt x="5337087" y="235055"/>
                    <a:pt x="5330556" y="248228"/>
                  </a:cubicBezTo>
                  <a:cubicBezTo>
                    <a:pt x="5331232" y="253745"/>
                    <a:pt x="5333484" y="250705"/>
                    <a:pt x="5333371" y="247890"/>
                  </a:cubicBezTo>
                  <a:cubicBezTo>
                    <a:pt x="5335736" y="246765"/>
                    <a:pt x="5336073" y="249579"/>
                    <a:pt x="5336298" y="252507"/>
                  </a:cubicBezTo>
                  <a:cubicBezTo>
                    <a:pt x="5330894" y="266243"/>
                    <a:pt x="5321774" y="251831"/>
                    <a:pt x="5327404" y="238545"/>
                  </a:cubicBezTo>
                  <a:cubicBezTo>
                    <a:pt x="5324364" y="244850"/>
                    <a:pt x="5320423" y="241135"/>
                    <a:pt x="5324589" y="238883"/>
                  </a:cubicBezTo>
                  <a:cubicBezTo>
                    <a:pt x="5317383" y="221769"/>
                    <a:pt x="5316707" y="254196"/>
                    <a:pt x="5305223" y="245751"/>
                  </a:cubicBezTo>
                  <a:cubicBezTo>
                    <a:pt x="5306687" y="255997"/>
                    <a:pt x="5303759" y="259037"/>
                    <a:pt x="5303083" y="265793"/>
                  </a:cubicBezTo>
                  <a:cubicBezTo>
                    <a:pt x="5294751" y="262415"/>
                    <a:pt x="5304209" y="249692"/>
                    <a:pt x="5302295" y="241135"/>
                  </a:cubicBezTo>
                  <a:cubicBezTo>
                    <a:pt x="5297566" y="246089"/>
                    <a:pt x="5292837" y="251268"/>
                    <a:pt x="5294639" y="266694"/>
                  </a:cubicBezTo>
                  <a:cubicBezTo>
                    <a:pt x="5285631" y="260726"/>
                    <a:pt x="5297679" y="241923"/>
                    <a:pt x="5290923" y="237307"/>
                  </a:cubicBezTo>
                  <a:cubicBezTo>
                    <a:pt x="5288221" y="237757"/>
                    <a:pt x="5289009" y="243612"/>
                    <a:pt x="5288446" y="247440"/>
                  </a:cubicBezTo>
                  <a:cubicBezTo>
                    <a:pt x="5280677" y="252282"/>
                    <a:pt x="5281015" y="241135"/>
                    <a:pt x="5274259" y="243837"/>
                  </a:cubicBezTo>
                  <a:cubicBezTo>
                    <a:pt x="5267841" y="257461"/>
                    <a:pt x="5273246" y="260614"/>
                    <a:pt x="5266828" y="274237"/>
                  </a:cubicBezTo>
                  <a:cubicBezTo>
                    <a:pt x="5261424" y="272661"/>
                    <a:pt x="5261311" y="260614"/>
                    <a:pt x="5252529" y="265793"/>
                  </a:cubicBezTo>
                  <a:cubicBezTo>
                    <a:pt x="5252191" y="276377"/>
                    <a:pt x="5250164" y="283583"/>
                    <a:pt x="5247687" y="291014"/>
                  </a:cubicBezTo>
                  <a:cubicBezTo>
                    <a:pt x="5245098" y="298670"/>
                    <a:pt x="5239468" y="300922"/>
                    <a:pt x="5239918" y="311619"/>
                  </a:cubicBezTo>
                  <a:cubicBezTo>
                    <a:pt x="5228884" y="297657"/>
                    <a:pt x="5219539" y="317586"/>
                    <a:pt x="5209292" y="319613"/>
                  </a:cubicBezTo>
                  <a:cubicBezTo>
                    <a:pt x="5205802" y="317811"/>
                    <a:pt x="5203325" y="313871"/>
                    <a:pt x="5203213" y="305313"/>
                  </a:cubicBezTo>
                  <a:cubicBezTo>
                    <a:pt x="5204901" y="271873"/>
                    <a:pt x="5232037" y="287636"/>
                    <a:pt x="5247462" y="286060"/>
                  </a:cubicBezTo>
                  <a:cubicBezTo>
                    <a:pt x="5244985" y="280543"/>
                    <a:pt x="5243408" y="273224"/>
                    <a:pt x="5243859" y="261627"/>
                  </a:cubicBezTo>
                  <a:cubicBezTo>
                    <a:pt x="5237554" y="259488"/>
                    <a:pt x="5240143" y="271423"/>
                    <a:pt x="5235752" y="272323"/>
                  </a:cubicBezTo>
                  <a:cubicBezTo>
                    <a:pt x="5232262" y="265343"/>
                    <a:pt x="5228321" y="259037"/>
                    <a:pt x="5223930" y="253633"/>
                  </a:cubicBezTo>
                  <a:cubicBezTo>
                    <a:pt x="5214134" y="250593"/>
                    <a:pt x="5213459" y="262077"/>
                    <a:pt x="5204564" y="260501"/>
                  </a:cubicBezTo>
                  <a:cubicBezTo>
                    <a:pt x="5199497" y="253745"/>
                    <a:pt x="5207829" y="249692"/>
                    <a:pt x="5196006" y="256448"/>
                  </a:cubicBezTo>
                  <a:cubicBezTo>
                    <a:pt x="5192291" y="256785"/>
                    <a:pt x="5188575" y="257123"/>
                    <a:pt x="5184860" y="257574"/>
                  </a:cubicBezTo>
                  <a:cubicBezTo>
                    <a:pt x="5185085" y="262415"/>
                    <a:pt x="5188350" y="261064"/>
                    <a:pt x="5190602" y="261965"/>
                  </a:cubicBezTo>
                  <a:cubicBezTo>
                    <a:pt x="5188350" y="270860"/>
                    <a:pt x="5182270" y="273674"/>
                    <a:pt x="5174163" y="273449"/>
                  </a:cubicBezTo>
                  <a:cubicBezTo>
                    <a:pt x="5172925" y="265117"/>
                    <a:pt x="5176077" y="263879"/>
                    <a:pt x="5179455" y="262978"/>
                  </a:cubicBezTo>
                  <a:cubicBezTo>
                    <a:pt x="5178555" y="255885"/>
                    <a:pt x="5171011" y="262077"/>
                    <a:pt x="5170785" y="253971"/>
                  </a:cubicBezTo>
                  <a:cubicBezTo>
                    <a:pt x="5167182" y="263879"/>
                    <a:pt x="5157499" y="264217"/>
                    <a:pt x="5151644" y="270747"/>
                  </a:cubicBezTo>
                  <a:cubicBezTo>
                    <a:pt x="5148379" y="270297"/>
                    <a:pt x="5149055" y="261965"/>
                    <a:pt x="5148379" y="256222"/>
                  </a:cubicBezTo>
                  <a:cubicBezTo>
                    <a:pt x="5138471" y="265905"/>
                    <a:pt x="5128337" y="271648"/>
                    <a:pt x="5125748" y="248566"/>
                  </a:cubicBezTo>
                  <a:cubicBezTo>
                    <a:pt x="5122483" y="249692"/>
                    <a:pt x="5123721" y="257799"/>
                    <a:pt x="5123384" y="263654"/>
                  </a:cubicBezTo>
                  <a:cubicBezTo>
                    <a:pt x="5119443" y="259150"/>
                    <a:pt x="5115389" y="269396"/>
                    <a:pt x="5115164" y="269396"/>
                  </a:cubicBezTo>
                  <a:cubicBezTo>
                    <a:pt x="5113025" y="269283"/>
                    <a:pt x="5109422" y="260051"/>
                    <a:pt x="5109309" y="260051"/>
                  </a:cubicBezTo>
                  <a:cubicBezTo>
                    <a:pt x="5106945" y="260388"/>
                    <a:pt x="5106719" y="268608"/>
                    <a:pt x="5104017" y="270522"/>
                  </a:cubicBezTo>
                  <a:cubicBezTo>
                    <a:pt x="5102441" y="271535"/>
                    <a:pt x="5097262" y="271873"/>
                    <a:pt x="5095573" y="271310"/>
                  </a:cubicBezTo>
                  <a:cubicBezTo>
                    <a:pt x="5092420" y="270184"/>
                    <a:pt x="5092420" y="258812"/>
                    <a:pt x="5086903" y="262302"/>
                  </a:cubicBezTo>
                  <a:cubicBezTo>
                    <a:pt x="5087016" y="267257"/>
                    <a:pt x="5087241" y="272211"/>
                    <a:pt x="5087353" y="277165"/>
                  </a:cubicBezTo>
                  <a:cubicBezTo>
                    <a:pt x="5082737" y="277615"/>
                    <a:pt x="5078008" y="278066"/>
                    <a:pt x="5073392" y="278516"/>
                  </a:cubicBezTo>
                  <a:cubicBezTo>
                    <a:pt x="5069789" y="277615"/>
                    <a:pt x="5070239" y="268946"/>
                    <a:pt x="5073054" y="268608"/>
                  </a:cubicBezTo>
                  <a:cubicBezTo>
                    <a:pt x="5070126" y="255434"/>
                    <a:pt x="5063371" y="274575"/>
                    <a:pt x="5059205" y="274913"/>
                  </a:cubicBezTo>
                  <a:cubicBezTo>
                    <a:pt x="5054926" y="276940"/>
                    <a:pt x="5057854" y="262978"/>
                    <a:pt x="5055939" y="260388"/>
                  </a:cubicBezTo>
                  <a:cubicBezTo>
                    <a:pt x="5052336" y="255659"/>
                    <a:pt x="5035673" y="267482"/>
                    <a:pt x="5044568" y="256560"/>
                  </a:cubicBezTo>
                  <a:cubicBezTo>
                    <a:pt x="5042766" y="244062"/>
                    <a:pt x="5032295" y="257348"/>
                    <a:pt x="5027791" y="258249"/>
                  </a:cubicBezTo>
                  <a:cubicBezTo>
                    <a:pt x="5023175" y="259150"/>
                    <a:pt x="5022499" y="260839"/>
                    <a:pt x="5022499" y="268720"/>
                  </a:cubicBezTo>
                  <a:cubicBezTo>
                    <a:pt x="5011352" y="273224"/>
                    <a:pt x="5006398" y="265568"/>
                    <a:pt x="4997165" y="266243"/>
                  </a:cubicBezTo>
                  <a:cubicBezTo>
                    <a:pt x="5000656" y="270522"/>
                    <a:pt x="4999755" y="278066"/>
                    <a:pt x="4994688" y="276377"/>
                  </a:cubicBezTo>
                  <a:cubicBezTo>
                    <a:pt x="4988383" y="274237"/>
                    <a:pt x="4993112" y="274237"/>
                    <a:pt x="4983542" y="277503"/>
                  </a:cubicBezTo>
                  <a:cubicBezTo>
                    <a:pt x="4979939" y="278741"/>
                    <a:pt x="4975998" y="277615"/>
                    <a:pt x="4972395" y="278629"/>
                  </a:cubicBezTo>
                  <a:cubicBezTo>
                    <a:pt x="4972620" y="272774"/>
                    <a:pt x="4977349" y="274012"/>
                    <a:pt x="4980614" y="272886"/>
                  </a:cubicBezTo>
                  <a:cubicBezTo>
                    <a:pt x="4983767" y="271648"/>
                    <a:pt x="4981965" y="267820"/>
                    <a:pt x="4980502" y="267932"/>
                  </a:cubicBezTo>
                  <a:cubicBezTo>
                    <a:pt x="4977687" y="268157"/>
                    <a:pt x="4974872" y="268495"/>
                    <a:pt x="4972170" y="268720"/>
                  </a:cubicBezTo>
                  <a:cubicBezTo>
                    <a:pt x="4967779" y="269621"/>
                    <a:pt x="4961473" y="267369"/>
                    <a:pt x="4961136" y="274800"/>
                  </a:cubicBezTo>
                  <a:cubicBezTo>
                    <a:pt x="4955618" y="275251"/>
                    <a:pt x="4957195" y="261740"/>
                    <a:pt x="4949651" y="266018"/>
                  </a:cubicBezTo>
                  <a:cubicBezTo>
                    <a:pt x="4947399" y="279642"/>
                    <a:pt x="4926344" y="263654"/>
                    <a:pt x="4927807" y="283020"/>
                  </a:cubicBezTo>
                  <a:cubicBezTo>
                    <a:pt x="4924768" y="278516"/>
                    <a:pt x="4921840" y="273787"/>
                    <a:pt x="4918913" y="269058"/>
                  </a:cubicBezTo>
                  <a:cubicBezTo>
                    <a:pt x="4907766" y="275476"/>
                    <a:pt x="4899659" y="276264"/>
                    <a:pt x="4888174" y="272098"/>
                  </a:cubicBezTo>
                  <a:cubicBezTo>
                    <a:pt x="4888287" y="277052"/>
                    <a:pt x="4888512" y="282006"/>
                    <a:pt x="4888625" y="286961"/>
                  </a:cubicBezTo>
                  <a:cubicBezTo>
                    <a:pt x="4880743" y="288537"/>
                    <a:pt x="4881194" y="273674"/>
                    <a:pt x="4876802" y="268270"/>
                  </a:cubicBezTo>
                  <a:cubicBezTo>
                    <a:pt x="4870272" y="268946"/>
                    <a:pt x="4863741" y="269509"/>
                    <a:pt x="4857211" y="270184"/>
                  </a:cubicBezTo>
                  <a:cubicBezTo>
                    <a:pt x="4862616" y="278291"/>
                    <a:pt x="4858112" y="287298"/>
                    <a:pt x="4849329" y="285835"/>
                  </a:cubicBezTo>
                  <a:cubicBezTo>
                    <a:pt x="4846064" y="285384"/>
                    <a:pt x="4846740" y="277052"/>
                    <a:pt x="4846064" y="271310"/>
                  </a:cubicBezTo>
                  <a:cubicBezTo>
                    <a:pt x="4839534" y="271986"/>
                    <a:pt x="4833004" y="272549"/>
                    <a:pt x="4826473" y="273224"/>
                  </a:cubicBezTo>
                  <a:cubicBezTo>
                    <a:pt x="4816114" y="282795"/>
                    <a:pt x="4837394" y="271760"/>
                    <a:pt x="4835143" y="282232"/>
                  </a:cubicBezTo>
                  <a:cubicBezTo>
                    <a:pt x="4834917" y="299571"/>
                    <a:pt x="4824334" y="270860"/>
                    <a:pt x="4824108" y="288312"/>
                  </a:cubicBezTo>
                  <a:cubicBezTo>
                    <a:pt x="4820843" y="287861"/>
                    <a:pt x="4821519" y="279529"/>
                    <a:pt x="4820843" y="273787"/>
                  </a:cubicBezTo>
                  <a:cubicBezTo>
                    <a:pt x="4810935" y="275363"/>
                    <a:pt x="4798212" y="272436"/>
                    <a:pt x="4799000" y="290789"/>
                  </a:cubicBezTo>
                  <a:cubicBezTo>
                    <a:pt x="4794046" y="292928"/>
                    <a:pt x="4793933" y="278178"/>
                    <a:pt x="4795847" y="281218"/>
                  </a:cubicBezTo>
                  <a:cubicBezTo>
                    <a:pt x="4790781" y="273562"/>
                    <a:pt x="4792470" y="283808"/>
                    <a:pt x="4787515" y="282006"/>
                  </a:cubicBezTo>
                  <a:cubicBezTo>
                    <a:pt x="4784701" y="280993"/>
                    <a:pt x="4785827" y="272999"/>
                    <a:pt x="4784363" y="272436"/>
                  </a:cubicBezTo>
                  <a:cubicBezTo>
                    <a:pt x="4766123" y="264329"/>
                    <a:pt x="4746194" y="301485"/>
                    <a:pt x="4731218" y="277728"/>
                  </a:cubicBezTo>
                  <a:cubicBezTo>
                    <a:pt x="4727841" y="276264"/>
                    <a:pt x="4730092" y="286398"/>
                    <a:pt x="4728741" y="287861"/>
                  </a:cubicBezTo>
                  <a:cubicBezTo>
                    <a:pt x="4728629" y="287974"/>
                    <a:pt x="4714217" y="273787"/>
                    <a:pt x="4717707" y="293941"/>
                  </a:cubicBezTo>
                  <a:cubicBezTo>
                    <a:pt x="4716018" y="291352"/>
                    <a:pt x="4713992" y="291577"/>
                    <a:pt x="4711965" y="289550"/>
                  </a:cubicBezTo>
                  <a:cubicBezTo>
                    <a:pt x="4707799" y="285497"/>
                    <a:pt x="4706673" y="288762"/>
                    <a:pt x="4697778" y="285947"/>
                  </a:cubicBezTo>
                  <a:cubicBezTo>
                    <a:pt x="4694850" y="285046"/>
                    <a:pt x="4691585" y="279304"/>
                    <a:pt x="4686406" y="282119"/>
                  </a:cubicBezTo>
                  <a:cubicBezTo>
                    <a:pt x="4685280" y="282682"/>
                    <a:pt x="4682916" y="287411"/>
                    <a:pt x="4683816" y="287298"/>
                  </a:cubicBezTo>
                  <a:cubicBezTo>
                    <a:pt x="4681564" y="287524"/>
                    <a:pt x="4680889" y="282119"/>
                    <a:pt x="4678074" y="282907"/>
                  </a:cubicBezTo>
                  <a:cubicBezTo>
                    <a:pt x="4674021" y="284033"/>
                    <a:pt x="4673120" y="288537"/>
                    <a:pt x="4669855" y="288649"/>
                  </a:cubicBezTo>
                  <a:cubicBezTo>
                    <a:pt x="4662536" y="288987"/>
                    <a:pt x="4656118" y="285046"/>
                    <a:pt x="4647336" y="285947"/>
                  </a:cubicBezTo>
                  <a:cubicBezTo>
                    <a:pt x="4645535" y="286060"/>
                    <a:pt x="4653191" y="290451"/>
                    <a:pt x="4653078" y="290338"/>
                  </a:cubicBezTo>
                  <a:cubicBezTo>
                    <a:pt x="4655217" y="292140"/>
                    <a:pt x="4650939" y="295518"/>
                    <a:pt x="4650489" y="295518"/>
                  </a:cubicBezTo>
                  <a:cubicBezTo>
                    <a:pt x="4647111" y="295855"/>
                    <a:pt x="4645422" y="287411"/>
                    <a:pt x="4641819" y="286510"/>
                  </a:cubicBezTo>
                  <a:cubicBezTo>
                    <a:pt x="4641481" y="286398"/>
                    <a:pt x="4641143" y="286398"/>
                    <a:pt x="4640805" y="286285"/>
                  </a:cubicBezTo>
                  <a:cubicBezTo>
                    <a:pt x="4641031" y="284821"/>
                    <a:pt x="4641256" y="283132"/>
                    <a:pt x="4641256" y="281218"/>
                  </a:cubicBezTo>
                  <a:cubicBezTo>
                    <a:pt x="4637090" y="272774"/>
                    <a:pt x="4635851" y="280880"/>
                    <a:pt x="4630559" y="281669"/>
                  </a:cubicBezTo>
                  <a:cubicBezTo>
                    <a:pt x="4627069" y="281443"/>
                    <a:pt x="4625831" y="286060"/>
                    <a:pt x="4624817" y="291014"/>
                  </a:cubicBezTo>
                  <a:cubicBezTo>
                    <a:pt x="4624254" y="289550"/>
                    <a:pt x="4623579" y="288424"/>
                    <a:pt x="4622228" y="288537"/>
                  </a:cubicBezTo>
                  <a:cubicBezTo>
                    <a:pt x="4616260" y="285835"/>
                    <a:pt x="4615021" y="294167"/>
                    <a:pt x="4611193" y="294617"/>
                  </a:cubicBezTo>
                  <a:cubicBezTo>
                    <a:pt x="4608378" y="294842"/>
                    <a:pt x="4607252" y="293491"/>
                    <a:pt x="4605901" y="292252"/>
                  </a:cubicBezTo>
                  <a:cubicBezTo>
                    <a:pt x="4610630" y="289100"/>
                    <a:pt x="4616598" y="288424"/>
                    <a:pt x="4619863" y="282232"/>
                  </a:cubicBezTo>
                  <a:cubicBezTo>
                    <a:pt x="4613783" y="270747"/>
                    <a:pt x="4599934" y="287861"/>
                    <a:pt x="4590138" y="288087"/>
                  </a:cubicBezTo>
                  <a:cubicBezTo>
                    <a:pt x="4590025" y="283358"/>
                    <a:pt x="4592728" y="284709"/>
                    <a:pt x="4594304" y="283358"/>
                  </a:cubicBezTo>
                  <a:cubicBezTo>
                    <a:pt x="4596443" y="281443"/>
                    <a:pt x="4597682" y="280205"/>
                    <a:pt x="4600609" y="278516"/>
                  </a:cubicBezTo>
                  <a:cubicBezTo>
                    <a:pt x="4602298" y="277503"/>
                    <a:pt x="4602073" y="274237"/>
                    <a:pt x="4602636" y="273787"/>
                  </a:cubicBezTo>
                  <a:cubicBezTo>
                    <a:pt x="4608491" y="269846"/>
                    <a:pt x="4614233" y="271873"/>
                    <a:pt x="4619638" y="268495"/>
                  </a:cubicBezTo>
                  <a:cubicBezTo>
                    <a:pt x="4620201" y="268157"/>
                    <a:pt x="4619750" y="264104"/>
                    <a:pt x="4621664" y="263766"/>
                  </a:cubicBezTo>
                  <a:cubicBezTo>
                    <a:pt x="4626393" y="263091"/>
                    <a:pt x="4631798" y="255997"/>
                    <a:pt x="4638553" y="253858"/>
                  </a:cubicBezTo>
                  <a:cubicBezTo>
                    <a:pt x="4645872" y="258474"/>
                    <a:pt x="4632586" y="255547"/>
                    <a:pt x="4636640" y="267707"/>
                  </a:cubicBezTo>
                  <a:cubicBezTo>
                    <a:pt x="4640017" y="267144"/>
                    <a:pt x="4644746" y="269621"/>
                    <a:pt x="4645084" y="262753"/>
                  </a:cubicBezTo>
                  <a:cubicBezTo>
                    <a:pt x="4648462" y="262190"/>
                    <a:pt x="4653191" y="264667"/>
                    <a:pt x="4653529" y="257799"/>
                  </a:cubicBezTo>
                  <a:cubicBezTo>
                    <a:pt x="4655330" y="247327"/>
                    <a:pt x="4648800" y="248003"/>
                    <a:pt x="4646998" y="244287"/>
                  </a:cubicBezTo>
                  <a:cubicBezTo>
                    <a:pt x="4646322" y="242824"/>
                    <a:pt x="4647561" y="236293"/>
                    <a:pt x="4646886" y="235055"/>
                  </a:cubicBezTo>
                  <a:cubicBezTo>
                    <a:pt x="4645535" y="232803"/>
                    <a:pt x="4642157" y="236744"/>
                    <a:pt x="4642607" y="230664"/>
                  </a:cubicBezTo>
                  <a:cubicBezTo>
                    <a:pt x="4633149" y="240910"/>
                    <a:pt x="4616823" y="237194"/>
                    <a:pt x="4610968" y="254984"/>
                  </a:cubicBezTo>
                  <a:cubicBezTo>
                    <a:pt x="4604212" y="254533"/>
                    <a:pt x="4598920" y="255772"/>
                    <a:pt x="4593966" y="260276"/>
                  </a:cubicBezTo>
                  <a:cubicBezTo>
                    <a:pt x="4589913" y="263991"/>
                    <a:pt x="4584508" y="266243"/>
                    <a:pt x="4577077" y="270184"/>
                  </a:cubicBezTo>
                  <a:cubicBezTo>
                    <a:pt x="4570997" y="273449"/>
                    <a:pt x="4558837" y="273787"/>
                    <a:pt x="4547240" y="276039"/>
                  </a:cubicBezTo>
                  <a:cubicBezTo>
                    <a:pt x="4543862" y="276715"/>
                    <a:pt x="4543637" y="279755"/>
                    <a:pt x="4540935" y="280880"/>
                  </a:cubicBezTo>
                  <a:cubicBezTo>
                    <a:pt x="4532828" y="284258"/>
                    <a:pt x="4522244" y="283132"/>
                    <a:pt x="4513237" y="286623"/>
                  </a:cubicBezTo>
                  <a:cubicBezTo>
                    <a:pt x="4508395" y="288537"/>
                    <a:pt x="4504904" y="293491"/>
                    <a:pt x="4496235" y="291915"/>
                  </a:cubicBezTo>
                  <a:cubicBezTo>
                    <a:pt x="4494208" y="291577"/>
                    <a:pt x="4494658" y="287636"/>
                    <a:pt x="4493983" y="287411"/>
                  </a:cubicBezTo>
                  <a:cubicBezTo>
                    <a:pt x="4492519" y="286848"/>
                    <a:pt x="4490492" y="293716"/>
                    <a:pt x="4487678" y="292252"/>
                  </a:cubicBezTo>
                  <a:cubicBezTo>
                    <a:pt x="4486777" y="291802"/>
                    <a:pt x="4484975" y="287749"/>
                    <a:pt x="4485426" y="287749"/>
                  </a:cubicBezTo>
                  <a:cubicBezTo>
                    <a:pt x="4483737" y="287749"/>
                    <a:pt x="4482048" y="292703"/>
                    <a:pt x="4479121" y="292590"/>
                  </a:cubicBezTo>
                  <a:cubicBezTo>
                    <a:pt x="4474842" y="292478"/>
                    <a:pt x="4473266" y="288087"/>
                    <a:pt x="4470563" y="288312"/>
                  </a:cubicBezTo>
                  <a:cubicBezTo>
                    <a:pt x="4465159" y="288762"/>
                    <a:pt x="4448945" y="298220"/>
                    <a:pt x="4438699" y="294279"/>
                  </a:cubicBezTo>
                  <a:cubicBezTo>
                    <a:pt x="4436447" y="289888"/>
                    <a:pt x="4434308" y="285384"/>
                    <a:pt x="4432169" y="280768"/>
                  </a:cubicBezTo>
                  <a:cubicBezTo>
                    <a:pt x="4377223" y="279079"/>
                    <a:pt x="4329821" y="297770"/>
                    <a:pt x="4278703" y="291802"/>
                  </a:cubicBezTo>
                  <a:cubicBezTo>
                    <a:pt x="4279154" y="285159"/>
                    <a:pt x="4285008" y="289888"/>
                    <a:pt x="4285008" y="282344"/>
                  </a:cubicBezTo>
                  <a:cubicBezTo>
                    <a:pt x="4289625" y="277052"/>
                    <a:pt x="4296380" y="286398"/>
                    <a:pt x="4299984" y="286285"/>
                  </a:cubicBezTo>
                  <a:cubicBezTo>
                    <a:pt x="4303699" y="286285"/>
                    <a:pt x="4304600" y="282344"/>
                    <a:pt x="4308428" y="281331"/>
                  </a:cubicBezTo>
                  <a:cubicBezTo>
                    <a:pt x="4321714" y="277840"/>
                    <a:pt x="4337590" y="280993"/>
                    <a:pt x="4353240" y="279417"/>
                  </a:cubicBezTo>
                  <a:cubicBezTo>
                    <a:pt x="4355042" y="279192"/>
                    <a:pt x="4355267" y="274463"/>
                    <a:pt x="4357406" y="274688"/>
                  </a:cubicBezTo>
                  <a:cubicBezTo>
                    <a:pt x="4357181" y="274688"/>
                    <a:pt x="4358307" y="279079"/>
                    <a:pt x="4359658" y="279192"/>
                  </a:cubicBezTo>
                  <a:cubicBezTo>
                    <a:pt x="4364387" y="279529"/>
                    <a:pt x="4364950" y="275589"/>
                    <a:pt x="4368103" y="274237"/>
                  </a:cubicBezTo>
                  <a:cubicBezTo>
                    <a:pt x="4373282" y="271986"/>
                    <a:pt x="4378011" y="274800"/>
                    <a:pt x="4382965" y="273562"/>
                  </a:cubicBezTo>
                  <a:cubicBezTo>
                    <a:pt x="4388933" y="272098"/>
                    <a:pt x="4404696" y="263428"/>
                    <a:pt x="4416969" y="267482"/>
                  </a:cubicBezTo>
                  <a:cubicBezTo>
                    <a:pt x="4421134" y="268833"/>
                    <a:pt x="4420572" y="274575"/>
                    <a:pt x="4425526" y="267144"/>
                  </a:cubicBezTo>
                  <a:cubicBezTo>
                    <a:pt x="4425526" y="267144"/>
                    <a:pt x="4428453" y="262077"/>
                    <a:pt x="4427552" y="262415"/>
                  </a:cubicBezTo>
                  <a:cubicBezTo>
                    <a:pt x="4431043" y="260726"/>
                    <a:pt x="4431268" y="267257"/>
                    <a:pt x="4433970" y="266694"/>
                  </a:cubicBezTo>
                  <a:cubicBezTo>
                    <a:pt x="4435772" y="266356"/>
                    <a:pt x="4435997" y="262190"/>
                    <a:pt x="4438136" y="261965"/>
                  </a:cubicBezTo>
                  <a:cubicBezTo>
                    <a:pt x="4447594" y="260501"/>
                    <a:pt x="4454913" y="260276"/>
                    <a:pt x="4463695" y="256335"/>
                  </a:cubicBezTo>
                  <a:cubicBezTo>
                    <a:pt x="4462344" y="249917"/>
                    <a:pt x="4451197" y="250142"/>
                    <a:pt x="4444442" y="252507"/>
                  </a:cubicBezTo>
                  <a:cubicBezTo>
                    <a:pt x="4445117" y="252282"/>
                    <a:pt x="4418770" y="268495"/>
                    <a:pt x="4414717" y="258362"/>
                  </a:cubicBezTo>
                  <a:cubicBezTo>
                    <a:pt x="4412014" y="251606"/>
                    <a:pt x="4412578" y="256898"/>
                    <a:pt x="4406160" y="258699"/>
                  </a:cubicBezTo>
                  <a:cubicBezTo>
                    <a:pt x="4397602" y="261177"/>
                    <a:pt x="4387356" y="258587"/>
                    <a:pt x="4378462" y="259825"/>
                  </a:cubicBezTo>
                  <a:cubicBezTo>
                    <a:pt x="4373958" y="260501"/>
                    <a:pt x="4373057" y="263991"/>
                    <a:pt x="4370017" y="264780"/>
                  </a:cubicBezTo>
                  <a:cubicBezTo>
                    <a:pt x="4365401" y="266018"/>
                    <a:pt x="4364387" y="260163"/>
                    <a:pt x="4361460" y="260501"/>
                  </a:cubicBezTo>
                  <a:cubicBezTo>
                    <a:pt x="4362360" y="260388"/>
                    <a:pt x="4359996" y="264892"/>
                    <a:pt x="4359433" y="265230"/>
                  </a:cubicBezTo>
                  <a:cubicBezTo>
                    <a:pt x="4356731" y="266806"/>
                    <a:pt x="4348061" y="262640"/>
                    <a:pt x="4342431" y="265905"/>
                  </a:cubicBezTo>
                  <a:cubicBezTo>
                    <a:pt x="4340179" y="267257"/>
                    <a:pt x="4328470" y="271873"/>
                    <a:pt x="4319012" y="266919"/>
                  </a:cubicBezTo>
                  <a:cubicBezTo>
                    <a:pt x="4315183" y="264892"/>
                    <a:pt x="4312707" y="269734"/>
                    <a:pt x="4312481" y="253408"/>
                  </a:cubicBezTo>
                  <a:cubicBezTo>
                    <a:pt x="4308203" y="253633"/>
                    <a:pt x="4303924" y="253745"/>
                    <a:pt x="4299646" y="253971"/>
                  </a:cubicBezTo>
                  <a:cubicBezTo>
                    <a:pt x="4292215" y="252957"/>
                    <a:pt x="4299646" y="241585"/>
                    <a:pt x="4295142" y="240347"/>
                  </a:cubicBezTo>
                  <a:cubicBezTo>
                    <a:pt x="4289400" y="237419"/>
                    <a:pt x="4291201" y="250030"/>
                    <a:pt x="4288949" y="254421"/>
                  </a:cubicBezTo>
                  <a:cubicBezTo>
                    <a:pt x="4286585" y="253408"/>
                    <a:pt x="4287373" y="245301"/>
                    <a:pt x="4284558" y="245413"/>
                  </a:cubicBezTo>
                  <a:cubicBezTo>
                    <a:pt x="4279154" y="245413"/>
                    <a:pt x="4281968" y="248904"/>
                    <a:pt x="4282531" y="254646"/>
                  </a:cubicBezTo>
                  <a:cubicBezTo>
                    <a:pt x="4264742" y="258587"/>
                    <a:pt x="4257198" y="256110"/>
                    <a:pt x="4242110" y="265568"/>
                  </a:cubicBezTo>
                  <a:cubicBezTo>
                    <a:pt x="4226009" y="247553"/>
                    <a:pt x="4207544" y="266694"/>
                    <a:pt x="4192906" y="258474"/>
                  </a:cubicBezTo>
                  <a:cubicBezTo>
                    <a:pt x="4186151" y="256560"/>
                    <a:pt x="4187389" y="271085"/>
                    <a:pt x="4182435" y="272661"/>
                  </a:cubicBezTo>
                  <a:cubicBezTo>
                    <a:pt x="4175905" y="276377"/>
                    <a:pt x="4178157" y="260163"/>
                    <a:pt x="4171626" y="263879"/>
                  </a:cubicBezTo>
                  <a:cubicBezTo>
                    <a:pt x="4166559" y="283245"/>
                    <a:pt x="4145504" y="269734"/>
                    <a:pt x="4133344" y="274688"/>
                  </a:cubicBezTo>
                  <a:cubicBezTo>
                    <a:pt x="4128840" y="278854"/>
                    <a:pt x="4130417" y="268270"/>
                    <a:pt x="4128953" y="265680"/>
                  </a:cubicBezTo>
                  <a:cubicBezTo>
                    <a:pt x="4127714" y="263428"/>
                    <a:pt x="4124224" y="267369"/>
                    <a:pt x="4124675" y="261289"/>
                  </a:cubicBezTo>
                  <a:cubicBezTo>
                    <a:pt x="4102719" y="268833"/>
                    <a:pt x="4081438" y="265680"/>
                    <a:pt x="4063086" y="277728"/>
                  </a:cubicBezTo>
                  <a:cubicBezTo>
                    <a:pt x="4062410" y="278178"/>
                    <a:pt x="4059257" y="276715"/>
                    <a:pt x="4058807" y="277953"/>
                  </a:cubicBezTo>
                  <a:cubicBezTo>
                    <a:pt x="4055767" y="286285"/>
                    <a:pt x="4057231" y="278066"/>
                    <a:pt x="4050250" y="278291"/>
                  </a:cubicBezTo>
                  <a:cubicBezTo>
                    <a:pt x="4046422" y="278403"/>
                    <a:pt x="4045859" y="283132"/>
                    <a:pt x="4041805" y="283245"/>
                  </a:cubicBezTo>
                  <a:cubicBezTo>
                    <a:pt x="4037752" y="283358"/>
                    <a:pt x="4034937" y="279755"/>
                    <a:pt x="4031109" y="279079"/>
                  </a:cubicBezTo>
                  <a:cubicBezTo>
                    <a:pt x="4027393" y="278403"/>
                    <a:pt x="4028970" y="285497"/>
                    <a:pt x="4022552" y="279417"/>
                  </a:cubicBezTo>
                  <a:cubicBezTo>
                    <a:pt x="4025141" y="285384"/>
                    <a:pt x="4023453" y="286623"/>
                    <a:pt x="4022777" y="293266"/>
                  </a:cubicBezTo>
                  <a:cubicBezTo>
                    <a:pt x="4015346" y="292140"/>
                    <a:pt x="4009153" y="295968"/>
                    <a:pt x="4003636" y="294054"/>
                  </a:cubicBezTo>
                  <a:cubicBezTo>
                    <a:pt x="3998795" y="292478"/>
                    <a:pt x="3995304" y="282232"/>
                    <a:pt x="3990688" y="285384"/>
                  </a:cubicBezTo>
                  <a:cubicBezTo>
                    <a:pt x="3996880" y="300584"/>
                    <a:pt x="3989224" y="287411"/>
                    <a:pt x="3984382" y="294842"/>
                  </a:cubicBezTo>
                  <a:cubicBezTo>
                    <a:pt x="3980779" y="300584"/>
                    <a:pt x="3983482" y="315897"/>
                    <a:pt x="3978190" y="308916"/>
                  </a:cubicBezTo>
                  <a:cubicBezTo>
                    <a:pt x="3973123" y="308241"/>
                    <a:pt x="3981455" y="298445"/>
                    <a:pt x="3975825" y="290564"/>
                  </a:cubicBezTo>
                  <a:cubicBezTo>
                    <a:pt x="3971096" y="297094"/>
                    <a:pt x="3967606" y="279079"/>
                    <a:pt x="3967268" y="290901"/>
                  </a:cubicBezTo>
                  <a:cubicBezTo>
                    <a:pt x="3965466" y="294617"/>
                    <a:pt x="3962539" y="296081"/>
                    <a:pt x="3958823" y="295855"/>
                  </a:cubicBezTo>
                  <a:cubicBezTo>
                    <a:pt x="3953081" y="299233"/>
                    <a:pt x="3954545" y="286510"/>
                    <a:pt x="3952293" y="282344"/>
                  </a:cubicBezTo>
                  <a:cubicBezTo>
                    <a:pt x="3939457" y="278854"/>
                    <a:pt x="3935854" y="281443"/>
                    <a:pt x="3922456" y="283583"/>
                  </a:cubicBezTo>
                  <a:cubicBezTo>
                    <a:pt x="3924820" y="315447"/>
                    <a:pt x="3941709" y="291014"/>
                    <a:pt x="3950379" y="300810"/>
                  </a:cubicBezTo>
                  <a:cubicBezTo>
                    <a:pt x="3943173" y="319388"/>
                    <a:pt x="3922118" y="309479"/>
                    <a:pt x="3909958" y="307115"/>
                  </a:cubicBezTo>
                  <a:cubicBezTo>
                    <a:pt x="3910408" y="307227"/>
                    <a:pt x="3909395" y="312407"/>
                    <a:pt x="3907931" y="311844"/>
                  </a:cubicBezTo>
                  <a:cubicBezTo>
                    <a:pt x="3907593" y="311731"/>
                    <a:pt x="3907481" y="307453"/>
                    <a:pt x="3905792" y="307340"/>
                  </a:cubicBezTo>
                  <a:cubicBezTo>
                    <a:pt x="3898811" y="306665"/>
                    <a:pt x="3891718" y="308691"/>
                    <a:pt x="3884511" y="308241"/>
                  </a:cubicBezTo>
                  <a:cubicBezTo>
                    <a:pt x="3878657" y="304413"/>
                    <a:pt x="3888452" y="290226"/>
                    <a:pt x="3882035" y="280768"/>
                  </a:cubicBezTo>
                  <a:cubicBezTo>
                    <a:pt x="3867397" y="270184"/>
                    <a:pt x="3848819" y="300021"/>
                    <a:pt x="3832943" y="278291"/>
                  </a:cubicBezTo>
                  <a:cubicBezTo>
                    <a:pt x="3827539" y="272661"/>
                    <a:pt x="3826976" y="285722"/>
                    <a:pt x="3822360" y="287974"/>
                  </a:cubicBezTo>
                  <a:cubicBezTo>
                    <a:pt x="3812113" y="293041"/>
                    <a:pt x="3802431" y="284033"/>
                    <a:pt x="3794549" y="279980"/>
                  </a:cubicBezTo>
                  <a:cubicBezTo>
                    <a:pt x="3789595" y="272098"/>
                    <a:pt x="3790833" y="292815"/>
                    <a:pt x="3788356" y="294054"/>
                  </a:cubicBezTo>
                  <a:cubicBezTo>
                    <a:pt x="3786442" y="294955"/>
                    <a:pt x="3785091" y="284934"/>
                    <a:pt x="3779686" y="285272"/>
                  </a:cubicBezTo>
                  <a:cubicBezTo>
                    <a:pt x="3776534" y="285497"/>
                    <a:pt x="3775746" y="290789"/>
                    <a:pt x="3773381" y="290113"/>
                  </a:cubicBezTo>
                  <a:cubicBezTo>
                    <a:pt x="3771467" y="289663"/>
                    <a:pt x="3771692" y="285835"/>
                    <a:pt x="3771129" y="285609"/>
                  </a:cubicBezTo>
                  <a:cubicBezTo>
                    <a:pt x="3769666" y="285046"/>
                    <a:pt x="3768540" y="289888"/>
                    <a:pt x="3769102" y="290338"/>
                  </a:cubicBezTo>
                  <a:cubicBezTo>
                    <a:pt x="3765274" y="287524"/>
                    <a:pt x="3761784" y="276264"/>
                    <a:pt x="3751876" y="281894"/>
                  </a:cubicBezTo>
                  <a:cubicBezTo>
                    <a:pt x="3752326" y="308804"/>
                    <a:pt x="3758406" y="296756"/>
                    <a:pt x="3766964" y="295067"/>
                  </a:cubicBezTo>
                  <a:cubicBezTo>
                    <a:pt x="3768540" y="294730"/>
                    <a:pt x="3773043" y="304525"/>
                    <a:pt x="3773381" y="294842"/>
                  </a:cubicBezTo>
                  <a:cubicBezTo>
                    <a:pt x="3775746" y="295855"/>
                    <a:pt x="3774958" y="303962"/>
                    <a:pt x="3777772" y="303850"/>
                  </a:cubicBezTo>
                  <a:cubicBezTo>
                    <a:pt x="3783402" y="301598"/>
                    <a:pt x="3790608" y="307903"/>
                    <a:pt x="3794774" y="298558"/>
                  </a:cubicBezTo>
                  <a:cubicBezTo>
                    <a:pt x="3796688" y="294167"/>
                    <a:pt x="3795900" y="296981"/>
                    <a:pt x="3799053" y="298333"/>
                  </a:cubicBezTo>
                  <a:cubicBezTo>
                    <a:pt x="3804344" y="300584"/>
                    <a:pt x="3810650" y="292478"/>
                    <a:pt x="3812001" y="311619"/>
                  </a:cubicBezTo>
                  <a:cubicBezTo>
                    <a:pt x="3808173" y="327382"/>
                    <a:pt x="3804457" y="304075"/>
                    <a:pt x="3799165" y="307565"/>
                  </a:cubicBezTo>
                  <a:cubicBezTo>
                    <a:pt x="3797364" y="312069"/>
                    <a:pt x="3790608" y="320514"/>
                    <a:pt x="3784415" y="317361"/>
                  </a:cubicBezTo>
                  <a:cubicBezTo>
                    <a:pt x="3783177" y="316798"/>
                    <a:pt x="3782163" y="312857"/>
                    <a:pt x="3782276" y="312857"/>
                  </a:cubicBezTo>
                  <a:cubicBezTo>
                    <a:pt x="3776309" y="311393"/>
                    <a:pt x="3772480" y="325017"/>
                    <a:pt x="3771467" y="304075"/>
                  </a:cubicBezTo>
                  <a:cubicBezTo>
                    <a:pt x="3767189" y="305651"/>
                    <a:pt x="3767414" y="316685"/>
                    <a:pt x="3763135" y="318262"/>
                  </a:cubicBezTo>
                  <a:cubicBezTo>
                    <a:pt x="3759645" y="317586"/>
                    <a:pt x="3755929" y="319613"/>
                    <a:pt x="3752439" y="318712"/>
                  </a:cubicBezTo>
                  <a:cubicBezTo>
                    <a:pt x="3749173" y="317811"/>
                    <a:pt x="3748611" y="314771"/>
                    <a:pt x="3746021" y="314434"/>
                  </a:cubicBezTo>
                  <a:cubicBezTo>
                    <a:pt x="3739265" y="313533"/>
                    <a:pt x="3731722" y="322991"/>
                    <a:pt x="3728907" y="310493"/>
                  </a:cubicBezTo>
                  <a:cubicBezTo>
                    <a:pt x="3725641" y="320176"/>
                    <a:pt x="3715958" y="316685"/>
                    <a:pt x="3712018" y="325017"/>
                  </a:cubicBezTo>
                  <a:cubicBezTo>
                    <a:pt x="3707964" y="329296"/>
                    <a:pt x="3707626" y="317811"/>
                    <a:pt x="3703348" y="316235"/>
                  </a:cubicBezTo>
                  <a:cubicBezTo>
                    <a:pt x="3692989" y="312182"/>
                    <a:pt x="3678127" y="318374"/>
                    <a:pt x="3667092" y="313195"/>
                  </a:cubicBezTo>
                  <a:cubicBezTo>
                    <a:pt x="3668331" y="303737"/>
                    <a:pt x="3677789" y="311506"/>
                    <a:pt x="3675425" y="294392"/>
                  </a:cubicBezTo>
                  <a:cubicBezTo>
                    <a:pt x="3680041" y="297995"/>
                    <a:pt x="3682856" y="305989"/>
                    <a:pt x="3690512" y="302949"/>
                  </a:cubicBezTo>
                  <a:cubicBezTo>
                    <a:pt x="3690287" y="295067"/>
                    <a:pt x="3691976" y="291014"/>
                    <a:pt x="3694565" y="288987"/>
                  </a:cubicBezTo>
                  <a:cubicBezTo>
                    <a:pt x="3694565" y="273337"/>
                    <a:pt x="3673961" y="266581"/>
                    <a:pt x="3675425" y="289775"/>
                  </a:cubicBezTo>
                  <a:cubicBezTo>
                    <a:pt x="3672497" y="285046"/>
                    <a:pt x="3667318" y="279417"/>
                    <a:pt x="3662476" y="276489"/>
                  </a:cubicBezTo>
                  <a:cubicBezTo>
                    <a:pt x="3661013" y="275589"/>
                    <a:pt x="3660224" y="282344"/>
                    <a:pt x="3658310" y="281218"/>
                  </a:cubicBezTo>
                  <a:cubicBezTo>
                    <a:pt x="3657297" y="280655"/>
                    <a:pt x="3654707" y="271648"/>
                    <a:pt x="3649640" y="272436"/>
                  </a:cubicBezTo>
                  <a:cubicBezTo>
                    <a:pt x="3645812" y="272999"/>
                    <a:pt x="3642322" y="274800"/>
                    <a:pt x="3639169" y="282119"/>
                  </a:cubicBezTo>
                  <a:cubicBezTo>
                    <a:pt x="3627347" y="283132"/>
                    <a:pt x="3615074" y="277052"/>
                    <a:pt x="3602914" y="279079"/>
                  </a:cubicBezTo>
                  <a:cubicBezTo>
                    <a:pt x="3599198" y="279642"/>
                    <a:pt x="3595933" y="284146"/>
                    <a:pt x="3592330" y="284146"/>
                  </a:cubicBezTo>
                  <a:cubicBezTo>
                    <a:pt x="3586475" y="284033"/>
                    <a:pt x="3581859" y="282682"/>
                    <a:pt x="3573077" y="280318"/>
                  </a:cubicBezTo>
                  <a:cubicBezTo>
                    <a:pt x="3572401" y="280092"/>
                    <a:pt x="3569248" y="281443"/>
                    <a:pt x="3568798" y="280543"/>
                  </a:cubicBezTo>
                  <a:cubicBezTo>
                    <a:pt x="3566996" y="276039"/>
                    <a:pt x="3565645" y="279755"/>
                    <a:pt x="3558101" y="280993"/>
                  </a:cubicBezTo>
                  <a:cubicBezTo>
                    <a:pt x="3545716" y="282907"/>
                    <a:pt x="3533894" y="273224"/>
                    <a:pt x="3521734" y="268720"/>
                  </a:cubicBezTo>
                  <a:cubicBezTo>
                    <a:pt x="3513514" y="268270"/>
                    <a:pt x="3521058" y="272549"/>
                    <a:pt x="3519820" y="282569"/>
                  </a:cubicBezTo>
                  <a:cubicBezTo>
                    <a:pt x="3510474" y="283132"/>
                    <a:pt x="3507096" y="270409"/>
                    <a:pt x="3498314" y="269621"/>
                  </a:cubicBezTo>
                  <a:cubicBezTo>
                    <a:pt x="3490207" y="273900"/>
                    <a:pt x="3485704" y="285384"/>
                    <a:pt x="3477259" y="288875"/>
                  </a:cubicBezTo>
                  <a:cubicBezTo>
                    <a:pt x="3470391" y="294842"/>
                    <a:pt x="3475457" y="274125"/>
                    <a:pt x="3468589" y="280092"/>
                  </a:cubicBezTo>
                  <a:cubicBezTo>
                    <a:pt x="3469940" y="267594"/>
                    <a:pt x="3458568" y="283808"/>
                    <a:pt x="3459919" y="271310"/>
                  </a:cubicBezTo>
                  <a:cubicBezTo>
                    <a:pt x="3453051" y="267594"/>
                    <a:pt x="3455641" y="283470"/>
                    <a:pt x="3451588" y="285497"/>
                  </a:cubicBezTo>
                  <a:cubicBezTo>
                    <a:pt x="3442130" y="284484"/>
                    <a:pt x="3430870" y="273674"/>
                    <a:pt x="3415220" y="277840"/>
                  </a:cubicBezTo>
                  <a:cubicBezTo>
                    <a:pt x="3411054" y="278966"/>
                    <a:pt x="3409478" y="282457"/>
                    <a:pt x="3406775" y="282795"/>
                  </a:cubicBezTo>
                  <a:cubicBezTo>
                    <a:pt x="3402609" y="283358"/>
                    <a:pt x="3399457" y="277390"/>
                    <a:pt x="3396079" y="278629"/>
                  </a:cubicBezTo>
                  <a:cubicBezTo>
                    <a:pt x="3389999" y="280993"/>
                    <a:pt x="3385157" y="285947"/>
                    <a:pt x="3381329" y="293041"/>
                  </a:cubicBezTo>
                  <a:cubicBezTo>
                    <a:pt x="3375362" y="286398"/>
                    <a:pt x="3368155" y="288987"/>
                    <a:pt x="3361963" y="284709"/>
                  </a:cubicBezTo>
                  <a:cubicBezTo>
                    <a:pt x="3355545" y="280205"/>
                    <a:pt x="3350816" y="269509"/>
                    <a:pt x="3344623" y="267031"/>
                  </a:cubicBezTo>
                  <a:cubicBezTo>
                    <a:pt x="3344173" y="274463"/>
                    <a:pt x="3346763" y="274913"/>
                    <a:pt x="3346988" y="280768"/>
                  </a:cubicBezTo>
                  <a:cubicBezTo>
                    <a:pt x="3346087" y="287524"/>
                    <a:pt x="3345074" y="280430"/>
                    <a:pt x="3342709" y="280993"/>
                  </a:cubicBezTo>
                  <a:cubicBezTo>
                    <a:pt x="3332688" y="280430"/>
                    <a:pt x="3323906" y="290226"/>
                    <a:pt x="3310732" y="282344"/>
                  </a:cubicBezTo>
                  <a:cubicBezTo>
                    <a:pt x="3306454" y="279755"/>
                    <a:pt x="3307017" y="280430"/>
                    <a:pt x="3300036" y="282795"/>
                  </a:cubicBezTo>
                  <a:cubicBezTo>
                    <a:pt x="3294744" y="284596"/>
                    <a:pt x="3289677" y="282006"/>
                    <a:pt x="3285061" y="283470"/>
                  </a:cubicBezTo>
                  <a:cubicBezTo>
                    <a:pt x="3276729" y="285947"/>
                    <a:pt x="3272563" y="295630"/>
                    <a:pt x="3259615" y="293716"/>
                  </a:cubicBezTo>
                  <a:cubicBezTo>
                    <a:pt x="3252522" y="292703"/>
                    <a:pt x="3245203" y="280880"/>
                    <a:pt x="3238109" y="280768"/>
                  </a:cubicBezTo>
                  <a:cubicBezTo>
                    <a:pt x="3230678" y="280768"/>
                    <a:pt x="3222684" y="284484"/>
                    <a:pt x="3216942" y="295518"/>
                  </a:cubicBezTo>
                  <a:cubicBezTo>
                    <a:pt x="3210186" y="296531"/>
                    <a:pt x="3209623" y="283583"/>
                    <a:pt x="3201854" y="286961"/>
                  </a:cubicBezTo>
                  <a:cubicBezTo>
                    <a:pt x="3194986" y="283358"/>
                    <a:pt x="3195324" y="294504"/>
                    <a:pt x="3191270" y="296644"/>
                  </a:cubicBezTo>
                  <a:cubicBezTo>
                    <a:pt x="3184965" y="292815"/>
                    <a:pt x="3180236" y="295293"/>
                    <a:pt x="3174156" y="292815"/>
                  </a:cubicBezTo>
                  <a:cubicBezTo>
                    <a:pt x="3170440" y="291239"/>
                    <a:pt x="3170328" y="286398"/>
                    <a:pt x="3165486" y="284033"/>
                  </a:cubicBezTo>
                  <a:cubicBezTo>
                    <a:pt x="3166387" y="284484"/>
                    <a:pt x="3164360" y="291127"/>
                    <a:pt x="3163460" y="288762"/>
                  </a:cubicBezTo>
                  <a:cubicBezTo>
                    <a:pt x="3157942" y="274688"/>
                    <a:pt x="3145782" y="294167"/>
                    <a:pt x="3138126" y="303624"/>
                  </a:cubicBezTo>
                  <a:cubicBezTo>
                    <a:pt x="3132046" y="299346"/>
                    <a:pt x="3141053" y="291239"/>
                    <a:pt x="3135761" y="285272"/>
                  </a:cubicBezTo>
                  <a:cubicBezTo>
                    <a:pt x="3130470" y="284821"/>
                    <a:pt x="3125403" y="284821"/>
                    <a:pt x="3125178" y="294955"/>
                  </a:cubicBezTo>
                  <a:cubicBezTo>
                    <a:pt x="3118422" y="289550"/>
                    <a:pt x="3110203" y="282119"/>
                    <a:pt x="3106037" y="295743"/>
                  </a:cubicBezTo>
                  <a:cubicBezTo>
                    <a:pt x="3098493" y="281331"/>
                    <a:pt x="3081041" y="289212"/>
                    <a:pt x="3067529" y="288199"/>
                  </a:cubicBezTo>
                  <a:cubicBezTo>
                    <a:pt x="3067980" y="292140"/>
                    <a:pt x="3066741" y="292590"/>
                    <a:pt x="3065503" y="292928"/>
                  </a:cubicBezTo>
                  <a:cubicBezTo>
                    <a:pt x="3058635" y="289212"/>
                    <a:pt x="3061224" y="305088"/>
                    <a:pt x="3057171" y="307115"/>
                  </a:cubicBezTo>
                  <a:cubicBezTo>
                    <a:pt x="3051316" y="309367"/>
                    <a:pt x="3054919" y="290113"/>
                    <a:pt x="3050528" y="288987"/>
                  </a:cubicBezTo>
                  <a:cubicBezTo>
                    <a:pt x="3048951" y="293491"/>
                    <a:pt x="3039831" y="283695"/>
                    <a:pt x="3037692" y="289550"/>
                  </a:cubicBezTo>
                  <a:cubicBezTo>
                    <a:pt x="3035890" y="294504"/>
                    <a:pt x="3027446" y="300922"/>
                    <a:pt x="3020803" y="299459"/>
                  </a:cubicBezTo>
                  <a:cubicBezTo>
                    <a:pt x="3020127" y="299346"/>
                    <a:pt x="3016862" y="300584"/>
                    <a:pt x="3016524" y="299684"/>
                  </a:cubicBezTo>
                  <a:cubicBezTo>
                    <a:pt x="3013597" y="292365"/>
                    <a:pt x="3013597" y="299459"/>
                    <a:pt x="3010107" y="299909"/>
                  </a:cubicBezTo>
                  <a:cubicBezTo>
                    <a:pt x="3006616" y="300359"/>
                    <a:pt x="3006391" y="295405"/>
                    <a:pt x="3003689" y="295630"/>
                  </a:cubicBezTo>
                  <a:cubicBezTo>
                    <a:pt x="2996595" y="296193"/>
                    <a:pt x="2992204" y="307340"/>
                    <a:pt x="2986574" y="291690"/>
                  </a:cubicBezTo>
                  <a:cubicBezTo>
                    <a:pt x="2980719" y="288537"/>
                    <a:pt x="2982408" y="301035"/>
                    <a:pt x="2978130" y="301260"/>
                  </a:cubicBezTo>
                  <a:cubicBezTo>
                    <a:pt x="2973401" y="288987"/>
                    <a:pt x="2967658" y="298220"/>
                    <a:pt x="2961015" y="297432"/>
                  </a:cubicBezTo>
                  <a:cubicBezTo>
                    <a:pt x="2954260" y="296531"/>
                    <a:pt x="2946266" y="290451"/>
                    <a:pt x="2937483" y="293829"/>
                  </a:cubicBezTo>
                  <a:cubicBezTo>
                    <a:pt x="2933092" y="290901"/>
                    <a:pt x="2932980" y="301373"/>
                    <a:pt x="2931178" y="303287"/>
                  </a:cubicBezTo>
                  <a:cubicBezTo>
                    <a:pt x="2928814" y="305876"/>
                    <a:pt x="2924647" y="300584"/>
                    <a:pt x="2924873" y="308128"/>
                  </a:cubicBezTo>
                  <a:cubicBezTo>
                    <a:pt x="2919581" y="309142"/>
                    <a:pt x="2918117" y="301373"/>
                    <a:pt x="2916203" y="294730"/>
                  </a:cubicBezTo>
                  <a:cubicBezTo>
                    <a:pt x="2911925" y="294955"/>
                    <a:pt x="2907646" y="295067"/>
                    <a:pt x="2903367" y="295293"/>
                  </a:cubicBezTo>
                  <a:cubicBezTo>
                    <a:pt x="2897963" y="295293"/>
                    <a:pt x="2900778" y="298783"/>
                    <a:pt x="2901341" y="304525"/>
                  </a:cubicBezTo>
                  <a:cubicBezTo>
                    <a:pt x="2896499" y="309930"/>
                    <a:pt x="2894698" y="298107"/>
                    <a:pt x="2890532" y="295743"/>
                  </a:cubicBezTo>
                  <a:cubicBezTo>
                    <a:pt x="2886141" y="293266"/>
                    <a:pt x="2880398" y="297544"/>
                    <a:pt x="2875557" y="291802"/>
                  </a:cubicBezTo>
                  <a:cubicBezTo>
                    <a:pt x="2870265" y="291352"/>
                    <a:pt x="2869026" y="299346"/>
                    <a:pt x="2864973" y="301485"/>
                  </a:cubicBezTo>
                  <a:cubicBezTo>
                    <a:pt x="2860694" y="299233"/>
                    <a:pt x="2851124" y="299796"/>
                    <a:pt x="2847746" y="293041"/>
                  </a:cubicBezTo>
                  <a:cubicBezTo>
                    <a:pt x="2845269" y="287974"/>
                    <a:pt x="2840652" y="298220"/>
                    <a:pt x="2839301" y="297995"/>
                  </a:cubicBezTo>
                  <a:cubicBezTo>
                    <a:pt x="2832433" y="296869"/>
                    <a:pt x="2826128" y="287524"/>
                    <a:pt x="2820048" y="294167"/>
                  </a:cubicBezTo>
                  <a:cubicBezTo>
                    <a:pt x="2817346" y="322428"/>
                    <a:pt x="2830181" y="315559"/>
                    <a:pt x="2835361" y="325693"/>
                  </a:cubicBezTo>
                  <a:cubicBezTo>
                    <a:pt x="2835473" y="339429"/>
                    <a:pt x="2819485" y="319838"/>
                    <a:pt x="2822750" y="339992"/>
                  </a:cubicBezTo>
                  <a:cubicBezTo>
                    <a:pt x="2835811" y="339880"/>
                    <a:pt x="2843130" y="346748"/>
                    <a:pt x="2852475" y="334137"/>
                  </a:cubicBezTo>
                  <a:cubicBezTo>
                    <a:pt x="2854164" y="334926"/>
                    <a:pt x="2854614" y="338641"/>
                    <a:pt x="2856754" y="338529"/>
                  </a:cubicBezTo>
                  <a:cubicBezTo>
                    <a:pt x="2859231" y="339317"/>
                    <a:pt x="2857992" y="343145"/>
                    <a:pt x="2856866" y="343145"/>
                  </a:cubicBezTo>
                  <a:cubicBezTo>
                    <a:pt x="2858555" y="352152"/>
                    <a:pt x="2860807" y="342469"/>
                    <a:pt x="2863284" y="342920"/>
                  </a:cubicBezTo>
                  <a:cubicBezTo>
                    <a:pt x="2868013" y="343708"/>
                    <a:pt x="2869364" y="351815"/>
                    <a:pt x="2874093" y="351702"/>
                  </a:cubicBezTo>
                  <a:cubicBezTo>
                    <a:pt x="2881299" y="351477"/>
                    <a:pt x="2889293" y="331773"/>
                    <a:pt x="2897513" y="346072"/>
                  </a:cubicBezTo>
                  <a:cubicBezTo>
                    <a:pt x="2897062" y="355530"/>
                    <a:pt x="2891883" y="355305"/>
                    <a:pt x="2891320" y="364763"/>
                  </a:cubicBezTo>
                  <a:cubicBezTo>
                    <a:pt x="2887041" y="366565"/>
                    <a:pt x="2884677" y="364087"/>
                    <a:pt x="2884789" y="355868"/>
                  </a:cubicBezTo>
                  <a:cubicBezTo>
                    <a:pt x="2881975" y="357557"/>
                    <a:pt x="2881524" y="364087"/>
                    <a:pt x="2878484" y="365326"/>
                  </a:cubicBezTo>
                  <a:cubicBezTo>
                    <a:pt x="2876795" y="390885"/>
                    <a:pt x="2884564" y="378725"/>
                    <a:pt x="2891432" y="378612"/>
                  </a:cubicBezTo>
                  <a:cubicBezTo>
                    <a:pt x="2898075" y="378387"/>
                    <a:pt x="2907196" y="379851"/>
                    <a:pt x="2910573" y="373208"/>
                  </a:cubicBezTo>
                  <a:cubicBezTo>
                    <a:pt x="2914627" y="382891"/>
                    <a:pt x="2917104" y="396289"/>
                    <a:pt x="2927913" y="390885"/>
                  </a:cubicBezTo>
                  <a:cubicBezTo>
                    <a:pt x="2924873" y="402369"/>
                    <a:pt x="2914740" y="399667"/>
                    <a:pt x="2915527" y="419033"/>
                  </a:cubicBezTo>
                  <a:cubicBezTo>
                    <a:pt x="2918905" y="419259"/>
                    <a:pt x="2923634" y="416444"/>
                    <a:pt x="2924085" y="423312"/>
                  </a:cubicBezTo>
                  <a:cubicBezTo>
                    <a:pt x="2923634" y="432882"/>
                    <a:pt x="2914740" y="425001"/>
                    <a:pt x="2913501" y="432995"/>
                  </a:cubicBezTo>
                  <a:cubicBezTo>
                    <a:pt x="2912713" y="447407"/>
                    <a:pt x="2919356" y="444930"/>
                    <a:pt x="2920257" y="455739"/>
                  </a:cubicBezTo>
                  <a:cubicBezTo>
                    <a:pt x="2911812" y="463508"/>
                    <a:pt x="2890532" y="464409"/>
                    <a:pt x="2881862" y="457315"/>
                  </a:cubicBezTo>
                  <a:cubicBezTo>
                    <a:pt x="2882988" y="448195"/>
                    <a:pt x="2888505" y="458103"/>
                    <a:pt x="2892558" y="456865"/>
                  </a:cubicBezTo>
                  <a:cubicBezTo>
                    <a:pt x="2892558" y="456865"/>
                    <a:pt x="2893121" y="452474"/>
                    <a:pt x="2894585" y="452136"/>
                  </a:cubicBezTo>
                  <a:cubicBezTo>
                    <a:pt x="2897850" y="451686"/>
                    <a:pt x="2898526" y="449434"/>
                    <a:pt x="2900890" y="447294"/>
                  </a:cubicBezTo>
                  <a:cubicBezTo>
                    <a:pt x="2904268" y="444254"/>
                    <a:pt x="2908209" y="449434"/>
                    <a:pt x="2907196" y="437837"/>
                  </a:cubicBezTo>
                  <a:cubicBezTo>
                    <a:pt x="2895936" y="438512"/>
                    <a:pt x="2879948" y="439300"/>
                    <a:pt x="2885578" y="415768"/>
                  </a:cubicBezTo>
                  <a:cubicBezTo>
                    <a:pt x="2873080" y="417907"/>
                    <a:pt x="2886816" y="429505"/>
                    <a:pt x="2881637" y="438962"/>
                  </a:cubicBezTo>
                  <a:cubicBezTo>
                    <a:pt x="2872179" y="443016"/>
                    <a:pt x="2868801" y="433333"/>
                    <a:pt x="2860244" y="435247"/>
                  </a:cubicBezTo>
                  <a:cubicBezTo>
                    <a:pt x="2858893" y="441440"/>
                    <a:pt x="2855853" y="444029"/>
                    <a:pt x="2851799" y="444817"/>
                  </a:cubicBezTo>
                  <a:cubicBezTo>
                    <a:pt x="2851687" y="453037"/>
                    <a:pt x="2854502" y="454388"/>
                    <a:pt x="2854164" y="463170"/>
                  </a:cubicBezTo>
                  <a:cubicBezTo>
                    <a:pt x="2850223" y="462720"/>
                    <a:pt x="2846958" y="460468"/>
                    <a:pt x="2845494" y="454388"/>
                  </a:cubicBezTo>
                  <a:cubicBezTo>
                    <a:pt x="2838851" y="451235"/>
                    <a:pt x="2841553" y="467224"/>
                    <a:pt x="2834910" y="464071"/>
                  </a:cubicBezTo>
                  <a:cubicBezTo>
                    <a:pt x="2835924" y="457203"/>
                    <a:pt x="2837950" y="452361"/>
                    <a:pt x="2838964" y="445493"/>
                  </a:cubicBezTo>
                  <a:cubicBezTo>
                    <a:pt x="2842229" y="450672"/>
                    <a:pt x="2844368" y="450560"/>
                    <a:pt x="2847521" y="445155"/>
                  </a:cubicBezTo>
                  <a:cubicBezTo>
                    <a:pt x="2843467" y="436598"/>
                    <a:pt x="2834798" y="441327"/>
                    <a:pt x="2826128" y="441440"/>
                  </a:cubicBezTo>
                  <a:cubicBezTo>
                    <a:pt x="2817458" y="441552"/>
                    <a:pt x="2809464" y="445606"/>
                    <a:pt x="2802708" y="442453"/>
                  </a:cubicBezTo>
                  <a:cubicBezTo>
                    <a:pt x="2799894" y="441102"/>
                    <a:pt x="2802145" y="436823"/>
                    <a:pt x="2800457" y="433333"/>
                  </a:cubicBezTo>
                  <a:cubicBezTo>
                    <a:pt x="2799781" y="431869"/>
                    <a:pt x="2796853" y="435022"/>
                    <a:pt x="2796178" y="433558"/>
                  </a:cubicBezTo>
                  <a:cubicBezTo>
                    <a:pt x="2794376" y="429167"/>
                    <a:pt x="2791561" y="428604"/>
                    <a:pt x="2787621" y="429279"/>
                  </a:cubicBezTo>
                  <a:cubicBezTo>
                    <a:pt x="2788071" y="421848"/>
                    <a:pt x="2785481" y="421510"/>
                    <a:pt x="2785256" y="415543"/>
                  </a:cubicBezTo>
                  <a:cubicBezTo>
                    <a:pt x="2783905" y="405409"/>
                    <a:pt x="2789197" y="408787"/>
                    <a:pt x="2789310" y="401581"/>
                  </a:cubicBezTo>
                  <a:cubicBezTo>
                    <a:pt x="2788859" y="391673"/>
                    <a:pt x="2796853" y="399217"/>
                    <a:pt x="2799894" y="396515"/>
                  </a:cubicBezTo>
                  <a:cubicBezTo>
                    <a:pt x="2802145" y="387732"/>
                    <a:pt x="2808000" y="386381"/>
                    <a:pt x="2810252" y="377711"/>
                  </a:cubicBezTo>
                  <a:cubicBezTo>
                    <a:pt x="2814981" y="381089"/>
                    <a:pt x="2815769" y="393587"/>
                    <a:pt x="2819034" y="400343"/>
                  </a:cubicBezTo>
                  <a:cubicBezTo>
                    <a:pt x="2823088" y="398203"/>
                    <a:pt x="2824214" y="390209"/>
                    <a:pt x="2829618" y="390660"/>
                  </a:cubicBezTo>
                  <a:cubicBezTo>
                    <a:pt x="2832095" y="389646"/>
                    <a:pt x="2830744" y="397528"/>
                    <a:pt x="2831870" y="399780"/>
                  </a:cubicBezTo>
                  <a:cubicBezTo>
                    <a:pt x="2832546" y="401243"/>
                    <a:pt x="2835473" y="398091"/>
                    <a:pt x="2836149" y="399555"/>
                  </a:cubicBezTo>
                  <a:cubicBezTo>
                    <a:pt x="2837275" y="402482"/>
                    <a:pt x="2841778" y="408449"/>
                    <a:pt x="2846845" y="399104"/>
                  </a:cubicBezTo>
                  <a:cubicBezTo>
                    <a:pt x="2846170" y="389646"/>
                    <a:pt x="2837387" y="398429"/>
                    <a:pt x="2838175" y="385705"/>
                  </a:cubicBezTo>
                  <a:cubicBezTo>
                    <a:pt x="2845607" y="372194"/>
                    <a:pt x="2852813" y="391223"/>
                    <a:pt x="2861708" y="389309"/>
                  </a:cubicBezTo>
                  <a:cubicBezTo>
                    <a:pt x="2861257" y="385368"/>
                    <a:pt x="2862496" y="384917"/>
                    <a:pt x="2863734" y="384580"/>
                  </a:cubicBezTo>
                  <a:cubicBezTo>
                    <a:pt x="2868238" y="375910"/>
                    <a:pt x="2867788" y="372982"/>
                    <a:pt x="2865536" y="361498"/>
                  </a:cubicBezTo>
                  <a:cubicBezTo>
                    <a:pt x="2856190" y="358570"/>
                    <a:pt x="2867337" y="370505"/>
                    <a:pt x="2861370" y="370843"/>
                  </a:cubicBezTo>
                  <a:cubicBezTo>
                    <a:pt x="2859568" y="374446"/>
                    <a:pt x="2856641" y="376022"/>
                    <a:pt x="2852925" y="375797"/>
                  </a:cubicBezTo>
                  <a:cubicBezTo>
                    <a:pt x="2848196" y="378499"/>
                    <a:pt x="2849773" y="367128"/>
                    <a:pt x="2846395" y="366902"/>
                  </a:cubicBezTo>
                  <a:cubicBezTo>
                    <a:pt x="2840765" y="373320"/>
                    <a:pt x="2840202" y="360034"/>
                    <a:pt x="2837725" y="358120"/>
                  </a:cubicBezTo>
                  <a:cubicBezTo>
                    <a:pt x="2836149" y="356881"/>
                    <a:pt x="2831420" y="368253"/>
                    <a:pt x="2831307" y="353841"/>
                  </a:cubicBezTo>
                  <a:cubicBezTo>
                    <a:pt x="2822412" y="369830"/>
                    <a:pt x="2814080" y="353729"/>
                    <a:pt x="2801582" y="364313"/>
                  </a:cubicBezTo>
                  <a:cubicBezTo>
                    <a:pt x="2800119" y="352828"/>
                    <a:pt x="2807663" y="353166"/>
                    <a:pt x="2809914" y="350126"/>
                  </a:cubicBezTo>
                  <a:cubicBezTo>
                    <a:pt x="2812504" y="346635"/>
                    <a:pt x="2813405" y="334588"/>
                    <a:pt x="2818359" y="340555"/>
                  </a:cubicBezTo>
                  <a:cubicBezTo>
                    <a:pt x="2818359" y="332336"/>
                    <a:pt x="2815769" y="330985"/>
                    <a:pt x="2815995" y="322315"/>
                  </a:cubicBezTo>
                  <a:cubicBezTo>
                    <a:pt x="2816107" y="318487"/>
                    <a:pt x="2818922" y="314771"/>
                    <a:pt x="2817909" y="308466"/>
                  </a:cubicBezTo>
                  <a:cubicBezTo>
                    <a:pt x="2817571" y="306102"/>
                    <a:pt x="2811378" y="299909"/>
                    <a:pt x="2811265" y="290338"/>
                  </a:cubicBezTo>
                  <a:cubicBezTo>
                    <a:pt x="2808789" y="291239"/>
                    <a:pt x="2807437" y="289438"/>
                    <a:pt x="2806987" y="285947"/>
                  </a:cubicBezTo>
                  <a:cubicBezTo>
                    <a:pt x="2795277" y="291577"/>
                    <a:pt x="2780077" y="290338"/>
                    <a:pt x="2768705" y="296756"/>
                  </a:cubicBezTo>
                  <a:cubicBezTo>
                    <a:pt x="2766678" y="312294"/>
                    <a:pt x="2775461" y="303624"/>
                    <a:pt x="2779514" y="305539"/>
                  </a:cubicBezTo>
                  <a:cubicBezTo>
                    <a:pt x="2782667" y="307453"/>
                    <a:pt x="2778726" y="311506"/>
                    <a:pt x="2779739" y="319275"/>
                  </a:cubicBezTo>
                  <a:cubicBezTo>
                    <a:pt x="2781653" y="321189"/>
                    <a:pt x="2783567" y="323103"/>
                    <a:pt x="2784130" y="328283"/>
                  </a:cubicBezTo>
                  <a:cubicBezTo>
                    <a:pt x="2783905" y="341343"/>
                    <a:pt x="2780527" y="347649"/>
                    <a:pt x="2780302" y="360597"/>
                  </a:cubicBezTo>
                  <a:cubicBezTo>
                    <a:pt x="2787058" y="359584"/>
                    <a:pt x="2787621" y="372532"/>
                    <a:pt x="2795390" y="369154"/>
                  </a:cubicBezTo>
                  <a:cubicBezTo>
                    <a:pt x="2797867" y="386156"/>
                    <a:pt x="2787508" y="376811"/>
                    <a:pt x="2789310" y="392461"/>
                  </a:cubicBezTo>
                  <a:cubicBezTo>
                    <a:pt x="2785031" y="392686"/>
                    <a:pt x="2780753" y="392799"/>
                    <a:pt x="2776474" y="393024"/>
                  </a:cubicBezTo>
                  <a:cubicBezTo>
                    <a:pt x="2775123" y="405409"/>
                    <a:pt x="2780978" y="401694"/>
                    <a:pt x="2783004" y="406535"/>
                  </a:cubicBezTo>
                  <a:cubicBezTo>
                    <a:pt x="2778050" y="421510"/>
                    <a:pt x="2780640" y="422862"/>
                    <a:pt x="2783455" y="438737"/>
                  </a:cubicBezTo>
                  <a:cubicBezTo>
                    <a:pt x="2778388" y="435810"/>
                    <a:pt x="2772758" y="443241"/>
                    <a:pt x="2766453" y="439413"/>
                  </a:cubicBezTo>
                  <a:cubicBezTo>
                    <a:pt x="2765665" y="438850"/>
                    <a:pt x="2763751" y="434796"/>
                    <a:pt x="2764201" y="434909"/>
                  </a:cubicBezTo>
                  <a:cubicBezTo>
                    <a:pt x="2760711" y="434571"/>
                    <a:pt x="2760598" y="439976"/>
                    <a:pt x="2757896" y="439751"/>
                  </a:cubicBezTo>
                  <a:cubicBezTo>
                    <a:pt x="2756094" y="439525"/>
                    <a:pt x="2755757" y="435247"/>
                    <a:pt x="2753617" y="435359"/>
                  </a:cubicBezTo>
                  <a:cubicBezTo>
                    <a:pt x="2748325" y="435585"/>
                    <a:pt x="2740894" y="442791"/>
                    <a:pt x="2730198" y="440989"/>
                  </a:cubicBezTo>
                  <a:cubicBezTo>
                    <a:pt x="2726144" y="440314"/>
                    <a:pt x="2724118" y="439188"/>
                    <a:pt x="2719501" y="436823"/>
                  </a:cubicBezTo>
                  <a:cubicBezTo>
                    <a:pt x="2711395" y="445493"/>
                    <a:pt x="2704752" y="447407"/>
                    <a:pt x="2696082" y="437837"/>
                  </a:cubicBezTo>
                  <a:cubicBezTo>
                    <a:pt x="2696195" y="427703"/>
                    <a:pt x="2705089" y="435472"/>
                    <a:pt x="2708805" y="432657"/>
                  </a:cubicBezTo>
                  <a:cubicBezTo>
                    <a:pt x="2706891" y="419709"/>
                    <a:pt x="2711620" y="420610"/>
                    <a:pt x="2710607" y="409575"/>
                  </a:cubicBezTo>
                  <a:cubicBezTo>
                    <a:pt x="2716461" y="409463"/>
                    <a:pt x="2721078" y="408900"/>
                    <a:pt x="2725581" y="408900"/>
                  </a:cubicBezTo>
                  <a:cubicBezTo>
                    <a:pt x="2727383" y="408900"/>
                    <a:pt x="2727721" y="413741"/>
                    <a:pt x="2729860" y="413291"/>
                  </a:cubicBezTo>
                  <a:cubicBezTo>
                    <a:pt x="2729635" y="413291"/>
                    <a:pt x="2730648" y="408787"/>
                    <a:pt x="2731887" y="408562"/>
                  </a:cubicBezTo>
                  <a:cubicBezTo>
                    <a:pt x="2737517" y="407661"/>
                    <a:pt x="2746637" y="419821"/>
                    <a:pt x="2753167" y="403045"/>
                  </a:cubicBezTo>
                  <a:cubicBezTo>
                    <a:pt x="2752829" y="391223"/>
                    <a:pt x="2744723" y="396852"/>
                    <a:pt x="2744385" y="385030"/>
                  </a:cubicBezTo>
                  <a:cubicBezTo>
                    <a:pt x="2741795" y="387169"/>
                    <a:pt x="2740106" y="391110"/>
                    <a:pt x="2740331" y="398992"/>
                  </a:cubicBezTo>
                  <a:cubicBezTo>
                    <a:pt x="2735827" y="396627"/>
                    <a:pt x="2733238" y="386156"/>
                    <a:pt x="2729635" y="394826"/>
                  </a:cubicBezTo>
                  <a:cubicBezTo>
                    <a:pt x="2726595" y="393362"/>
                    <a:pt x="2729297" y="386719"/>
                    <a:pt x="2731662" y="385593"/>
                  </a:cubicBezTo>
                  <a:cubicBezTo>
                    <a:pt x="2723667" y="368141"/>
                    <a:pt x="2721641" y="400455"/>
                    <a:pt x="2712633" y="395614"/>
                  </a:cubicBezTo>
                  <a:cubicBezTo>
                    <a:pt x="2710044" y="384354"/>
                    <a:pt x="2715898" y="385818"/>
                    <a:pt x="2718826" y="381540"/>
                  </a:cubicBezTo>
                  <a:cubicBezTo>
                    <a:pt x="2720965" y="378499"/>
                    <a:pt x="2722429" y="373545"/>
                    <a:pt x="2725131" y="372082"/>
                  </a:cubicBezTo>
                  <a:cubicBezTo>
                    <a:pt x="2731211" y="368816"/>
                    <a:pt x="2739543" y="373771"/>
                    <a:pt x="2746411" y="371181"/>
                  </a:cubicBezTo>
                  <a:cubicBezTo>
                    <a:pt x="2749677" y="370505"/>
                    <a:pt x="2747312" y="381202"/>
                    <a:pt x="2748776" y="384917"/>
                  </a:cubicBezTo>
                  <a:cubicBezTo>
                    <a:pt x="2749564" y="387057"/>
                    <a:pt x="2753955" y="383454"/>
                    <a:pt x="2753054" y="389309"/>
                  </a:cubicBezTo>
                  <a:cubicBezTo>
                    <a:pt x="2757333" y="389196"/>
                    <a:pt x="2755982" y="401694"/>
                    <a:pt x="2761724" y="398091"/>
                  </a:cubicBezTo>
                  <a:cubicBezTo>
                    <a:pt x="2769043" y="397978"/>
                    <a:pt x="2762963" y="392123"/>
                    <a:pt x="2761499" y="384354"/>
                  </a:cubicBezTo>
                  <a:cubicBezTo>
                    <a:pt x="2761837" y="386381"/>
                    <a:pt x="2764652" y="381427"/>
                    <a:pt x="2763526" y="379625"/>
                  </a:cubicBezTo>
                  <a:cubicBezTo>
                    <a:pt x="2761837" y="376923"/>
                    <a:pt x="2759472" y="376360"/>
                    <a:pt x="2759135" y="370618"/>
                  </a:cubicBezTo>
                  <a:cubicBezTo>
                    <a:pt x="2764089" y="370393"/>
                    <a:pt x="2769043" y="370168"/>
                    <a:pt x="2774110" y="369942"/>
                  </a:cubicBezTo>
                  <a:cubicBezTo>
                    <a:pt x="2775235" y="363074"/>
                    <a:pt x="2770844" y="356994"/>
                    <a:pt x="2769606" y="351702"/>
                  </a:cubicBezTo>
                  <a:cubicBezTo>
                    <a:pt x="2767917" y="344946"/>
                    <a:pt x="2770619" y="335489"/>
                    <a:pt x="2765102" y="338078"/>
                  </a:cubicBezTo>
                  <a:cubicBezTo>
                    <a:pt x="2765552" y="329971"/>
                    <a:pt x="2768592" y="327494"/>
                    <a:pt x="2773547" y="328508"/>
                  </a:cubicBezTo>
                  <a:cubicBezTo>
                    <a:pt x="2771632" y="305651"/>
                    <a:pt x="2763188" y="341343"/>
                    <a:pt x="2758572" y="324567"/>
                  </a:cubicBezTo>
                  <a:cubicBezTo>
                    <a:pt x="2756207" y="309254"/>
                    <a:pt x="2765102" y="317136"/>
                    <a:pt x="2769155" y="314884"/>
                  </a:cubicBezTo>
                  <a:cubicBezTo>
                    <a:pt x="2769493" y="299796"/>
                    <a:pt x="2760711" y="305539"/>
                    <a:pt x="2760373" y="292252"/>
                  </a:cubicBezTo>
                  <a:cubicBezTo>
                    <a:pt x="2752154" y="298783"/>
                    <a:pt x="2746862" y="285497"/>
                    <a:pt x="2732562" y="288875"/>
                  </a:cubicBezTo>
                  <a:cubicBezTo>
                    <a:pt x="2729297" y="289663"/>
                    <a:pt x="2725581" y="293829"/>
                    <a:pt x="2721978" y="293941"/>
                  </a:cubicBezTo>
                  <a:cubicBezTo>
                    <a:pt x="2718488" y="293941"/>
                    <a:pt x="2714547" y="290451"/>
                    <a:pt x="2711282" y="289775"/>
                  </a:cubicBezTo>
                  <a:cubicBezTo>
                    <a:pt x="2703738" y="288199"/>
                    <a:pt x="2696870" y="291577"/>
                    <a:pt x="2690002" y="290676"/>
                  </a:cubicBezTo>
                  <a:cubicBezTo>
                    <a:pt x="2686061" y="290113"/>
                    <a:pt x="2683359" y="286172"/>
                    <a:pt x="2679305" y="286510"/>
                  </a:cubicBezTo>
                  <a:cubicBezTo>
                    <a:pt x="2673788" y="286961"/>
                    <a:pt x="2667033" y="288762"/>
                    <a:pt x="2658025" y="292027"/>
                  </a:cubicBezTo>
                  <a:cubicBezTo>
                    <a:pt x="2654872" y="293153"/>
                    <a:pt x="2654197" y="296531"/>
                    <a:pt x="2651720" y="296869"/>
                  </a:cubicBezTo>
                  <a:cubicBezTo>
                    <a:pt x="2648117" y="297432"/>
                    <a:pt x="2645640" y="293491"/>
                    <a:pt x="2641023" y="292703"/>
                  </a:cubicBezTo>
                  <a:cubicBezTo>
                    <a:pt x="2641023" y="292703"/>
                    <a:pt x="2638546" y="297995"/>
                    <a:pt x="2636857" y="297432"/>
                  </a:cubicBezTo>
                  <a:cubicBezTo>
                    <a:pt x="2636745" y="297432"/>
                    <a:pt x="2636294" y="293041"/>
                    <a:pt x="2634718" y="292928"/>
                  </a:cubicBezTo>
                  <a:cubicBezTo>
                    <a:pt x="2631678" y="292703"/>
                    <a:pt x="2621319" y="294504"/>
                    <a:pt x="2615577" y="293716"/>
                  </a:cubicBezTo>
                  <a:cubicBezTo>
                    <a:pt x="2604205" y="292252"/>
                    <a:pt x="2596436" y="286285"/>
                    <a:pt x="2585740" y="294955"/>
                  </a:cubicBezTo>
                  <a:cubicBezTo>
                    <a:pt x="2585289" y="295293"/>
                    <a:pt x="2585289" y="298670"/>
                    <a:pt x="2583713" y="299684"/>
                  </a:cubicBezTo>
                  <a:cubicBezTo>
                    <a:pt x="2578984" y="302499"/>
                    <a:pt x="2572228" y="305764"/>
                    <a:pt x="2564572" y="305088"/>
                  </a:cubicBezTo>
                  <a:cubicBezTo>
                    <a:pt x="2559618" y="304638"/>
                    <a:pt x="2554101" y="293491"/>
                    <a:pt x="2549484" y="291915"/>
                  </a:cubicBezTo>
                  <a:cubicBezTo>
                    <a:pt x="2546444" y="290901"/>
                    <a:pt x="2541828" y="291239"/>
                    <a:pt x="2538788" y="292365"/>
                  </a:cubicBezTo>
                  <a:cubicBezTo>
                    <a:pt x="2534172" y="294054"/>
                    <a:pt x="2531807" y="294955"/>
                    <a:pt x="2523926" y="297544"/>
                  </a:cubicBezTo>
                  <a:cubicBezTo>
                    <a:pt x="2520886" y="298558"/>
                    <a:pt x="2519985" y="302386"/>
                    <a:pt x="2517620" y="302386"/>
                  </a:cubicBezTo>
                  <a:cubicBezTo>
                    <a:pt x="2512554" y="302499"/>
                    <a:pt x="2508388" y="295293"/>
                    <a:pt x="2502533" y="293829"/>
                  </a:cubicBezTo>
                  <a:cubicBezTo>
                    <a:pt x="2497579" y="292590"/>
                    <a:pt x="2484518" y="289438"/>
                    <a:pt x="2479113" y="294842"/>
                  </a:cubicBezTo>
                  <a:cubicBezTo>
                    <a:pt x="2478213" y="295743"/>
                    <a:pt x="2479451" y="299571"/>
                    <a:pt x="2477087" y="299571"/>
                  </a:cubicBezTo>
                  <a:cubicBezTo>
                    <a:pt x="2466390" y="299459"/>
                    <a:pt x="2454680" y="291352"/>
                    <a:pt x="2444997" y="291690"/>
                  </a:cubicBezTo>
                  <a:cubicBezTo>
                    <a:pt x="2433963" y="292140"/>
                    <a:pt x="2422253" y="304750"/>
                    <a:pt x="2410994" y="297770"/>
                  </a:cubicBezTo>
                  <a:cubicBezTo>
                    <a:pt x="2400410" y="298783"/>
                    <a:pt x="2410431" y="316460"/>
                    <a:pt x="2400635" y="321189"/>
                  </a:cubicBezTo>
                  <a:cubicBezTo>
                    <a:pt x="2394330" y="318262"/>
                    <a:pt x="2396920" y="294955"/>
                    <a:pt x="2389601" y="294054"/>
                  </a:cubicBezTo>
                  <a:cubicBezTo>
                    <a:pt x="2368433" y="307678"/>
                    <a:pt x="2349067" y="283470"/>
                    <a:pt x="2327787" y="296644"/>
                  </a:cubicBezTo>
                  <a:cubicBezTo>
                    <a:pt x="2325648" y="307115"/>
                    <a:pt x="2321594" y="313645"/>
                    <a:pt x="2315289" y="315559"/>
                  </a:cubicBezTo>
                  <a:cubicBezTo>
                    <a:pt x="2308421" y="319951"/>
                    <a:pt x="2312136" y="300697"/>
                    <a:pt x="2308646" y="297432"/>
                  </a:cubicBezTo>
                  <a:cubicBezTo>
                    <a:pt x="2306169" y="298220"/>
                    <a:pt x="2304818" y="296531"/>
                    <a:pt x="2304367" y="293041"/>
                  </a:cubicBezTo>
                  <a:cubicBezTo>
                    <a:pt x="2295810" y="293378"/>
                    <a:pt x="2287366" y="293716"/>
                    <a:pt x="2278808" y="294167"/>
                  </a:cubicBezTo>
                  <a:cubicBezTo>
                    <a:pt x="2274417" y="303624"/>
                    <a:pt x="2269463" y="328733"/>
                    <a:pt x="2275205" y="344946"/>
                  </a:cubicBezTo>
                  <a:cubicBezTo>
                    <a:pt x="2273404" y="353053"/>
                    <a:pt x="2268675" y="355418"/>
                    <a:pt x="2262595" y="354630"/>
                  </a:cubicBezTo>
                  <a:cubicBezTo>
                    <a:pt x="2257416" y="354404"/>
                    <a:pt x="2261919" y="339429"/>
                    <a:pt x="2264509" y="340781"/>
                  </a:cubicBezTo>
                  <a:cubicBezTo>
                    <a:pt x="2258767" y="330872"/>
                    <a:pt x="2260793" y="321189"/>
                    <a:pt x="2261919" y="304075"/>
                  </a:cubicBezTo>
                  <a:cubicBezTo>
                    <a:pt x="2254376" y="289550"/>
                    <a:pt x="2243341" y="283020"/>
                    <a:pt x="2227578" y="287073"/>
                  </a:cubicBezTo>
                  <a:cubicBezTo>
                    <a:pt x="2225552" y="291915"/>
                    <a:pt x="2223525" y="296531"/>
                    <a:pt x="2221385" y="301147"/>
                  </a:cubicBezTo>
                  <a:cubicBezTo>
                    <a:pt x="2213504" y="296869"/>
                    <a:pt x="2208437" y="286398"/>
                    <a:pt x="2199767" y="283695"/>
                  </a:cubicBezTo>
                  <a:cubicBezTo>
                    <a:pt x="2192224" y="281556"/>
                    <a:pt x="2194701" y="300134"/>
                    <a:pt x="2187157" y="297995"/>
                  </a:cubicBezTo>
                  <a:cubicBezTo>
                    <a:pt x="2187382" y="305876"/>
                    <a:pt x="2185693" y="309930"/>
                    <a:pt x="2183104" y="311956"/>
                  </a:cubicBezTo>
                  <a:cubicBezTo>
                    <a:pt x="2183216" y="318037"/>
                    <a:pt x="2183216" y="324229"/>
                    <a:pt x="2183329" y="330309"/>
                  </a:cubicBezTo>
                  <a:cubicBezTo>
                    <a:pt x="2180514" y="336052"/>
                    <a:pt x="2175335" y="336840"/>
                    <a:pt x="2170606" y="338416"/>
                  </a:cubicBezTo>
                  <a:cubicBezTo>
                    <a:pt x="2168241" y="337740"/>
                    <a:pt x="2167678" y="334700"/>
                    <a:pt x="2164413" y="334588"/>
                  </a:cubicBezTo>
                  <a:cubicBezTo>
                    <a:pt x="2163512" y="334588"/>
                    <a:pt x="2162724" y="334700"/>
                    <a:pt x="2161823" y="334700"/>
                  </a:cubicBezTo>
                  <a:cubicBezTo>
                    <a:pt x="2166215" y="332111"/>
                    <a:pt x="2170155" y="327720"/>
                    <a:pt x="2172520" y="321527"/>
                  </a:cubicBezTo>
                  <a:cubicBezTo>
                    <a:pt x="2173083" y="319951"/>
                    <a:pt x="2171732" y="313645"/>
                    <a:pt x="2172407" y="312294"/>
                  </a:cubicBezTo>
                  <a:cubicBezTo>
                    <a:pt x="2172858" y="311393"/>
                    <a:pt x="2176348" y="308466"/>
                    <a:pt x="2176573" y="307565"/>
                  </a:cubicBezTo>
                  <a:cubicBezTo>
                    <a:pt x="2177699" y="302386"/>
                    <a:pt x="2174997" y="293491"/>
                    <a:pt x="2178487" y="293716"/>
                  </a:cubicBezTo>
                  <a:cubicBezTo>
                    <a:pt x="2172858" y="275926"/>
                    <a:pt x="2157995" y="279529"/>
                    <a:pt x="2152928" y="294842"/>
                  </a:cubicBezTo>
                  <a:cubicBezTo>
                    <a:pt x="2148988" y="286510"/>
                    <a:pt x="2142007" y="284821"/>
                    <a:pt x="2135701" y="281781"/>
                  </a:cubicBezTo>
                  <a:cubicBezTo>
                    <a:pt x="2127370" y="279417"/>
                    <a:pt x="2123429" y="286285"/>
                    <a:pt x="2118812" y="291690"/>
                  </a:cubicBezTo>
                  <a:cubicBezTo>
                    <a:pt x="2110706" y="276489"/>
                    <a:pt x="2098095" y="290451"/>
                    <a:pt x="2084696" y="293153"/>
                  </a:cubicBezTo>
                  <a:cubicBezTo>
                    <a:pt x="2079630" y="294167"/>
                    <a:pt x="2077941" y="295968"/>
                    <a:pt x="2074113" y="298220"/>
                  </a:cubicBezTo>
                  <a:cubicBezTo>
                    <a:pt x="2070397" y="300472"/>
                    <a:pt x="2069496" y="301485"/>
                    <a:pt x="2065668" y="307790"/>
                  </a:cubicBezTo>
                  <a:cubicBezTo>
                    <a:pt x="2039771" y="305313"/>
                    <a:pt x="2022432" y="320176"/>
                    <a:pt x="2004192" y="333349"/>
                  </a:cubicBezTo>
                  <a:cubicBezTo>
                    <a:pt x="2004755" y="334588"/>
                    <a:pt x="2005318" y="335601"/>
                    <a:pt x="2005993" y="336389"/>
                  </a:cubicBezTo>
                  <a:cubicBezTo>
                    <a:pt x="1997323" y="337966"/>
                    <a:pt x="1988654" y="341569"/>
                    <a:pt x="1985276" y="343708"/>
                  </a:cubicBezTo>
                  <a:cubicBezTo>
                    <a:pt x="1974692" y="350238"/>
                    <a:pt x="1968837" y="337853"/>
                    <a:pt x="1961519" y="336840"/>
                  </a:cubicBezTo>
                  <a:cubicBezTo>
                    <a:pt x="1959042" y="336502"/>
                    <a:pt x="1957240" y="341681"/>
                    <a:pt x="1953187" y="342244"/>
                  </a:cubicBezTo>
                  <a:cubicBezTo>
                    <a:pt x="1950484" y="342582"/>
                    <a:pt x="1950034" y="337966"/>
                    <a:pt x="1946656" y="338303"/>
                  </a:cubicBezTo>
                  <a:cubicBezTo>
                    <a:pt x="1943616" y="338641"/>
                    <a:pt x="1942941" y="343933"/>
                    <a:pt x="1938324" y="343708"/>
                  </a:cubicBezTo>
                  <a:cubicBezTo>
                    <a:pt x="1934496" y="343595"/>
                    <a:pt x="1930780" y="336277"/>
                    <a:pt x="1927402" y="335601"/>
                  </a:cubicBezTo>
                  <a:cubicBezTo>
                    <a:pt x="1920534" y="334250"/>
                    <a:pt x="1920084" y="343145"/>
                    <a:pt x="1916706" y="336727"/>
                  </a:cubicBezTo>
                  <a:cubicBezTo>
                    <a:pt x="1915693" y="334700"/>
                    <a:pt x="1907586" y="337515"/>
                    <a:pt x="1906010" y="337853"/>
                  </a:cubicBezTo>
                  <a:cubicBezTo>
                    <a:pt x="1904659" y="338078"/>
                    <a:pt x="1903758" y="342695"/>
                    <a:pt x="1903983" y="342695"/>
                  </a:cubicBezTo>
                  <a:cubicBezTo>
                    <a:pt x="1901844" y="343145"/>
                    <a:pt x="1901281" y="338303"/>
                    <a:pt x="1899592" y="338529"/>
                  </a:cubicBezTo>
                  <a:cubicBezTo>
                    <a:pt x="1897453" y="338754"/>
                    <a:pt x="1897227" y="343370"/>
                    <a:pt x="1895539" y="343595"/>
                  </a:cubicBezTo>
                  <a:cubicBezTo>
                    <a:pt x="1896214" y="343483"/>
                    <a:pt x="1894075" y="339542"/>
                    <a:pt x="1893287" y="339204"/>
                  </a:cubicBezTo>
                  <a:cubicBezTo>
                    <a:pt x="1892048" y="338641"/>
                    <a:pt x="1890247" y="339429"/>
                    <a:pt x="1889008" y="339655"/>
                  </a:cubicBezTo>
                  <a:cubicBezTo>
                    <a:pt x="1886306" y="340218"/>
                    <a:pt x="1884729" y="343821"/>
                    <a:pt x="1880676" y="345059"/>
                  </a:cubicBezTo>
                  <a:cubicBezTo>
                    <a:pt x="1870655" y="348324"/>
                    <a:pt x="1858045" y="345960"/>
                    <a:pt x="1854779" y="338416"/>
                  </a:cubicBezTo>
                  <a:cubicBezTo>
                    <a:pt x="1854216" y="337177"/>
                    <a:pt x="1851289" y="339429"/>
                    <a:pt x="1850501" y="338866"/>
                  </a:cubicBezTo>
                  <a:cubicBezTo>
                    <a:pt x="1833049" y="326706"/>
                    <a:pt x="1805801" y="344271"/>
                    <a:pt x="1784408" y="340893"/>
                  </a:cubicBezTo>
                  <a:cubicBezTo>
                    <a:pt x="1781593" y="340443"/>
                    <a:pt x="1781368" y="336952"/>
                    <a:pt x="1777878" y="336952"/>
                  </a:cubicBezTo>
                  <a:cubicBezTo>
                    <a:pt x="1768758" y="336840"/>
                    <a:pt x="1759187" y="341118"/>
                    <a:pt x="1750180" y="339767"/>
                  </a:cubicBezTo>
                  <a:cubicBezTo>
                    <a:pt x="1746239" y="339204"/>
                    <a:pt x="1745225" y="336052"/>
                    <a:pt x="1741510" y="336052"/>
                  </a:cubicBezTo>
                  <a:cubicBezTo>
                    <a:pt x="1738808" y="336052"/>
                    <a:pt x="1738808" y="341456"/>
                    <a:pt x="1735317" y="341343"/>
                  </a:cubicBezTo>
                  <a:cubicBezTo>
                    <a:pt x="1732390" y="341231"/>
                    <a:pt x="1731039" y="337740"/>
                    <a:pt x="1726648" y="337628"/>
                  </a:cubicBezTo>
                  <a:cubicBezTo>
                    <a:pt x="1717978" y="337290"/>
                    <a:pt x="1709421" y="343595"/>
                    <a:pt x="1700976" y="335601"/>
                  </a:cubicBezTo>
                  <a:cubicBezTo>
                    <a:pt x="1698386" y="347198"/>
                    <a:pt x="1693995" y="344271"/>
                    <a:pt x="1692644" y="341006"/>
                  </a:cubicBezTo>
                  <a:cubicBezTo>
                    <a:pt x="1689491" y="333687"/>
                    <a:pt x="1674066" y="347536"/>
                    <a:pt x="1675755" y="347311"/>
                  </a:cubicBezTo>
                  <a:cubicBezTo>
                    <a:pt x="1672940" y="347536"/>
                    <a:pt x="1672715" y="342469"/>
                    <a:pt x="1669225" y="343370"/>
                  </a:cubicBezTo>
                  <a:cubicBezTo>
                    <a:pt x="1669562" y="343258"/>
                    <a:pt x="1668324" y="347536"/>
                    <a:pt x="1667198" y="348212"/>
                  </a:cubicBezTo>
                  <a:cubicBezTo>
                    <a:pt x="1658978" y="353616"/>
                    <a:pt x="1650534" y="346635"/>
                    <a:pt x="1647944" y="345509"/>
                  </a:cubicBezTo>
                  <a:cubicBezTo>
                    <a:pt x="1642089" y="343145"/>
                    <a:pt x="1639162" y="342807"/>
                    <a:pt x="1637135" y="342019"/>
                  </a:cubicBezTo>
                  <a:cubicBezTo>
                    <a:pt x="1634320" y="340781"/>
                    <a:pt x="1632519" y="338866"/>
                    <a:pt x="1630605" y="338078"/>
                  </a:cubicBezTo>
                  <a:cubicBezTo>
                    <a:pt x="1629366" y="337515"/>
                    <a:pt x="1627452" y="339655"/>
                    <a:pt x="1626326" y="338529"/>
                  </a:cubicBezTo>
                  <a:cubicBezTo>
                    <a:pt x="1624975" y="337177"/>
                    <a:pt x="1625988" y="324454"/>
                    <a:pt x="1621822" y="329746"/>
                  </a:cubicBezTo>
                  <a:cubicBezTo>
                    <a:pt x="1609662" y="334700"/>
                    <a:pt x="1593899" y="329183"/>
                    <a:pt x="1587594" y="328620"/>
                  </a:cubicBezTo>
                  <a:cubicBezTo>
                    <a:pt x="1578812" y="327832"/>
                    <a:pt x="1561810" y="331886"/>
                    <a:pt x="1555617" y="331886"/>
                  </a:cubicBezTo>
                  <a:cubicBezTo>
                    <a:pt x="1554491" y="331886"/>
                    <a:pt x="1552802" y="327607"/>
                    <a:pt x="1553365" y="327494"/>
                  </a:cubicBezTo>
                  <a:cubicBezTo>
                    <a:pt x="1550213" y="327832"/>
                    <a:pt x="1549199" y="331660"/>
                    <a:pt x="1547173" y="332786"/>
                  </a:cubicBezTo>
                  <a:cubicBezTo>
                    <a:pt x="1538390" y="337177"/>
                    <a:pt x="1532648" y="330647"/>
                    <a:pt x="1527807" y="330084"/>
                  </a:cubicBezTo>
                  <a:cubicBezTo>
                    <a:pt x="1516997" y="328846"/>
                    <a:pt x="1506864" y="333349"/>
                    <a:pt x="1495830" y="333349"/>
                  </a:cubicBezTo>
                  <a:cubicBezTo>
                    <a:pt x="1493240" y="333349"/>
                    <a:pt x="1492565" y="329971"/>
                    <a:pt x="1489299" y="329408"/>
                  </a:cubicBezTo>
                  <a:cubicBezTo>
                    <a:pt x="1478378" y="327607"/>
                    <a:pt x="1464754" y="336164"/>
                    <a:pt x="1459687" y="336952"/>
                  </a:cubicBezTo>
                  <a:cubicBezTo>
                    <a:pt x="1455859" y="337628"/>
                    <a:pt x="1451693" y="338078"/>
                    <a:pt x="1446964" y="338191"/>
                  </a:cubicBezTo>
                  <a:cubicBezTo>
                    <a:pt x="1444825" y="338303"/>
                    <a:pt x="1444262" y="333912"/>
                    <a:pt x="1442573" y="334025"/>
                  </a:cubicBezTo>
                  <a:cubicBezTo>
                    <a:pt x="1443248" y="333912"/>
                    <a:pt x="1441447" y="338303"/>
                    <a:pt x="1440546" y="338866"/>
                  </a:cubicBezTo>
                  <a:cubicBezTo>
                    <a:pt x="1439420" y="339655"/>
                    <a:pt x="1437506" y="339317"/>
                    <a:pt x="1436268" y="339317"/>
                  </a:cubicBezTo>
                  <a:cubicBezTo>
                    <a:pt x="1433565" y="339429"/>
                    <a:pt x="1431876" y="335939"/>
                    <a:pt x="1427598" y="335601"/>
                  </a:cubicBezTo>
                  <a:cubicBezTo>
                    <a:pt x="1420617" y="335038"/>
                    <a:pt x="1415325" y="341343"/>
                    <a:pt x="1408569" y="342132"/>
                  </a:cubicBezTo>
                  <a:cubicBezTo>
                    <a:pt x="1405980" y="342469"/>
                    <a:pt x="1403953" y="338754"/>
                    <a:pt x="1399900" y="338416"/>
                  </a:cubicBezTo>
                  <a:cubicBezTo>
                    <a:pt x="1396634" y="338078"/>
                    <a:pt x="1392468" y="338191"/>
                    <a:pt x="1389203" y="339542"/>
                  </a:cubicBezTo>
                  <a:cubicBezTo>
                    <a:pt x="1381209" y="342695"/>
                    <a:pt x="1377156" y="342019"/>
                    <a:pt x="1370062" y="341456"/>
                  </a:cubicBezTo>
                  <a:cubicBezTo>
                    <a:pt x="1343152" y="339317"/>
                    <a:pt x="1311964" y="350013"/>
                    <a:pt x="1282802" y="350238"/>
                  </a:cubicBezTo>
                  <a:cubicBezTo>
                    <a:pt x="1279762" y="350238"/>
                    <a:pt x="1278186" y="346410"/>
                    <a:pt x="1276271" y="346298"/>
                  </a:cubicBezTo>
                  <a:cubicBezTo>
                    <a:pt x="1276497" y="346298"/>
                    <a:pt x="1275821" y="350914"/>
                    <a:pt x="1274245" y="351139"/>
                  </a:cubicBezTo>
                  <a:cubicBezTo>
                    <a:pt x="1273006" y="351252"/>
                    <a:pt x="1271543" y="346748"/>
                    <a:pt x="1271993" y="346748"/>
                  </a:cubicBezTo>
                  <a:cubicBezTo>
                    <a:pt x="1268277" y="347086"/>
                    <a:pt x="1264674" y="351477"/>
                    <a:pt x="1261522" y="352378"/>
                  </a:cubicBezTo>
                  <a:cubicBezTo>
                    <a:pt x="1252514" y="355080"/>
                    <a:pt x="1242606" y="356544"/>
                    <a:pt x="1233824" y="355193"/>
                  </a:cubicBezTo>
                  <a:cubicBezTo>
                    <a:pt x="1231009" y="354742"/>
                    <a:pt x="1230783" y="351252"/>
                    <a:pt x="1227293" y="351252"/>
                  </a:cubicBezTo>
                  <a:cubicBezTo>
                    <a:pt x="1183719" y="351252"/>
                    <a:pt x="1137331" y="369830"/>
                    <a:pt x="1093194" y="364763"/>
                  </a:cubicBezTo>
                  <a:cubicBezTo>
                    <a:pt x="1089253" y="364313"/>
                    <a:pt x="1088240" y="360710"/>
                    <a:pt x="1084524" y="361047"/>
                  </a:cubicBezTo>
                  <a:cubicBezTo>
                    <a:pt x="1081596" y="361385"/>
                    <a:pt x="1080696" y="366452"/>
                    <a:pt x="1076192" y="366452"/>
                  </a:cubicBezTo>
                  <a:cubicBezTo>
                    <a:pt x="1069774" y="366565"/>
                    <a:pt x="1066621" y="357782"/>
                    <a:pt x="1063469" y="367690"/>
                  </a:cubicBezTo>
                  <a:cubicBezTo>
                    <a:pt x="1062456" y="370731"/>
                    <a:pt x="1060654" y="363299"/>
                    <a:pt x="1061217" y="363299"/>
                  </a:cubicBezTo>
                  <a:cubicBezTo>
                    <a:pt x="1049395" y="363524"/>
                    <a:pt x="1039711" y="365551"/>
                    <a:pt x="1029240" y="366565"/>
                  </a:cubicBezTo>
                  <a:cubicBezTo>
                    <a:pt x="985441" y="370505"/>
                    <a:pt x="926442" y="368816"/>
                    <a:pt x="890975" y="385143"/>
                  </a:cubicBezTo>
                  <a:cubicBezTo>
                    <a:pt x="885233" y="387845"/>
                    <a:pt x="876788" y="392461"/>
                    <a:pt x="871496" y="377937"/>
                  </a:cubicBezTo>
                  <a:cubicBezTo>
                    <a:pt x="911580" y="359133"/>
                    <a:pt x="953014" y="373771"/>
                    <a:pt x="992647" y="361160"/>
                  </a:cubicBezTo>
                  <a:cubicBezTo>
                    <a:pt x="999741" y="358908"/>
                    <a:pt x="998840" y="358120"/>
                    <a:pt x="1003344" y="360034"/>
                  </a:cubicBezTo>
                  <a:cubicBezTo>
                    <a:pt x="1004582" y="360597"/>
                    <a:pt x="1006271" y="359584"/>
                    <a:pt x="1007622" y="359584"/>
                  </a:cubicBezTo>
                  <a:cubicBezTo>
                    <a:pt x="1041063" y="359809"/>
                    <a:pt x="1075179" y="352715"/>
                    <a:pt x="1109745" y="349225"/>
                  </a:cubicBezTo>
                  <a:cubicBezTo>
                    <a:pt x="1145099" y="345622"/>
                    <a:pt x="1181805" y="349000"/>
                    <a:pt x="1214007" y="338754"/>
                  </a:cubicBezTo>
                  <a:cubicBezTo>
                    <a:pt x="1217835" y="337515"/>
                    <a:pt x="1218623" y="333687"/>
                    <a:pt x="1222339" y="333349"/>
                  </a:cubicBezTo>
                  <a:cubicBezTo>
                    <a:pt x="1225041" y="333012"/>
                    <a:pt x="1225379" y="337966"/>
                    <a:pt x="1228869" y="337290"/>
                  </a:cubicBezTo>
                  <a:cubicBezTo>
                    <a:pt x="1231684" y="336727"/>
                    <a:pt x="1231572" y="331998"/>
                    <a:pt x="1235062" y="331998"/>
                  </a:cubicBezTo>
                  <a:cubicBezTo>
                    <a:pt x="1234612" y="331998"/>
                    <a:pt x="1236301" y="335939"/>
                    <a:pt x="1237314" y="336389"/>
                  </a:cubicBezTo>
                  <a:cubicBezTo>
                    <a:pt x="1238665" y="336952"/>
                    <a:pt x="1240241" y="335939"/>
                    <a:pt x="1241593" y="335939"/>
                  </a:cubicBezTo>
                  <a:cubicBezTo>
                    <a:pt x="1260846" y="336052"/>
                    <a:pt x="1286405" y="329746"/>
                    <a:pt x="1301155" y="329971"/>
                  </a:cubicBezTo>
                  <a:cubicBezTo>
                    <a:pt x="1302281" y="329971"/>
                    <a:pt x="1303857" y="334363"/>
                    <a:pt x="1303407" y="334363"/>
                  </a:cubicBezTo>
                  <a:cubicBezTo>
                    <a:pt x="1307235" y="334137"/>
                    <a:pt x="1310500" y="328733"/>
                    <a:pt x="1313878" y="328733"/>
                  </a:cubicBezTo>
                  <a:cubicBezTo>
                    <a:pt x="1316693" y="328733"/>
                    <a:pt x="1318269" y="332223"/>
                    <a:pt x="1322548" y="332449"/>
                  </a:cubicBezTo>
                  <a:cubicBezTo>
                    <a:pt x="1338649" y="333462"/>
                    <a:pt x="1355650" y="332561"/>
                    <a:pt x="1371526" y="327494"/>
                  </a:cubicBezTo>
                  <a:cubicBezTo>
                    <a:pt x="1375354" y="326256"/>
                    <a:pt x="1376142" y="322428"/>
                    <a:pt x="1379858" y="322090"/>
                  </a:cubicBezTo>
                  <a:cubicBezTo>
                    <a:pt x="1382448" y="321865"/>
                    <a:pt x="1384474" y="325355"/>
                    <a:pt x="1388528" y="325805"/>
                  </a:cubicBezTo>
                  <a:cubicBezTo>
                    <a:pt x="1401251" y="327157"/>
                    <a:pt x="1412961" y="319388"/>
                    <a:pt x="1420279" y="318037"/>
                  </a:cubicBezTo>
                  <a:cubicBezTo>
                    <a:pt x="1422306" y="317699"/>
                    <a:pt x="1424670" y="317023"/>
                    <a:pt x="1426697" y="317361"/>
                  </a:cubicBezTo>
                  <a:cubicBezTo>
                    <a:pt x="1452481" y="321527"/>
                    <a:pt x="1493691" y="312407"/>
                    <a:pt x="1518349" y="312745"/>
                  </a:cubicBezTo>
                  <a:cubicBezTo>
                    <a:pt x="1519474" y="312745"/>
                    <a:pt x="1521164" y="317023"/>
                    <a:pt x="1520601" y="317136"/>
                  </a:cubicBezTo>
                  <a:cubicBezTo>
                    <a:pt x="1525555" y="316685"/>
                    <a:pt x="1528370" y="311281"/>
                    <a:pt x="1533211" y="311281"/>
                  </a:cubicBezTo>
                  <a:cubicBezTo>
                    <a:pt x="1537152" y="311281"/>
                    <a:pt x="1538053" y="314546"/>
                    <a:pt x="1541881" y="314996"/>
                  </a:cubicBezTo>
                  <a:cubicBezTo>
                    <a:pt x="1560121" y="317136"/>
                    <a:pt x="1583315" y="314321"/>
                    <a:pt x="1601443" y="309029"/>
                  </a:cubicBezTo>
                  <a:cubicBezTo>
                    <a:pt x="1608762" y="306890"/>
                    <a:pt x="1607073" y="306102"/>
                    <a:pt x="1612139" y="307903"/>
                  </a:cubicBezTo>
                  <a:cubicBezTo>
                    <a:pt x="1620697" y="310943"/>
                    <a:pt x="1625425" y="301936"/>
                    <a:pt x="1631168" y="301373"/>
                  </a:cubicBezTo>
                  <a:cubicBezTo>
                    <a:pt x="1630380" y="301485"/>
                    <a:pt x="1632744" y="305426"/>
                    <a:pt x="1633420" y="305764"/>
                  </a:cubicBezTo>
                  <a:cubicBezTo>
                    <a:pt x="1638261" y="308353"/>
                    <a:pt x="1645129" y="305426"/>
                    <a:pt x="1648282" y="304300"/>
                  </a:cubicBezTo>
                  <a:cubicBezTo>
                    <a:pt x="1650872" y="303287"/>
                    <a:pt x="1653011" y="299233"/>
                    <a:pt x="1654475" y="299008"/>
                  </a:cubicBezTo>
                  <a:cubicBezTo>
                    <a:pt x="1654925" y="299008"/>
                    <a:pt x="1654587" y="304525"/>
                    <a:pt x="1656727" y="303399"/>
                  </a:cubicBezTo>
                  <a:cubicBezTo>
                    <a:pt x="1657627" y="302949"/>
                    <a:pt x="1656164" y="298107"/>
                    <a:pt x="1658753" y="298558"/>
                  </a:cubicBezTo>
                  <a:cubicBezTo>
                    <a:pt x="1658641" y="298558"/>
                    <a:pt x="1659767" y="302386"/>
                    <a:pt x="1661005" y="302949"/>
                  </a:cubicBezTo>
                  <a:cubicBezTo>
                    <a:pt x="1666973" y="305539"/>
                    <a:pt x="1667536" y="299346"/>
                    <a:pt x="1671476" y="297319"/>
                  </a:cubicBezTo>
                  <a:cubicBezTo>
                    <a:pt x="1678345" y="293716"/>
                    <a:pt x="1680822" y="293266"/>
                    <a:pt x="1682173" y="296193"/>
                  </a:cubicBezTo>
                  <a:cubicBezTo>
                    <a:pt x="1682511" y="297094"/>
                    <a:pt x="1685776" y="295630"/>
                    <a:pt x="1686451" y="295743"/>
                  </a:cubicBezTo>
                  <a:cubicBezTo>
                    <a:pt x="1702552" y="298220"/>
                    <a:pt x="1724621" y="290451"/>
                    <a:pt x="1737569" y="290564"/>
                  </a:cubicBezTo>
                  <a:cubicBezTo>
                    <a:pt x="1738808" y="290564"/>
                    <a:pt x="1740159" y="294955"/>
                    <a:pt x="1739821" y="294955"/>
                  </a:cubicBezTo>
                  <a:cubicBezTo>
                    <a:pt x="1743762" y="294955"/>
                    <a:pt x="1744437" y="290451"/>
                    <a:pt x="1748153" y="289550"/>
                  </a:cubicBezTo>
                  <a:cubicBezTo>
                    <a:pt x="1750180" y="288987"/>
                    <a:pt x="1749954" y="293829"/>
                    <a:pt x="1750405" y="293941"/>
                  </a:cubicBezTo>
                  <a:cubicBezTo>
                    <a:pt x="1751756" y="294392"/>
                    <a:pt x="1752995" y="289325"/>
                    <a:pt x="1752432" y="289100"/>
                  </a:cubicBezTo>
                  <a:cubicBezTo>
                    <a:pt x="1755246" y="289888"/>
                    <a:pt x="1755472" y="293153"/>
                    <a:pt x="1758962" y="293041"/>
                  </a:cubicBezTo>
                  <a:cubicBezTo>
                    <a:pt x="1771798" y="292478"/>
                    <a:pt x="1785084" y="288987"/>
                    <a:pt x="1795105" y="289438"/>
                  </a:cubicBezTo>
                  <a:cubicBezTo>
                    <a:pt x="1804337" y="289775"/>
                    <a:pt x="1803211" y="291690"/>
                    <a:pt x="1807828" y="288199"/>
                  </a:cubicBezTo>
                  <a:cubicBezTo>
                    <a:pt x="1822127" y="277165"/>
                    <a:pt x="1845885" y="288312"/>
                    <a:pt x="1854779" y="288087"/>
                  </a:cubicBezTo>
                  <a:cubicBezTo>
                    <a:pt x="1859846" y="287974"/>
                    <a:pt x="1864800" y="282457"/>
                    <a:pt x="1869529" y="282006"/>
                  </a:cubicBezTo>
                  <a:cubicBezTo>
                    <a:pt x="1872232" y="281781"/>
                    <a:pt x="1874033" y="285497"/>
                    <a:pt x="1878199" y="285722"/>
                  </a:cubicBezTo>
                  <a:cubicBezTo>
                    <a:pt x="1899930" y="286961"/>
                    <a:pt x="1925939" y="276039"/>
                    <a:pt x="1948458" y="278629"/>
                  </a:cubicBezTo>
                  <a:cubicBezTo>
                    <a:pt x="1952398" y="279079"/>
                    <a:pt x="1953412" y="282682"/>
                    <a:pt x="1957127" y="282344"/>
                  </a:cubicBezTo>
                  <a:cubicBezTo>
                    <a:pt x="1960055" y="282006"/>
                    <a:pt x="1960956" y="276940"/>
                    <a:pt x="1965459" y="276940"/>
                  </a:cubicBezTo>
                  <a:cubicBezTo>
                    <a:pt x="1968274" y="276940"/>
                    <a:pt x="1969850" y="280430"/>
                    <a:pt x="1974129" y="280655"/>
                  </a:cubicBezTo>
                  <a:cubicBezTo>
                    <a:pt x="1989892" y="281556"/>
                    <a:pt x="2010835" y="275589"/>
                    <a:pt x="2023107" y="275701"/>
                  </a:cubicBezTo>
                  <a:cubicBezTo>
                    <a:pt x="2024233" y="275701"/>
                    <a:pt x="2025922" y="279980"/>
                    <a:pt x="2025359" y="280092"/>
                  </a:cubicBezTo>
                  <a:cubicBezTo>
                    <a:pt x="2030201" y="279642"/>
                    <a:pt x="2035043" y="270409"/>
                    <a:pt x="2040109" y="274012"/>
                  </a:cubicBezTo>
                  <a:cubicBezTo>
                    <a:pt x="2042361" y="273562"/>
                    <a:pt x="2041573" y="267932"/>
                    <a:pt x="2037857" y="269621"/>
                  </a:cubicBezTo>
                  <a:cubicBezTo>
                    <a:pt x="2035043" y="269959"/>
                    <a:pt x="2032228" y="270184"/>
                    <a:pt x="2029300" y="270522"/>
                  </a:cubicBezTo>
                  <a:cubicBezTo>
                    <a:pt x="2021419" y="260276"/>
                    <a:pt x="2014325" y="272323"/>
                    <a:pt x="2005881" y="272886"/>
                  </a:cubicBezTo>
                  <a:cubicBezTo>
                    <a:pt x="2002615" y="273112"/>
                    <a:pt x="1998449" y="269621"/>
                    <a:pt x="1995072" y="269396"/>
                  </a:cubicBezTo>
                  <a:cubicBezTo>
                    <a:pt x="1986177" y="268608"/>
                    <a:pt x="1976944" y="273562"/>
                    <a:pt x="1967373" y="272211"/>
                  </a:cubicBezTo>
                  <a:cubicBezTo>
                    <a:pt x="1963433" y="271648"/>
                    <a:pt x="1962419" y="268495"/>
                    <a:pt x="1958704" y="268495"/>
                  </a:cubicBezTo>
                  <a:cubicBezTo>
                    <a:pt x="1954650" y="268495"/>
                    <a:pt x="1954200" y="273900"/>
                    <a:pt x="1950372" y="273900"/>
                  </a:cubicBezTo>
                  <a:cubicBezTo>
                    <a:pt x="1950822" y="273900"/>
                    <a:pt x="1949021" y="269959"/>
                    <a:pt x="1948120" y="269509"/>
                  </a:cubicBezTo>
                  <a:cubicBezTo>
                    <a:pt x="1942265" y="267031"/>
                    <a:pt x="1933933" y="272436"/>
                    <a:pt x="1931118" y="271197"/>
                  </a:cubicBezTo>
                  <a:cubicBezTo>
                    <a:pt x="1930555" y="270972"/>
                    <a:pt x="1927853" y="266919"/>
                    <a:pt x="1928866" y="266806"/>
                  </a:cubicBezTo>
                  <a:cubicBezTo>
                    <a:pt x="1926051" y="266919"/>
                    <a:pt x="1926164" y="272211"/>
                    <a:pt x="1922674" y="271986"/>
                  </a:cubicBezTo>
                  <a:cubicBezTo>
                    <a:pt x="1914342" y="271535"/>
                    <a:pt x="1908825" y="267594"/>
                    <a:pt x="1903645" y="278516"/>
                  </a:cubicBezTo>
                  <a:cubicBezTo>
                    <a:pt x="1903307" y="271648"/>
                    <a:pt x="1899930" y="275926"/>
                    <a:pt x="1897115" y="274575"/>
                  </a:cubicBezTo>
                  <a:cubicBezTo>
                    <a:pt x="1885855" y="269058"/>
                    <a:pt x="1862436" y="270297"/>
                    <a:pt x="1848024" y="274913"/>
                  </a:cubicBezTo>
                  <a:cubicBezTo>
                    <a:pt x="1843745" y="276264"/>
                    <a:pt x="1841831" y="280430"/>
                    <a:pt x="1837553" y="280543"/>
                  </a:cubicBezTo>
                  <a:cubicBezTo>
                    <a:pt x="1835413" y="280655"/>
                    <a:pt x="1834963" y="277052"/>
                    <a:pt x="1833161" y="276377"/>
                  </a:cubicBezTo>
                  <a:cubicBezTo>
                    <a:pt x="1831135" y="275589"/>
                    <a:pt x="1828883" y="277503"/>
                    <a:pt x="1826744" y="277052"/>
                  </a:cubicBezTo>
                  <a:cubicBezTo>
                    <a:pt x="1822803" y="276039"/>
                    <a:pt x="1819087" y="273787"/>
                    <a:pt x="1815935" y="273562"/>
                  </a:cubicBezTo>
                  <a:cubicBezTo>
                    <a:pt x="1803662" y="272661"/>
                    <a:pt x="1793416" y="280543"/>
                    <a:pt x="1786322" y="281218"/>
                  </a:cubicBezTo>
                  <a:cubicBezTo>
                    <a:pt x="1783057" y="281556"/>
                    <a:pt x="1779004" y="278291"/>
                    <a:pt x="1775513" y="277728"/>
                  </a:cubicBezTo>
                  <a:cubicBezTo>
                    <a:pt x="1768983" y="276602"/>
                    <a:pt x="1762452" y="279529"/>
                    <a:pt x="1758512" y="279417"/>
                  </a:cubicBezTo>
                  <a:cubicBezTo>
                    <a:pt x="1757386" y="279417"/>
                    <a:pt x="1755697" y="275138"/>
                    <a:pt x="1756260" y="275026"/>
                  </a:cubicBezTo>
                  <a:cubicBezTo>
                    <a:pt x="1752206" y="275476"/>
                    <a:pt x="1749504" y="280655"/>
                    <a:pt x="1745788" y="280655"/>
                  </a:cubicBezTo>
                  <a:cubicBezTo>
                    <a:pt x="1743086" y="280655"/>
                    <a:pt x="1741397" y="277390"/>
                    <a:pt x="1737119" y="276940"/>
                  </a:cubicBezTo>
                  <a:cubicBezTo>
                    <a:pt x="1729687" y="276152"/>
                    <a:pt x="1720567" y="279980"/>
                    <a:pt x="1713699" y="279304"/>
                  </a:cubicBezTo>
                  <a:cubicBezTo>
                    <a:pt x="1710659" y="278966"/>
                    <a:pt x="1709533" y="275589"/>
                    <a:pt x="1705029" y="275589"/>
                  </a:cubicBezTo>
                  <a:cubicBezTo>
                    <a:pt x="1701652" y="275589"/>
                    <a:pt x="1697936" y="280880"/>
                    <a:pt x="1694558" y="281218"/>
                  </a:cubicBezTo>
                  <a:cubicBezTo>
                    <a:pt x="1695234" y="281106"/>
                    <a:pt x="1693094" y="277165"/>
                    <a:pt x="1692306" y="276827"/>
                  </a:cubicBezTo>
                  <a:cubicBezTo>
                    <a:pt x="1684425" y="273449"/>
                    <a:pt x="1675417" y="280092"/>
                    <a:pt x="1673278" y="283358"/>
                  </a:cubicBezTo>
                  <a:cubicBezTo>
                    <a:pt x="1671364" y="286398"/>
                    <a:pt x="1672602" y="286623"/>
                    <a:pt x="1669225" y="288424"/>
                  </a:cubicBezTo>
                  <a:cubicBezTo>
                    <a:pt x="1663707" y="291352"/>
                    <a:pt x="1657064" y="291690"/>
                    <a:pt x="1652223" y="290113"/>
                  </a:cubicBezTo>
                  <a:cubicBezTo>
                    <a:pt x="1649183" y="289100"/>
                    <a:pt x="1645242" y="282457"/>
                    <a:pt x="1641301" y="282006"/>
                  </a:cubicBezTo>
                  <a:cubicBezTo>
                    <a:pt x="1634433" y="281218"/>
                    <a:pt x="1636460" y="291352"/>
                    <a:pt x="1632744" y="282907"/>
                  </a:cubicBezTo>
                  <a:cubicBezTo>
                    <a:pt x="1632406" y="282006"/>
                    <a:pt x="1629141" y="283470"/>
                    <a:pt x="1628466" y="283358"/>
                  </a:cubicBezTo>
                  <a:cubicBezTo>
                    <a:pt x="1613941" y="281106"/>
                    <a:pt x="1600993" y="281894"/>
                    <a:pt x="1594350" y="286848"/>
                  </a:cubicBezTo>
                  <a:cubicBezTo>
                    <a:pt x="1581852" y="296193"/>
                    <a:pt x="1557757" y="298670"/>
                    <a:pt x="1541318" y="296869"/>
                  </a:cubicBezTo>
                  <a:cubicBezTo>
                    <a:pt x="1537490" y="296418"/>
                    <a:pt x="1536364" y="292703"/>
                    <a:pt x="1532648" y="293153"/>
                  </a:cubicBezTo>
                  <a:cubicBezTo>
                    <a:pt x="1530171" y="293491"/>
                    <a:pt x="1529495" y="297207"/>
                    <a:pt x="1526455" y="298445"/>
                  </a:cubicBezTo>
                  <a:cubicBezTo>
                    <a:pt x="1518011" y="301710"/>
                    <a:pt x="1514183" y="296193"/>
                    <a:pt x="1509228" y="295518"/>
                  </a:cubicBezTo>
                  <a:cubicBezTo>
                    <a:pt x="1481418" y="292365"/>
                    <a:pt x="1451130" y="301373"/>
                    <a:pt x="1419829" y="304525"/>
                  </a:cubicBezTo>
                  <a:cubicBezTo>
                    <a:pt x="1393932" y="307115"/>
                    <a:pt x="1363757" y="312745"/>
                    <a:pt x="1341013" y="312519"/>
                  </a:cubicBezTo>
                  <a:cubicBezTo>
                    <a:pt x="1331893" y="312407"/>
                    <a:pt x="1332681" y="310943"/>
                    <a:pt x="1328290" y="313758"/>
                  </a:cubicBezTo>
                  <a:cubicBezTo>
                    <a:pt x="1317931" y="320514"/>
                    <a:pt x="1301155" y="318487"/>
                    <a:pt x="1292147" y="317361"/>
                  </a:cubicBezTo>
                  <a:cubicBezTo>
                    <a:pt x="1288206" y="316911"/>
                    <a:pt x="1287193" y="313308"/>
                    <a:pt x="1283477" y="313645"/>
                  </a:cubicBezTo>
                  <a:cubicBezTo>
                    <a:pt x="1280550" y="313983"/>
                    <a:pt x="1279649" y="318937"/>
                    <a:pt x="1275146" y="319050"/>
                  </a:cubicBezTo>
                  <a:cubicBezTo>
                    <a:pt x="1271430" y="319162"/>
                    <a:pt x="1267714" y="315897"/>
                    <a:pt x="1264337" y="315559"/>
                  </a:cubicBezTo>
                  <a:cubicBezTo>
                    <a:pt x="1260283" y="315109"/>
                    <a:pt x="1255442" y="315334"/>
                    <a:pt x="1251613" y="316798"/>
                  </a:cubicBezTo>
                  <a:cubicBezTo>
                    <a:pt x="1243394" y="319951"/>
                    <a:pt x="1242156" y="318937"/>
                    <a:pt x="1234612" y="318487"/>
                  </a:cubicBezTo>
                  <a:cubicBezTo>
                    <a:pt x="1222339" y="317699"/>
                    <a:pt x="1206576" y="322765"/>
                    <a:pt x="1196330" y="322315"/>
                  </a:cubicBezTo>
                  <a:cubicBezTo>
                    <a:pt x="1188786" y="321977"/>
                    <a:pt x="1187210" y="318712"/>
                    <a:pt x="1185633" y="323441"/>
                  </a:cubicBezTo>
                  <a:cubicBezTo>
                    <a:pt x="1181580" y="335601"/>
                    <a:pt x="1159511" y="317023"/>
                    <a:pt x="1155796" y="326481"/>
                  </a:cubicBezTo>
                  <a:cubicBezTo>
                    <a:pt x="1152418" y="326368"/>
                    <a:pt x="1148477" y="327832"/>
                    <a:pt x="1149153" y="317924"/>
                  </a:cubicBezTo>
                  <a:cubicBezTo>
                    <a:pt x="1190025" y="319613"/>
                    <a:pt x="1229995" y="301936"/>
                    <a:pt x="1266251" y="306102"/>
                  </a:cubicBezTo>
                  <a:cubicBezTo>
                    <a:pt x="1270191" y="306552"/>
                    <a:pt x="1271205" y="310042"/>
                    <a:pt x="1274920" y="309817"/>
                  </a:cubicBezTo>
                  <a:cubicBezTo>
                    <a:pt x="1278974" y="309479"/>
                    <a:pt x="1279537" y="304187"/>
                    <a:pt x="1283252" y="304413"/>
                  </a:cubicBezTo>
                  <a:cubicBezTo>
                    <a:pt x="1286067" y="304525"/>
                    <a:pt x="1286292" y="309254"/>
                    <a:pt x="1289783" y="308353"/>
                  </a:cubicBezTo>
                  <a:cubicBezTo>
                    <a:pt x="1291922" y="307790"/>
                    <a:pt x="1292147" y="304300"/>
                    <a:pt x="1293836" y="303287"/>
                  </a:cubicBezTo>
                  <a:cubicBezTo>
                    <a:pt x="1301380" y="298896"/>
                    <a:pt x="1304307" y="305876"/>
                    <a:pt x="1308924" y="306327"/>
                  </a:cubicBezTo>
                  <a:cubicBezTo>
                    <a:pt x="1331330" y="308916"/>
                    <a:pt x="1362856" y="303737"/>
                    <a:pt x="1383461" y="298783"/>
                  </a:cubicBezTo>
                  <a:cubicBezTo>
                    <a:pt x="1388753" y="297544"/>
                    <a:pt x="1402152" y="305764"/>
                    <a:pt x="1402152" y="283132"/>
                  </a:cubicBezTo>
                  <a:cubicBezTo>
                    <a:pt x="1390442" y="283470"/>
                    <a:pt x="1389316" y="282569"/>
                    <a:pt x="1383011" y="285046"/>
                  </a:cubicBezTo>
                  <a:cubicBezTo>
                    <a:pt x="1372652" y="289100"/>
                    <a:pt x="1356326" y="289775"/>
                    <a:pt x="1349007" y="288537"/>
                  </a:cubicBezTo>
                  <a:cubicBezTo>
                    <a:pt x="1344954" y="287749"/>
                    <a:pt x="1344053" y="284934"/>
                    <a:pt x="1342589" y="289212"/>
                  </a:cubicBezTo>
                  <a:cubicBezTo>
                    <a:pt x="1341463" y="292590"/>
                    <a:pt x="1330767" y="290451"/>
                    <a:pt x="1329866" y="290451"/>
                  </a:cubicBezTo>
                  <a:cubicBezTo>
                    <a:pt x="1325475" y="290901"/>
                    <a:pt x="1320521" y="295630"/>
                    <a:pt x="1316918" y="287186"/>
                  </a:cubicBezTo>
                  <a:cubicBezTo>
                    <a:pt x="1334145" y="280205"/>
                    <a:pt x="1352272" y="275138"/>
                    <a:pt x="1369950" y="277165"/>
                  </a:cubicBezTo>
                  <a:cubicBezTo>
                    <a:pt x="1377156" y="277953"/>
                    <a:pt x="1376255" y="278854"/>
                    <a:pt x="1380646" y="276039"/>
                  </a:cubicBezTo>
                  <a:cubicBezTo>
                    <a:pt x="1388640" y="270860"/>
                    <a:pt x="1398436" y="274463"/>
                    <a:pt x="1406205" y="273449"/>
                  </a:cubicBezTo>
                  <a:cubicBezTo>
                    <a:pt x="1413298" y="272549"/>
                    <a:pt x="1423995" y="275363"/>
                    <a:pt x="1425233" y="266919"/>
                  </a:cubicBezTo>
                  <a:cubicBezTo>
                    <a:pt x="1418590" y="262978"/>
                    <a:pt x="1422306" y="259600"/>
                    <a:pt x="1424783" y="253182"/>
                  </a:cubicBezTo>
                  <a:cubicBezTo>
                    <a:pt x="1418253" y="240121"/>
                    <a:pt x="1421518" y="265005"/>
                    <a:pt x="1414424" y="263428"/>
                  </a:cubicBezTo>
                  <a:cubicBezTo>
                    <a:pt x="1403953" y="269058"/>
                    <a:pt x="1403503" y="250255"/>
                    <a:pt x="1394833" y="251606"/>
                  </a:cubicBezTo>
                  <a:cubicBezTo>
                    <a:pt x="1395846" y="263654"/>
                    <a:pt x="1390780" y="263879"/>
                    <a:pt x="1386726" y="266243"/>
                  </a:cubicBezTo>
                  <a:cubicBezTo>
                    <a:pt x="1368599" y="265793"/>
                    <a:pt x="1349570" y="273112"/>
                    <a:pt x="1335609" y="271423"/>
                  </a:cubicBezTo>
                  <a:cubicBezTo>
                    <a:pt x="1328065" y="270522"/>
                    <a:pt x="1331893" y="269171"/>
                    <a:pt x="1327051" y="272323"/>
                  </a:cubicBezTo>
                  <a:cubicBezTo>
                    <a:pt x="1321534" y="275926"/>
                    <a:pt x="1316805" y="271085"/>
                    <a:pt x="1312189" y="273787"/>
                  </a:cubicBezTo>
                  <a:cubicBezTo>
                    <a:pt x="1307235" y="272886"/>
                    <a:pt x="1310275" y="287298"/>
                    <a:pt x="1306222" y="288199"/>
                  </a:cubicBezTo>
                  <a:cubicBezTo>
                    <a:pt x="1306334" y="278178"/>
                    <a:pt x="1303970" y="273787"/>
                    <a:pt x="1299353" y="275026"/>
                  </a:cubicBezTo>
                  <a:cubicBezTo>
                    <a:pt x="1290008" y="277277"/>
                    <a:pt x="1280212" y="275138"/>
                    <a:pt x="1273794" y="277615"/>
                  </a:cubicBezTo>
                  <a:cubicBezTo>
                    <a:pt x="1269741" y="279192"/>
                    <a:pt x="1269065" y="282119"/>
                    <a:pt x="1267377" y="278291"/>
                  </a:cubicBezTo>
                  <a:cubicBezTo>
                    <a:pt x="1266926" y="277390"/>
                    <a:pt x="1263774" y="278854"/>
                    <a:pt x="1263098" y="278741"/>
                  </a:cubicBezTo>
                  <a:cubicBezTo>
                    <a:pt x="1251388" y="276940"/>
                    <a:pt x="1239228" y="284934"/>
                    <a:pt x="1233148" y="277165"/>
                  </a:cubicBezTo>
                  <a:cubicBezTo>
                    <a:pt x="1232135" y="281894"/>
                    <a:pt x="1226280" y="285384"/>
                    <a:pt x="1222789" y="287411"/>
                  </a:cubicBezTo>
                  <a:cubicBezTo>
                    <a:pt x="1219074" y="289663"/>
                    <a:pt x="1211643" y="296981"/>
                    <a:pt x="1210066" y="288649"/>
                  </a:cubicBezTo>
                  <a:cubicBezTo>
                    <a:pt x="1210404" y="279192"/>
                    <a:pt x="1215471" y="278854"/>
                    <a:pt x="1218173" y="274012"/>
                  </a:cubicBezTo>
                  <a:cubicBezTo>
                    <a:pt x="1248686" y="270972"/>
                    <a:pt x="1279199" y="267820"/>
                    <a:pt x="1309712" y="264780"/>
                  </a:cubicBezTo>
                  <a:cubicBezTo>
                    <a:pt x="1309712" y="257574"/>
                    <a:pt x="1308924" y="248904"/>
                    <a:pt x="1313540" y="250593"/>
                  </a:cubicBezTo>
                  <a:cubicBezTo>
                    <a:pt x="1313428" y="255997"/>
                    <a:pt x="1310050" y="261402"/>
                    <a:pt x="1313990" y="264329"/>
                  </a:cubicBezTo>
                  <a:cubicBezTo>
                    <a:pt x="1314553" y="256448"/>
                    <a:pt x="1316805" y="265005"/>
                    <a:pt x="1320408" y="263654"/>
                  </a:cubicBezTo>
                  <a:cubicBezTo>
                    <a:pt x="1334595" y="262190"/>
                    <a:pt x="1348782" y="260839"/>
                    <a:pt x="1362969" y="259375"/>
                  </a:cubicBezTo>
                  <a:cubicBezTo>
                    <a:pt x="1366572" y="260051"/>
                    <a:pt x="1368036" y="253633"/>
                    <a:pt x="1362856" y="254759"/>
                  </a:cubicBezTo>
                  <a:cubicBezTo>
                    <a:pt x="1361393" y="254871"/>
                    <a:pt x="1360041" y="255096"/>
                    <a:pt x="1358578" y="255209"/>
                  </a:cubicBezTo>
                  <a:cubicBezTo>
                    <a:pt x="1356438" y="255434"/>
                    <a:pt x="1354299" y="255659"/>
                    <a:pt x="1352160" y="255885"/>
                  </a:cubicBezTo>
                  <a:cubicBezTo>
                    <a:pt x="1348895" y="255434"/>
                    <a:pt x="1344391" y="258362"/>
                    <a:pt x="1343490" y="252169"/>
                  </a:cubicBezTo>
                  <a:cubicBezTo>
                    <a:pt x="1346868" y="245188"/>
                    <a:pt x="1351259" y="238545"/>
                    <a:pt x="1355763" y="237081"/>
                  </a:cubicBezTo>
                  <a:cubicBezTo>
                    <a:pt x="1358127" y="236293"/>
                    <a:pt x="1357114" y="240684"/>
                    <a:pt x="1358015" y="241473"/>
                  </a:cubicBezTo>
                  <a:cubicBezTo>
                    <a:pt x="1367473" y="249016"/>
                    <a:pt x="1374566" y="232240"/>
                    <a:pt x="1379408" y="243950"/>
                  </a:cubicBezTo>
                  <a:cubicBezTo>
                    <a:pt x="1380534" y="246539"/>
                    <a:pt x="1382110" y="239221"/>
                    <a:pt x="1381434" y="239108"/>
                  </a:cubicBezTo>
                  <a:cubicBezTo>
                    <a:pt x="1385150" y="239446"/>
                    <a:pt x="1389203" y="242711"/>
                    <a:pt x="1392243" y="242599"/>
                  </a:cubicBezTo>
                  <a:cubicBezTo>
                    <a:pt x="1394608" y="242486"/>
                    <a:pt x="1393369" y="238545"/>
                    <a:pt x="1394270" y="237757"/>
                  </a:cubicBezTo>
                  <a:cubicBezTo>
                    <a:pt x="1396184" y="235955"/>
                    <a:pt x="1398436" y="242036"/>
                    <a:pt x="1398661" y="241923"/>
                  </a:cubicBezTo>
                  <a:cubicBezTo>
                    <a:pt x="1407218" y="240234"/>
                    <a:pt x="1407106" y="238320"/>
                    <a:pt x="1411384" y="240684"/>
                  </a:cubicBezTo>
                  <a:cubicBezTo>
                    <a:pt x="1421405" y="246089"/>
                    <a:pt x="1432327" y="234154"/>
                    <a:pt x="1436831" y="233478"/>
                  </a:cubicBezTo>
                  <a:cubicBezTo>
                    <a:pt x="1440546" y="233028"/>
                    <a:pt x="1443699" y="237307"/>
                    <a:pt x="1447639" y="236969"/>
                  </a:cubicBezTo>
                  <a:cubicBezTo>
                    <a:pt x="1450342" y="236744"/>
                    <a:pt x="1450454" y="232127"/>
                    <a:pt x="1453832" y="231677"/>
                  </a:cubicBezTo>
                  <a:cubicBezTo>
                    <a:pt x="1455971" y="231339"/>
                    <a:pt x="1456422" y="235730"/>
                    <a:pt x="1458223" y="235843"/>
                  </a:cubicBezTo>
                  <a:cubicBezTo>
                    <a:pt x="1460926" y="235955"/>
                    <a:pt x="1460926" y="230213"/>
                    <a:pt x="1464416" y="230551"/>
                  </a:cubicBezTo>
                  <a:cubicBezTo>
                    <a:pt x="1464191" y="230551"/>
                    <a:pt x="1465542" y="234379"/>
                    <a:pt x="1466668" y="234942"/>
                  </a:cubicBezTo>
                  <a:cubicBezTo>
                    <a:pt x="1467906" y="235505"/>
                    <a:pt x="1469595" y="234492"/>
                    <a:pt x="1470947" y="234492"/>
                  </a:cubicBezTo>
                  <a:cubicBezTo>
                    <a:pt x="1498307" y="234154"/>
                    <a:pt x="1529270" y="233816"/>
                    <a:pt x="1556068" y="225935"/>
                  </a:cubicBezTo>
                  <a:cubicBezTo>
                    <a:pt x="1558657" y="225146"/>
                    <a:pt x="1560796" y="220868"/>
                    <a:pt x="1562260" y="220643"/>
                  </a:cubicBezTo>
                  <a:cubicBezTo>
                    <a:pt x="1564850" y="220418"/>
                    <a:pt x="1566877" y="223908"/>
                    <a:pt x="1570930" y="224358"/>
                  </a:cubicBezTo>
                  <a:cubicBezTo>
                    <a:pt x="1577123" y="225146"/>
                    <a:pt x="1582752" y="222106"/>
                    <a:pt x="1587932" y="222669"/>
                  </a:cubicBezTo>
                  <a:cubicBezTo>
                    <a:pt x="1591873" y="223007"/>
                    <a:pt x="1592886" y="226723"/>
                    <a:pt x="1596601" y="226385"/>
                  </a:cubicBezTo>
                  <a:cubicBezTo>
                    <a:pt x="1599304" y="226160"/>
                    <a:pt x="1600655" y="221656"/>
                    <a:pt x="1604933" y="220980"/>
                  </a:cubicBezTo>
                  <a:cubicBezTo>
                    <a:pt x="1608424" y="220418"/>
                    <a:pt x="1612477" y="224921"/>
                    <a:pt x="1615742" y="224471"/>
                  </a:cubicBezTo>
                  <a:cubicBezTo>
                    <a:pt x="1615179" y="224583"/>
                    <a:pt x="1616868" y="220192"/>
                    <a:pt x="1617769" y="219629"/>
                  </a:cubicBezTo>
                  <a:cubicBezTo>
                    <a:pt x="1631618" y="210622"/>
                    <a:pt x="1650196" y="220418"/>
                    <a:pt x="1658415" y="220080"/>
                  </a:cubicBezTo>
                  <a:cubicBezTo>
                    <a:pt x="1664946" y="219855"/>
                    <a:pt x="1666410" y="214788"/>
                    <a:pt x="1668887" y="214450"/>
                  </a:cubicBezTo>
                  <a:cubicBezTo>
                    <a:pt x="1671026" y="214112"/>
                    <a:pt x="1671476" y="218278"/>
                    <a:pt x="1673278" y="218616"/>
                  </a:cubicBezTo>
                  <a:cubicBezTo>
                    <a:pt x="1676318" y="219179"/>
                    <a:pt x="1677782" y="213324"/>
                    <a:pt x="1679471" y="213437"/>
                  </a:cubicBezTo>
                  <a:cubicBezTo>
                    <a:pt x="1682285" y="213437"/>
                    <a:pt x="1682511" y="218391"/>
                    <a:pt x="1686001" y="217377"/>
                  </a:cubicBezTo>
                  <a:cubicBezTo>
                    <a:pt x="1693094" y="215351"/>
                    <a:pt x="1692194" y="214337"/>
                    <a:pt x="1696698" y="216252"/>
                  </a:cubicBezTo>
                  <a:cubicBezTo>
                    <a:pt x="1698049" y="216814"/>
                    <a:pt x="1699625" y="215801"/>
                    <a:pt x="1700976" y="215801"/>
                  </a:cubicBezTo>
                  <a:cubicBezTo>
                    <a:pt x="1722144" y="215914"/>
                    <a:pt x="1744888" y="207019"/>
                    <a:pt x="1764817" y="209383"/>
                  </a:cubicBezTo>
                  <a:cubicBezTo>
                    <a:pt x="1768758" y="209834"/>
                    <a:pt x="1769771" y="213211"/>
                    <a:pt x="1773487" y="213099"/>
                  </a:cubicBezTo>
                  <a:cubicBezTo>
                    <a:pt x="1776527" y="212986"/>
                    <a:pt x="1777990" y="208032"/>
                    <a:pt x="1779679" y="207807"/>
                  </a:cubicBezTo>
                  <a:cubicBezTo>
                    <a:pt x="1782494" y="207582"/>
                    <a:pt x="1782719" y="212761"/>
                    <a:pt x="1786210" y="211748"/>
                  </a:cubicBezTo>
                  <a:cubicBezTo>
                    <a:pt x="1789025" y="210960"/>
                    <a:pt x="1788912" y="206794"/>
                    <a:pt x="1792402" y="206456"/>
                  </a:cubicBezTo>
                  <a:cubicBezTo>
                    <a:pt x="1795105" y="206231"/>
                    <a:pt x="1795555" y="210509"/>
                    <a:pt x="1798933" y="210397"/>
                  </a:cubicBezTo>
                  <a:cubicBezTo>
                    <a:pt x="1802986" y="210284"/>
                    <a:pt x="1803437" y="204992"/>
                    <a:pt x="1807265" y="204992"/>
                  </a:cubicBezTo>
                  <a:cubicBezTo>
                    <a:pt x="1806814" y="204992"/>
                    <a:pt x="1808616" y="208933"/>
                    <a:pt x="1809517" y="209383"/>
                  </a:cubicBezTo>
                  <a:cubicBezTo>
                    <a:pt x="1819650" y="213774"/>
                    <a:pt x="1826969" y="202740"/>
                    <a:pt x="1832824" y="202402"/>
                  </a:cubicBezTo>
                  <a:cubicBezTo>
                    <a:pt x="1836539" y="202177"/>
                    <a:pt x="1839804" y="205555"/>
                    <a:pt x="1843633" y="205893"/>
                  </a:cubicBezTo>
                  <a:cubicBezTo>
                    <a:pt x="1873245" y="208257"/>
                    <a:pt x="1906235" y="192156"/>
                    <a:pt x="1935172" y="196660"/>
                  </a:cubicBezTo>
                  <a:cubicBezTo>
                    <a:pt x="1937986" y="197111"/>
                    <a:pt x="1938212" y="200601"/>
                    <a:pt x="1941702" y="200601"/>
                  </a:cubicBezTo>
                  <a:cubicBezTo>
                    <a:pt x="1954763" y="200601"/>
                    <a:pt x="1969850" y="200488"/>
                    <a:pt x="1982123" y="196548"/>
                  </a:cubicBezTo>
                  <a:cubicBezTo>
                    <a:pt x="1986064" y="195309"/>
                    <a:pt x="1986740" y="192156"/>
                    <a:pt x="1990455" y="191143"/>
                  </a:cubicBezTo>
                  <a:cubicBezTo>
                    <a:pt x="1989892" y="191256"/>
                    <a:pt x="1991581" y="195309"/>
                    <a:pt x="1992707" y="195534"/>
                  </a:cubicBezTo>
                  <a:cubicBezTo>
                    <a:pt x="1994846" y="195872"/>
                    <a:pt x="1995184" y="191143"/>
                    <a:pt x="1996760" y="190468"/>
                  </a:cubicBezTo>
                  <a:cubicBezTo>
                    <a:pt x="2000364" y="199137"/>
                    <a:pt x="2009258" y="201277"/>
                    <a:pt x="2016352" y="202290"/>
                  </a:cubicBezTo>
                  <a:cubicBezTo>
                    <a:pt x="2030426" y="204429"/>
                    <a:pt x="2047991" y="199250"/>
                    <a:pt x="2058800" y="193395"/>
                  </a:cubicBezTo>
                  <a:cubicBezTo>
                    <a:pt x="2066006" y="203416"/>
                    <a:pt x="2074788" y="204317"/>
                    <a:pt x="2082670" y="204767"/>
                  </a:cubicBezTo>
                  <a:cubicBezTo>
                    <a:pt x="2087286" y="205105"/>
                    <a:pt x="2090776" y="199925"/>
                    <a:pt x="2095280" y="198912"/>
                  </a:cubicBezTo>
                  <a:cubicBezTo>
                    <a:pt x="2098433" y="198236"/>
                    <a:pt x="2099897" y="202740"/>
                    <a:pt x="2101811" y="202853"/>
                  </a:cubicBezTo>
                  <a:cubicBezTo>
                    <a:pt x="2104175" y="202965"/>
                    <a:pt x="2102937" y="198799"/>
                    <a:pt x="2103838" y="198011"/>
                  </a:cubicBezTo>
                  <a:cubicBezTo>
                    <a:pt x="2105977" y="195985"/>
                    <a:pt x="2107778" y="202177"/>
                    <a:pt x="2108229" y="202177"/>
                  </a:cubicBezTo>
                  <a:cubicBezTo>
                    <a:pt x="2112845" y="202290"/>
                    <a:pt x="2112282" y="196998"/>
                    <a:pt x="2114646" y="201502"/>
                  </a:cubicBezTo>
                  <a:cubicBezTo>
                    <a:pt x="2116673" y="205443"/>
                    <a:pt x="2146848" y="198124"/>
                    <a:pt x="2146623" y="198236"/>
                  </a:cubicBezTo>
                  <a:cubicBezTo>
                    <a:pt x="2147186" y="197899"/>
                    <a:pt x="2149438" y="193282"/>
                    <a:pt x="2148650" y="193395"/>
                  </a:cubicBezTo>
                  <a:cubicBezTo>
                    <a:pt x="2151577" y="192832"/>
                    <a:pt x="2152703" y="198462"/>
                    <a:pt x="2157320" y="197111"/>
                  </a:cubicBezTo>
                  <a:cubicBezTo>
                    <a:pt x="2161373" y="195985"/>
                    <a:pt x="2164188" y="191706"/>
                    <a:pt x="2167791" y="191481"/>
                  </a:cubicBezTo>
                  <a:cubicBezTo>
                    <a:pt x="2171732" y="191143"/>
                    <a:pt x="2175335" y="203641"/>
                    <a:pt x="2178487" y="190355"/>
                  </a:cubicBezTo>
                  <a:cubicBezTo>
                    <a:pt x="2168466" y="193508"/>
                    <a:pt x="2175898" y="184838"/>
                    <a:pt x="2171619" y="177181"/>
                  </a:cubicBezTo>
                  <a:cubicBezTo>
                    <a:pt x="2158783" y="177970"/>
                    <a:pt x="2145610" y="180559"/>
                    <a:pt x="2135476" y="180784"/>
                  </a:cubicBezTo>
                  <a:cubicBezTo>
                    <a:pt x="2132211" y="180897"/>
                    <a:pt x="2133112" y="175605"/>
                    <a:pt x="2131198" y="181235"/>
                  </a:cubicBezTo>
                  <a:cubicBezTo>
                    <a:pt x="2130973" y="181910"/>
                    <a:pt x="2127482" y="181798"/>
                    <a:pt x="2126919" y="181685"/>
                  </a:cubicBezTo>
                  <a:cubicBezTo>
                    <a:pt x="2123767" y="181235"/>
                    <a:pt x="2122866" y="177632"/>
                    <a:pt x="2118250" y="177970"/>
                  </a:cubicBezTo>
                  <a:cubicBezTo>
                    <a:pt x="2114759" y="178195"/>
                    <a:pt x="2111044" y="177970"/>
                    <a:pt x="2107553" y="179096"/>
                  </a:cubicBezTo>
                  <a:cubicBezTo>
                    <a:pt x="2097757" y="182023"/>
                    <a:pt x="2098771" y="181347"/>
                    <a:pt x="2090551" y="180784"/>
                  </a:cubicBezTo>
                  <a:cubicBezTo>
                    <a:pt x="2080080" y="180221"/>
                    <a:pt x="2064767" y="184275"/>
                    <a:pt x="2056435" y="184275"/>
                  </a:cubicBezTo>
                  <a:cubicBezTo>
                    <a:pt x="2052494" y="184275"/>
                    <a:pt x="2045851" y="180672"/>
                    <a:pt x="2045626" y="180784"/>
                  </a:cubicBezTo>
                  <a:cubicBezTo>
                    <a:pt x="2044613" y="181460"/>
                    <a:pt x="2042361" y="197111"/>
                    <a:pt x="2039659" y="195196"/>
                  </a:cubicBezTo>
                  <a:cubicBezTo>
                    <a:pt x="2039208" y="187990"/>
                    <a:pt x="2039434" y="179321"/>
                    <a:pt x="2034930" y="181910"/>
                  </a:cubicBezTo>
                  <a:cubicBezTo>
                    <a:pt x="2029188" y="188328"/>
                    <a:pt x="2027273" y="184613"/>
                    <a:pt x="2024233" y="183036"/>
                  </a:cubicBezTo>
                  <a:cubicBezTo>
                    <a:pt x="2022432" y="182023"/>
                    <a:pt x="2019730" y="183712"/>
                    <a:pt x="2017816" y="183712"/>
                  </a:cubicBezTo>
                  <a:cubicBezTo>
                    <a:pt x="2003854" y="183487"/>
                    <a:pt x="1992032" y="187540"/>
                    <a:pt x="1979534" y="187540"/>
                  </a:cubicBezTo>
                  <a:cubicBezTo>
                    <a:pt x="1976831" y="187540"/>
                    <a:pt x="1976381" y="183937"/>
                    <a:pt x="1973003" y="183599"/>
                  </a:cubicBezTo>
                  <a:cubicBezTo>
                    <a:pt x="1956790" y="182136"/>
                    <a:pt x="1940463" y="191143"/>
                    <a:pt x="1924025" y="188553"/>
                  </a:cubicBezTo>
                  <a:cubicBezTo>
                    <a:pt x="1918845" y="187765"/>
                    <a:pt x="1914567" y="179771"/>
                    <a:pt x="1911302" y="189792"/>
                  </a:cubicBezTo>
                  <a:cubicBezTo>
                    <a:pt x="1910288" y="192832"/>
                    <a:pt x="1908487" y="185401"/>
                    <a:pt x="1909050" y="185401"/>
                  </a:cubicBezTo>
                  <a:cubicBezTo>
                    <a:pt x="1893512" y="186527"/>
                    <a:pt x="1880226" y="185288"/>
                    <a:pt x="1866489" y="189679"/>
                  </a:cubicBezTo>
                  <a:cubicBezTo>
                    <a:pt x="1859396" y="191931"/>
                    <a:pt x="1860297" y="192719"/>
                    <a:pt x="1855793" y="190805"/>
                  </a:cubicBezTo>
                  <a:cubicBezTo>
                    <a:pt x="1839242" y="183712"/>
                    <a:pt x="1810080" y="196998"/>
                    <a:pt x="1796231" y="196773"/>
                  </a:cubicBezTo>
                  <a:cubicBezTo>
                    <a:pt x="1795105" y="196773"/>
                    <a:pt x="1793416" y="192494"/>
                    <a:pt x="1793979" y="192382"/>
                  </a:cubicBezTo>
                  <a:cubicBezTo>
                    <a:pt x="1789250" y="192832"/>
                    <a:pt x="1785984" y="198124"/>
                    <a:pt x="1781368" y="198236"/>
                  </a:cubicBezTo>
                  <a:cubicBezTo>
                    <a:pt x="1777653" y="198349"/>
                    <a:pt x="1774387" y="194859"/>
                    <a:pt x="1770559" y="194746"/>
                  </a:cubicBezTo>
                  <a:cubicBezTo>
                    <a:pt x="1762565" y="194408"/>
                    <a:pt x="1762340" y="201502"/>
                    <a:pt x="1759863" y="195872"/>
                  </a:cubicBezTo>
                  <a:cubicBezTo>
                    <a:pt x="1756935" y="189116"/>
                    <a:pt x="1732953" y="199137"/>
                    <a:pt x="1730025" y="198912"/>
                  </a:cubicBezTo>
                  <a:cubicBezTo>
                    <a:pt x="1727210" y="198687"/>
                    <a:pt x="1726985" y="194971"/>
                    <a:pt x="1723495" y="194971"/>
                  </a:cubicBezTo>
                  <a:cubicBezTo>
                    <a:pt x="1720004" y="194971"/>
                    <a:pt x="1716289" y="195309"/>
                    <a:pt x="1712798" y="196097"/>
                  </a:cubicBezTo>
                  <a:cubicBezTo>
                    <a:pt x="1703791" y="198011"/>
                    <a:pt x="1704692" y="199362"/>
                    <a:pt x="1700075" y="197336"/>
                  </a:cubicBezTo>
                  <a:cubicBezTo>
                    <a:pt x="1691068" y="193508"/>
                    <a:pt x="1677219" y="198011"/>
                    <a:pt x="1670238" y="200376"/>
                  </a:cubicBezTo>
                  <a:cubicBezTo>
                    <a:pt x="1667648" y="201277"/>
                    <a:pt x="1665509" y="205443"/>
                    <a:pt x="1664045" y="205668"/>
                  </a:cubicBezTo>
                  <a:cubicBezTo>
                    <a:pt x="1661343" y="205893"/>
                    <a:pt x="1659541" y="202177"/>
                    <a:pt x="1655376" y="201952"/>
                  </a:cubicBezTo>
                  <a:cubicBezTo>
                    <a:pt x="1643103" y="201277"/>
                    <a:pt x="1630830" y="206906"/>
                    <a:pt x="1619233" y="205555"/>
                  </a:cubicBezTo>
                  <a:cubicBezTo>
                    <a:pt x="1614954" y="205105"/>
                    <a:pt x="1608762" y="201727"/>
                    <a:pt x="1606285" y="202290"/>
                  </a:cubicBezTo>
                  <a:cubicBezTo>
                    <a:pt x="1604596" y="202628"/>
                    <a:pt x="1604483" y="207019"/>
                    <a:pt x="1604258" y="207131"/>
                  </a:cubicBezTo>
                  <a:cubicBezTo>
                    <a:pt x="1602569" y="207920"/>
                    <a:pt x="1599867" y="202965"/>
                    <a:pt x="1599867" y="202965"/>
                  </a:cubicBezTo>
                  <a:cubicBezTo>
                    <a:pt x="1595363" y="204317"/>
                    <a:pt x="1592098" y="208257"/>
                    <a:pt x="1587256" y="208820"/>
                  </a:cubicBezTo>
                  <a:cubicBezTo>
                    <a:pt x="1583315" y="209271"/>
                    <a:pt x="1582414" y="205330"/>
                    <a:pt x="1578586" y="205105"/>
                  </a:cubicBezTo>
                  <a:cubicBezTo>
                    <a:pt x="1576447" y="204992"/>
                    <a:pt x="1576222" y="209721"/>
                    <a:pt x="1574420" y="210171"/>
                  </a:cubicBezTo>
                  <a:cubicBezTo>
                    <a:pt x="1571718" y="210847"/>
                    <a:pt x="1571268" y="205668"/>
                    <a:pt x="1567890" y="206231"/>
                  </a:cubicBezTo>
                  <a:cubicBezTo>
                    <a:pt x="1566088" y="206568"/>
                    <a:pt x="1566201" y="210847"/>
                    <a:pt x="1565863" y="211072"/>
                  </a:cubicBezTo>
                  <a:cubicBezTo>
                    <a:pt x="1564625" y="211748"/>
                    <a:pt x="1562936" y="207019"/>
                    <a:pt x="1563611" y="206681"/>
                  </a:cubicBezTo>
                  <a:cubicBezTo>
                    <a:pt x="1560909" y="208032"/>
                    <a:pt x="1560796" y="211297"/>
                    <a:pt x="1557419" y="211860"/>
                  </a:cubicBezTo>
                  <a:cubicBezTo>
                    <a:pt x="1553816" y="212423"/>
                    <a:pt x="1550100" y="207694"/>
                    <a:pt x="1546610" y="208370"/>
                  </a:cubicBezTo>
                  <a:cubicBezTo>
                    <a:pt x="1547173" y="208257"/>
                    <a:pt x="1545371" y="212649"/>
                    <a:pt x="1544583" y="213211"/>
                  </a:cubicBezTo>
                  <a:cubicBezTo>
                    <a:pt x="1537602" y="218616"/>
                    <a:pt x="1533774" y="210622"/>
                    <a:pt x="1529495" y="210171"/>
                  </a:cubicBezTo>
                  <a:cubicBezTo>
                    <a:pt x="1500446" y="206794"/>
                    <a:pt x="1468357" y="216364"/>
                    <a:pt x="1435817" y="219629"/>
                  </a:cubicBezTo>
                  <a:cubicBezTo>
                    <a:pt x="1405417" y="222669"/>
                    <a:pt x="1372202" y="232578"/>
                    <a:pt x="1342139" y="229087"/>
                  </a:cubicBezTo>
                  <a:cubicBezTo>
                    <a:pt x="1338198" y="228637"/>
                    <a:pt x="1337185" y="225146"/>
                    <a:pt x="1333469" y="225372"/>
                  </a:cubicBezTo>
                  <a:cubicBezTo>
                    <a:pt x="1330992" y="225597"/>
                    <a:pt x="1329078" y="229538"/>
                    <a:pt x="1325137" y="230776"/>
                  </a:cubicBezTo>
                  <a:cubicBezTo>
                    <a:pt x="1315567" y="233929"/>
                    <a:pt x="1308473" y="229312"/>
                    <a:pt x="1303744" y="228299"/>
                  </a:cubicBezTo>
                  <a:cubicBezTo>
                    <a:pt x="1293724" y="226272"/>
                    <a:pt x="1285166" y="234379"/>
                    <a:pt x="1280437" y="235280"/>
                  </a:cubicBezTo>
                  <a:cubicBezTo>
                    <a:pt x="1262873" y="238433"/>
                    <a:pt x="1244407" y="240797"/>
                    <a:pt x="1229320" y="240459"/>
                  </a:cubicBezTo>
                  <a:cubicBezTo>
                    <a:pt x="1226392" y="240347"/>
                    <a:pt x="1216709" y="249016"/>
                    <a:pt x="1216259" y="232578"/>
                  </a:cubicBezTo>
                  <a:cubicBezTo>
                    <a:pt x="1234837" y="228074"/>
                    <a:pt x="1253640" y="232352"/>
                    <a:pt x="1271655" y="226948"/>
                  </a:cubicBezTo>
                  <a:cubicBezTo>
                    <a:pt x="1274245" y="226160"/>
                    <a:pt x="1276384" y="221881"/>
                    <a:pt x="1277848" y="221656"/>
                  </a:cubicBezTo>
                  <a:cubicBezTo>
                    <a:pt x="1280325" y="221431"/>
                    <a:pt x="1281226" y="225034"/>
                    <a:pt x="1284378" y="225597"/>
                  </a:cubicBezTo>
                  <a:cubicBezTo>
                    <a:pt x="1293386" y="227286"/>
                    <a:pt x="1297552" y="219517"/>
                    <a:pt x="1303407" y="219066"/>
                  </a:cubicBezTo>
                  <a:cubicBezTo>
                    <a:pt x="1310500" y="218503"/>
                    <a:pt x="1318494" y="221769"/>
                    <a:pt x="1324799" y="221543"/>
                  </a:cubicBezTo>
                  <a:cubicBezTo>
                    <a:pt x="1329754" y="221318"/>
                    <a:pt x="1335158" y="220980"/>
                    <a:pt x="1339662" y="220080"/>
                  </a:cubicBezTo>
                  <a:cubicBezTo>
                    <a:pt x="1350246" y="217940"/>
                    <a:pt x="1351484" y="216252"/>
                    <a:pt x="1356664" y="218391"/>
                  </a:cubicBezTo>
                  <a:cubicBezTo>
                    <a:pt x="1365108" y="221769"/>
                    <a:pt x="1368936" y="212649"/>
                    <a:pt x="1373553" y="212086"/>
                  </a:cubicBezTo>
                  <a:cubicBezTo>
                    <a:pt x="1377606" y="211635"/>
                    <a:pt x="1378394" y="216026"/>
                    <a:pt x="1382222" y="215801"/>
                  </a:cubicBezTo>
                  <a:cubicBezTo>
                    <a:pt x="1385262" y="215689"/>
                    <a:pt x="1386726" y="210734"/>
                    <a:pt x="1388415" y="210509"/>
                  </a:cubicBezTo>
                  <a:cubicBezTo>
                    <a:pt x="1391117" y="210284"/>
                    <a:pt x="1391455" y="214900"/>
                    <a:pt x="1394946" y="214450"/>
                  </a:cubicBezTo>
                  <a:cubicBezTo>
                    <a:pt x="1397760" y="214112"/>
                    <a:pt x="1397648" y="209158"/>
                    <a:pt x="1401138" y="209158"/>
                  </a:cubicBezTo>
                  <a:cubicBezTo>
                    <a:pt x="1403953" y="209158"/>
                    <a:pt x="1404178" y="213887"/>
                    <a:pt x="1407669" y="213099"/>
                  </a:cubicBezTo>
                  <a:cubicBezTo>
                    <a:pt x="1407218" y="213211"/>
                    <a:pt x="1408682" y="208933"/>
                    <a:pt x="1409695" y="208257"/>
                  </a:cubicBezTo>
                  <a:cubicBezTo>
                    <a:pt x="1414312" y="205217"/>
                    <a:pt x="1425233" y="205893"/>
                    <a:pt x="1426697" y="206568"/>
                  </a:cubicBezTo>
                  <a:cubicBezTo>
                    <a:pt x="1432552" y="209046"/>
                    <a:pt x="1428724" y="207244"/>
                    <a:pt x="1435254" y="205668"/>
                  </a:cubicBezTo>
                  <a:cubicBezTo>
                    <a:pt x="1436493" y="205330"/>
                    <a:pt x="1438294" y="204767"/>
                    <a:pt x="1439533" y="205217"/>
                  </a:cubicBezTo>
                  <a:cubicBezTo>
                    <a:pt x="1445388" y="207807"/>
                    <a:pt x="1441559" y="204992"/>
                    <a:pt x="1448090" y="204317"/>
                  </a:cubicBezTo>
                  <a:cubicBezTo>
                    <a:pt x="1450905" y="203979"/>
                    <a:pt x="1453044" y="208595"/>
                    <a:pt x="1454620" y="208257"/>
                  </a:cubicBezTo>
                  <a:cubicBezTo>
                    <a:pt x="1454846" y="208257"/>
                    <a:pt x="1454733" y="203641"/>
                    <a:pt x="1456647" y="203416"/>
                  </a:cubicBezTo>
                  <a:cubicBezTo>
                    <a:pt x="1460137" y="203078"/>
                    <a:pt x="1464754" y="212874"/>
                    <a:pt x="1464979" y="198011"/>
                  </a:cubicBezTo>
                  <a:cubicBezTo>
                    <a:pt x="1432552" y="200939"/>
                    <a:pt x="1395959" y="207357"/>
                    <a:pt x="1373328" y="202628"/>
                  </a:cubicBezTo>
                  <a:cubicBezTo>
                    <a:pt x="1369274" y="201727"/>
                    <a:pt x="1364883" y="202290"/>
                    <a:pt x="1360604" y="203866"/>
                  </a:cubicBezTo>
                  <a:cubicBezTo>
                    <a:pt x="1352723" y="206906"/>
                    <a:pt x="1348332" y="206343"/>
                    <a:pt x="1341463" y="205780"/>
                  </a:cubicBezTo>
                  <a:cubicBezTo>
                    <a:pt x="1326038" y="204542"/>
                    <a:pt x="1309374" y="209721"/>
                    <a:pt x="1296764" y="210284"/>
                  </a:cubicBezTo>
                  <a:cubicBezTo>
                    <a:pt x="1292598" y="210509"/>
                    <a:pt x="1287531" y="215689"/>
                    <a:pt x="1283815" y="207019"/>
                  </a:cubicBezTo>
                  <a:cubicBezTo>
                    <a:pt x="1296313" y="206568"/>
                    <a:pt x="1306222" y="197899"/>
                    <a:pt x="1317706" y="199025"/>
                  </a:cubicBezTo>
                  <a:cubicBezTo>
                    <a:pt x="1321309" y="199362"/>
                    <a:pt x="1324462" y="202853"/>
                    <a:pt x="1328515" y="202515"/>
                  </a:cubicBezTo>
                  <a:cubicBezTo>
                    <a:pt x="1332343" y="202177"/>
                    <a:pt x="1337410" y="197561"/>
                    <a:pt x="1341126" y="196660"/>
                  </a:cubicBezTo>
                  <a:cubicBezTo>
                    <a:pt x="1344954" y="195759"/>
                    <a:pt x="1347881" y="200714"/>
                    <a:pt x="1351935" y="200151"/>
                  </a:cubicBezTo>
                  <a:cubicBezTo>
                    <a:pt x="1351372" y="200263"/>
                    <a:pt x="1353061" y="195872"/>
                    <a:pt x="1353961" y="195309"/>
                  </a:cubicBezTo>
                  <a:cubicBezTo>
                    <a:pt x="1364320" y="188553"/>
                    <a:pt x="1376368" y="193733"/>
                    <a:pt x="1386051" y="196660"/>
                  </a:cubicBezTo>
                  <a:cubicBezTo>
                    <a:pt x="1384699" y="183937"/>
                    <a:pt x="1397760" y="199137"/>
                    <a:pt x="1396409" y="186414"/>
                  </a:cubicBezTo>
                  <a:cubicBezTo>
                    <a:pt x="1390780" y="191819"/>
                    <a:pt x="1385375" y="182473"/>
                    <a:pt x="1379182" y="183487"/>
                  </a:cubicBezTo>
                  <a:cubicBezTo>
                    <a:pt x="1379070" y="183487"/>
                    <a:pt x="1379408" y="187765"/>
                    <a:pt x="1379295" y="188103"/>
                  </a:cubicBezTo>
                  <a:cubicBezTo>
                    <a:pt x="1376368" y="196998"/>
                    <a:pt x="1359028" y="185513"/>
                    <a:pt x="1357902" y="185626"/>
                  </a:cubicBezTo>
                  <a:cubicBezTo>
                    <a:pt x="1353849" y="185964"/>
                    <a:pt x="1349232" y="190580"/>
                    <a:pt x="1345292" y="191481"/>
                  </a:cubicBezTo>
                  <a:cubicBezTo>
                    <a:pt x="1342702" y="192156"/>
                    <a:pt x="1342139" y="187090"/>
                    <a:pt x="1338761" y="187540"/>
                  </a:cubicBezTo>
                  <a:cubicBezTo>
                    <a:pt x="1336284" y="187878"/>
                    <a:pt x="1335609" y="191481"/>
                    <a:pt x="1332568" y="192832"/>
                  </a:cubicBezTo>
                  <a:cubicBezTo>
                    <a:pt x="1323561" y="196548"/>
                    <a:pt x="1318269" y="190693"/>
                    <a:pt x="1313202" y="190130"/>
                  </a:cubicBezTo>
                  <a:cubicBezTo>
                    <a:pt x="1294512" y="187990"/>
                    <a:pt x="1270867" y="190693"/>
                    <a:pt x="1251501" y="196322"/>
                  </a:cubicBezTo>
                  <a:cubicBezTo>
                    <a:pt x="1244182" y="198462"/>
                    <a:pt x="1245871" y="199250"/>
                    <a:pt x="1240804" y="197448"/>
                  </a:cubicBezTo>
                  <a:cubicBezTo>
                    <a:pt x="1238890" y="196773"/>
                    <a:pt x="1236413" y="198011"/>
                    <a:pt x="1234386" y="198124"/>
                  </a:cubicBezTo>
                  <a:cubicBezTo>
                    <a:pt x="1226505" y="198236"/>
                    <a:pt x="1226055" y="204542"/>
                    <a:pt x="1223690" y="199250"/>
                  </a:cubicBezTo>
                  <a:cubicBezTo>
                    <a:pt x="1223240" y="198349"/>
                    <a:pt x="1220087" y="199813"/>
                    <a:pt x="1219412" y="199700"/>
                  </a:cubicBezTo>
                  <a:cubicBezTo>
                    <a:pt x="1203198" y="196435"/>
                    <a:pt x="1179666" y="200826"/>
                    <a:pt x="1166155" y="205105"/>
                  </a:cubicBezTo>
                  <a:cubicBezTo>
                    <a:pt x="1159061" y="207357"/>
                    <a:pt x="1159962" y="208145"/>
                    <a:pt x="1155458" y="206231"/>
                  </a:cubicBezTo>
                  <a:cubicBezTo>
                    <a:pt x="1148928" y="203416"/>
                    <a:pt x="1142172" y="207807"/>
                    <a:pt x="1136317" y="208145"/>
                  </a:cubicBezTo>
                  <a:cubicBezTo>
                    <a:pt x="1131926" y="208483"/>
                    <a:pt x="1125058" y="213549"/>
                    <a:pt x="1121230" y="205105"/>
                  </a:cubicBezTo>
                  <a:cubicBezTo>
                    <a:pt x="1125508" y="204654"/>
                    <a:pt x="1129787" y="204204"/>
                    <a:pt x="1133953" y="203866"/>
                  </a:cubicBezTo>
                  <a:cubicBezTo>
                    <a:pt x="1136768" y="204204"/>
                    <a:pt x="1149378" y="202965"/>
                    <a:pt x="1142285" y="198462"/>
                  </a:cubicBezTo>
                  <a:cubicBezTo>
                    <a:pt x="1132827" y="201051"/>
                    <a:pt x="1122130" y="196548"/>
                    <a:pt x="1112335" y="196885"/>
                  </a:cubicBezTo>
                  <a:cubicBezTo>
                    <a:pt x="1108506" y="196998"/>
                    <a:pt x="1106029" y="202065"/>
                    <a:pt x="1104003" y="202290"/>
                  </a:cubicBezTo>
                  <a:cubicBezTo>
                    <a:pt x="1101863" y="202628"/>
                    <a:pt x="1101300" y="198799"/>
                    <a:pt x="1099611" y="198124"/>
                  </a:cubicBezTo>
                  <a:cubicBezTo>
                    <a:pt x="1091617" y="195196"/>
                    <a:pt x="1089703" y="203979"/>
                    <a:pt x="1084862" y="204204"/>
                  </a:cubicBezTo>
                  <a:cubicBezTo>
                    <a:pt x="1080808" y="204317"/>
                    <a:pt x="1077768" y="200151"/>
                    <a:pt x="1074053" y="200714"/>
                  </a:cubicBezTo>
                  <a:cubicBezTo>
                    <a:pt x="1071238" y="201051"/>
                    <a:pt x="1069999" y="205330"/>
                    <a:pt x="1065721" y="206118"/>
                  </a:cubicBezTo>
                  <a:cubicBezTo>
                    <a:pt x="1064482" y="206343"/>
                    <a:pt x="1062681" y="207131"/>
                    <a:pt x="1061442" y="206568"/>
                  </a:cubicBezTo>
                  <a:cubicBezTo>
                    <a:pt x="1060767" y="206231"/>
                    <a:pt x="1058402" y="202177"/>
                    <a:pt x="1059190" y="202177"/>
                  </a:cubicBezTo>
                  <a:cubicBezTo>
                    <a:pt x="1055137" y="201839"/>
                    <a:pt x="1054686" y="207920"/>
                    <a:pt x="1050858" y="207582"/>
                  </a:cubicBezTo>
                  <a:cubicBezTo>
                    <a:pt x="1048719" y="207469"/>
                    <a:pt x="1048269" y="204091"/>
                    <a:pt x="1046467" y="203416"/>
                  </a:cubicBezTo>
                  <a:cubicBezTo>
                    <a:pt x="1038135" y="200151"/>
                    <a:pt x="1034082" y="208257"/>
                    <a:pt x="1029578" y="209721"/>
                  </a:cubicBezTo>
                  <a:cubicBezTo>
                    <a:pt x="986792" y="223458"/>
                    <a:pt x="937927" y="208257"/>
                    <a:pt x="891313" y="228299"/>
                  </a:cubicBezTo>
                  <a:cubicBezTo>
                    <a:pt x="890750" y="218166"/>
                    <a:pt x="882192" y="227286"/>
                    <a:pt x="878364" y="225034"/>
                  </a:cubicBezTo>
                  <a:cubicBezTo>
                    <a:pt x="877914" y="217828"/>
                    <a:pt x="878139" y="209046"/>
                    <a:pt x="873635" y="211748"/>
                  </a:cubicBezTo>
                  <a:cubicBezTo>
                    <a:pt x="870145" y="212198"/>
                    <a:pt x="872847" y="224583"/>
                    <a:pt x="869807" y="225935"/>
                  </a:cubicBezTo>
                  <a:cubicBezTo>
                    <a:pt x="858998" y="230438"/>
                    <a:pt x="846388" y="225822"/>
                    <a:pt x="835579" y="224809"/>
                  </a:cubicBezTo>
                  <a:cubicBezTo>
                    <a:pt x="827021" y="224021"/>
                    <a:pt x="814749" y="235055"/>
                    <a:pt x="813961" y="217828"/>
                  </a:cubicBezTo>
                  <a:cubicBezTo>
                    <a:pt x="817901" y="209721"/>
                    <a:pt x="822180" y="221769"/>
                    <a:pt x="826909" y="221093"/>
                  </a:cubicBezTo>
                  <a:cubicBezTo>
                    <a:pt x="825558" y="221318"/>
                    <a:pt x="830850" y="216252"/>
                    <a:pt x="830962" y="216026"/>
                  </a:cubicBezTo>
                  <a:cubicBezTo>
                    <a:pt x="832651" y="214000"/>
                    <a:pt x="831525" y="210847"/>
                    <a:pt x="835016" y="210960"/>
                  </a:cubicBezTo>
                  <a:cubicBezTo>
                    <a:pt x="837830" y="211072"/>
                    <a:pt x="838056" y="215126"/>
                    <a:pt x="841546" y="214900"/>
                  </a:cubicBezTo>
                  <a:cubicBezTo>
                    <a:pt x="841996" y="214900"/>
                    <a:pt x="843122" y="206456"/>
                    <a:pt x="845712" y="209834"/>
                  </a:cubicBezTo>
                  <a:cubicBezTo>
                    <a:pt x="846050" y="206231"/>
                    <a:pt x="847288" y="204317"/>
                    <a:pt x="849765" y="204767"/>
                  </a:cubicBezTo>
                  <a:cubicBezTo>
                    <a:pt x="856183" y="200714"/>
                    <a:pt x="854269" y="216927"/>
                    <a:pt x="860687" y="212874"/>
                  </a:cubicBezTo>
                  <a:cubicBezTo>
                    <a:pt x="862714" y="203416"/>
                    <a:pt x="869469" y="208370"/>
                    <a:pt x="873298" y="207019"/>
                  </a:cubicBezTo>
                  <a:cubicBezTo>
                    <a:pt x="876450" y="205893"/>
                    <a:pt x="880391" y="201952"/>
                    <a:pt x="883769" y="201389"/>
                  </a:cubicBezTo>
                  <a:cubicBezTo>
                    <a:pt x="890299" y="200151"/>
                    <a:pt x="897618" y="197899"/>
                    <a:pt x="905049" y="199250"/>
                  </a:cubicBezTo>
                  <a:cubicBezTo>
                    <a:pt x="912368" y="200488"/>
                    <a:pt x="913268" y="200601"/>
                    <a:pt x="917772" y="198011"/>
                  </a:cubicBezTo>
                  <a:cubicBezTo>
                    <a:pt x="930158" y="190805"/>
                    <a:pt x="938489" y="191030"/>
                    <a:pt x="943444" y="200038"/>
                  </a:cubicBezTo>
                  <a:cubicBezTo>
                    <a:pt x="947047" y="184613"/>
                    <a:pt x="961121" y="193057"/>
                    <a:pt x="966751" y="193057"/>
                  </a:cubicBezTo>
                  <a:cubicBezTo>
                    <a:pt x="970916" y="193057"/>
                    <a:pt x="974520" y="188103"/>
                    <a:pt x="979361" y="187202"/>
                  </a:cubicBezTo>
                  <a:cubicBezTo>
                    <a:pt x="982176" y="186639"/>
                    <a:pt x="983640" y="191593"/>
                    <a:pt x="988031" y="190918"/>
                  </a:cubicBezTo>
                  <a:cubicBezTo>
                    <a:pt x="991071" y="190468"/>
                    <a:pt x="991746" y="185401"/>
                    <a:pt x="996363" y="185513"/>
                  </a:cubicBezTo>
                  <a:cubicBezTo>
                    <a:pt x="998052" y="185513"/>
                    <a:pt x="998502" y="189905"/>
                    <a:pt x="998615" y="189905"/>
                  </a:cubicBezTo>
                  <a:cubicBezTo>
                    <a:pt x="1002668" y="190805"/>
                    <a:pt x="1006834" y="183937"/>
                    <a:pt x="1009086" y="184275"/>
                  </a:cubicBezTo>
                  <a:cubicBezTo>
                    <a:pt x="1012239" y="184613"/>
                    <a:pt x="1013139" y="188553"/>
                    <a:pt x="1017756" y="187990"/>
                  </a:cubicBezTo>
                  <a:cubicBezTo>
                    <a:pt x="1020570" y="187653"/>
                    <a:pt x="1021809" y="183374"/>
                    <a:pt x="1026088" y="182586"/>
                  </a:cubicBezTo>
                  <a:cubicBezTo>
                    <a:pt x="1033406" y="181122"/>
                    <a:pt x="1042301" y="182924"/>
                    <a:pt x="1049507" y="180221"/>
                  </a:cubicBezTo>
                  <a:cubicBezTo>
                    <a:pt x="1055812" y="177857"/>
                    <a:pt x="1055249" y="172903"/>
                    <a:pt x="1058064" y="179321"/>
                  </a:cubicBezTo>
                  <a:cubicBezTo>
                    <a:pt x="1058515" y="180334"/>
                    <a:pt x="1061667" y="178645"/>
                    <a:pt x="1062343" y="178870"/>
                  </a:cubicBezTo>
                  <a:cubicBezTo>
                    <a:pt x="1071463" y="181798"/>
                    <a:pt x="1071801" y="179321"/>
                    <a:pt x="1079345" y="177181"/>
                  </a:cubicBezTo>
                  <a:cubicBezTo>
                    <a:pt x="1093306" y="173241"/>
                    <a:pt x="1110421" y="174029"/>
                    <a:pt x="1126184" y="172452"/>
                  </a:cubicBezTo>
                  <a:cubicBezTo>
                    <a:pt x="1143748" y="170651"/>
                    <a:pt x="1160863" y="166372"/>
                    <a:pt x="1173023" y="167724"/>
                  </a:cubicBezTo>
                  <a:cubicBezTo>
                    <a:pt x="1176738" y="168174"/>
                    <a:pt x="1180792" y="171889"/>
                    <a:pt x="1183832" y="171214"/>
                  </a:cubicBezTo>
                  <a:cubicBezTo>
                    <a:pt x="1185971" y="170764"/>
                    <a:pt x="1186196" y="167273"/>
                    <a:pt x="1187885" y="166147"/>
                  </a:cubicBezTo>
                  <a:cubicBezTo>
                    <a:pt x="1197118" y="160405"/>
                    <a:pt x="1204324" y="163332"/>
                    <a:pt x="1206688" y="155000"/>
                  </a:cubicBezTo>
                  <a:cubicBezTo>
                    <a:pt x="1205450" y="159279"/>
                    <a:pt x="1198131" y="153649"/>
                    <a:pt x="1198019" y="151285"/>
                  </a:cubicBezTo>
                  <a:cubicBezTo>
                    <a:pt x="1198019" y="151060"/>
                    <a:pt x="1204999" y="149033"/>
                    <a:pt x="1201959" y="141714"/>
                  </a:cubicBezTo>
                  <a:cubicBezTo>
                    <a:pt x="1197005" y="145768"/>
                    <a:pt x="1190137" y="139237"/>
                    <a:pt x="1184733" y="138899"/>
                  </a:cubicBezTo>
                  <a:cubicBezTo>
                    <a:pt x="1175387" y="138111"/>
                    <a:pt x="1165817" y="146105"/>
                    <a:pt x="1161200" y="136648"/>
                  </a:cubicBezTo>
                  <a:cubicBezTo>
                    <a:pt x="1183494" y="129779"/>
                    <a:pt x="1206576" y="132594"/>
                    <a:pt x="1231346" y="124938"/>
                  </a:cubicBezTo>
                  <a:cubicBezTo>
                    <a:pt x="1239116" y="122573"/>
                    <a:pt x="1237427" y="122461"/>
                    <a:pt x="1244070" y="123699"/>
                  </a:cubicBezTo>
                  <a:cubicBezTo>
                    <a:pt x="1252739" y="125276"/>
                    <a:pt x="1256005" y="117957"/>
                    <a:pt x="1260959" y="117394"/>
                  </a:cubicBezTo>
                  <a:cubicBezTo>
                    <a:pt x="1263999" y="117056"/>
                    <a:pt x="1268615" y="120772"/>
                    <a:pt x="1271768" y="120884"/>
                  </a:cubicBezTo>
                  <a:cubicBezTo>
                    <a:pt x="1273907" y="120997"/>
                    <a:pt x="1273119" y="116493"/>
                    <a:pt x="1273794" y="116043"/>
                  </a:cubicBezTo>
                  <a:cubicBezTo>
                    <a:pt x="1275821" y="114692"/>
                    <a:pt x="1276609" y="120659"/>
                    <a:pt x="1278186" y="120209"/>
                  </a:cubicBezTo>
                  <a:cubicBezTo>
                    <a:pt x="1282014" y="119083"/>
                    <a:pt x="1282915" y="114917"/>
                    <a:pt x="1286518" y="114804"/>
                  </a:cubicBezTo>
                  <a:cubicBezTo>
                    <a:pt x="1289220" y="114692"/>
                    <a:pt x="1290909" y="118295"/>
                    <a:pt x="1295187" y="118520"/>
                  </a:cubicBezTo>
                  <a:cubicBezTo>
                    <a:pt x="1307685" y="119308"/>
                    <a:pt x="1328853" y="115930"/>
                    <a:pt x="1335496" y="109850"/>
                  </a:cubicBezTo>
                  <a:cubicBezTo>
                    <a:pt x="1337635" y="109625"/>
                    <a:pt x="1339774" y="109400"/>
                    <a:pt x="1341914" y="109175"/>
                  </a:cubicBezTo>
                  <a:cubicBezTo>
                    <a:pt x="1344053" y="108949"/>
                    <a:pt x="1346192" y="108724"/>
                    <a:pt x="1348332" y="108499"/>
                  </a:cubicBezTo>
                  <a:cubicBezTo>
                    <a:pt x="1357452" y="108499"/>
                    <a:pt x="1358690" y="102869"/>
                    <a:pt x="1350358" y="103658"/>
                  </a:cubicBezTo>
                  <a:cubicBezTo>
                    <a:pt x="1338311" y="104896"/>
                    <a:pt x="1294737" y="115030"/>
                    <a:pt x="1290571" y="105121"/>
                  </a:cubicBezTo>
                  <a:cubicBezTo>
                    <a:pt x="1289445" y="102532"/>
                    <a:pt x="1287869" y="109850"/>
                    <a:pt x="1288544" y="109963"/>
                  </a:cubicBezTo>
                  <a:cubicBezTo>
                    <a:pt x="1280437" y="109175"/>
                    <a:pt x="1279649" y="108724"/>
                    <a:pt x="1275821" y="111201"/>
                  </a:cubicBezTo>
                  <a:cubicBezTo>
                    <a:pt x="1274583" y="111989"/>
                    <a:pt x="1272894" y="111314"/>
                    <a:pt x="1271543" y="111652"/>
                  </a:cubicBezTo>
                  <a:cubicBezTo>
                    <a:pt x="1252402" y="115592"/>
                    <a:pt x="1221889" y="111427"/>
                    <a:pt x="1214120" y="117507"/>
                  </a:cubicBezTo>
                  <a:cubicBezTo>
                    <a:pt x="1209503" y="121110"/>
                    <a:pt x="1200496" y="120659"/>
                    <a:pt x="1197118" y="119195"/>
                  </a:cubicBezTo>
                  <a:cubicBezTo>
                    <a:pt x="1196668" y="118970"/>
                    <a:pt x="1193853" y="114917"/>
                    <a:pt x="1194866" y="114804"/>
                  </a:cubicBezTo>
                  <a:cubicBezTo>
                    <a:pt x="1190700" y="115142"/>
                    <a:pt x="1188561" y="120434"/>
                    <a:pt x="1184395" y="120434"/>
                  </a:cubicBezTo>
                  <a:cubicBezTo>
                    <a:pt x="1181467" y="120434"/>
                    <a:pt x="1180116" y="116831"/>
                    <a:pt x="1175725" y="116718"/>
                  </a:cubicBezTo>
                  <a:cubicBezTo>
                    <a:pt x="1171334" y="116606"/>
                    <a:pt x="1162214" y="125951"/>
                    <a:pt x="1160637" y="113678"/>
                  </a:cubicBezTo>
                  <a:cubicBezTo>
                    <a:pt x="1163115" y="112665"/>
                    <a:pt x="1166718" y="113791"/>
                    <a:pt x="1166830" y="108386"/>
                  </a:cubicBezTo>
                  <a:cubicBezTo>
                    <a:pt x="1163340" y="109287"/>
                    <a:pt x="1159737" y="108386"/>
                    <a:pt x="1156134" y="109512"/>
                  </a:cubicBezTo>
                  <a:cubicBezTo>
                    <a:pt x="1147464" y="112102"/>
                    <a:pt x="1148140" y="112778"/>
                    <a:pt x="1143411" y="110751"/>
                  </a:cubicBezTo>
                  <a:cubicBezTo>
                    <a:pt x="1135079" y="107373"/>
                    <a:pt x="1131025" y="115930"/>
                    <a:pt x="1126522" y="117056"/>
                  </a:cubicBezTo>
                  <a:cubicBezTo>
                    <a:pt x="1122468" y="118070"/>
                    <a:pt x="1121680" y="112778"/>
                    <a:pt x="1117852" y="113341"/>
                  </a:cubicBezTo>
                  <a:cubicBezTo>
                    <a:pt x="1118415" y="113228"/>
                    <a:pt x="1116726" y="117619"/>
                    <a:pt x="1115825" y="118182"/>
                  </a:cubicBezTo>
                  <a:cubicBezTo>
                    <a:pt x="1104003" y="125839"/>
                    <a:pt x="1094770" y="111877"/>
                    <a:pt x="1086213" y="125726"/>
                  </a:cubicBezTo>
                  <a:cubicBezTo>
                    <a:pt x="1081596" y="113791"/>
                    <a:pt x="1076755" y="120434"/>
                    <a:pt x="1073265" y="122461"/>
                  </a:cubicBezTo>
                  <a:cubicBezTo>
                    <a:pt x="1063919" y="127865"/>
                    <a:pt x="1055925" y="118970"/>
                    <a:pt x="1051872" y="119984"/>
                  </a:cubicBezTo>
                  <a:cubicBezTo>
                    <a:pt x="1052209" y="119871"/>
                    <a:pt x="1050858" y="124150"/>
                    <a:pt x="1049845" y="124825"/>
                  </a:cubicBezTo>
                  <a:cubicBezTo>
                    <a:pt x="1044328" y="128428"/>
                    <a:pt x="1041400" y="123361"/>
                    <a:pt x="1039374" y="130455"/>
                  </a:cubicBezTo>
                  <a:cubicBezTo>
                    <a:pt x="1038923" y="123812"/>
                    <a:pt x="1035771" y="127527"/>
                    <a:pt x="1032843" y="126514"/>
                  </a:cubicBezTo>
                  <a:cubicBezTo>
                    <a:pt x="1029128" y="125163"/>
                    <a:pt x="1027777" y="123249"/>
                    <a:pt x="1024173" y="122799"/>
                  </a:cubicBezTo>
                  <a:cubicBezTo>
                    <a:pt x="1022034" y="122573"/>
                    <a:pt x="1021809" y="127640"/>
                    <a:pt x="1020120" y="127865"/>
                  </a:cubicBezTo>
                  <a:cubicBezTo>
                    <a:pt x="1020796" y="127753"/>
                    <a:pt x="1018656" y="123812"/>
                    <a:pt x="1017868" y="123474"/>
                  </a:cubicBezTo>
                  <a:cubicBezTo>
                    <a:pt x="1011113" y="120547"/>
                    <a:pt x="1009536" y="127865"/>
                    <a:pt x="1005258" y="129329"/>
                  </a:cubicBezTo>
                  <a:cubicBezTo>
                    <a:pt x="1003118" y="130005"/>
                    <a:pt x="1002555" y="124938"/>
                    <a:pt x="1000867" y="125163"/>
                  </a:cubicBezTo>
                  <a:cubicBezTo>
                    <a:pt x="1001542" y="125050"/>
                    <a:pt x="999741" y="129442"/>
                    <a:pt x="998840" y="130005"/>
                  </a:cubicBezTo>
                  <a:cubicBezTo>
                    <a:pt x="989720" y="135972"/>
                    <a:pt x="978573" y="128991"/>
                    <a:pt x="975308" y="127753"/>
                  </a:cubicBezTo>
                  <a:cubicBezTo>
                    <a:pt x="973394" y="127077"/>
                    <a:pt x="970804" y="128203"/>
                    <a:pt x="968890" y="128428"/>
                  </a:cubicBezTo>
                  <a:cubicBezTo>
                    <a:pt x="963936" y="129104"/>
                    <a:pt x="959094" y="137661"/>
                    <a:pt x="954253" y="139125"/>
                  </a:cubicBezTo>
                  <a:cubicBezTo>
                    <a:pt x="952226" y="139688"/>
                    <a:pt x="951438" y="135634"/>
                    <a:pt x="949861" y="134959"/>
                  </a:cubicBezTo>
                  <a:cubicBezTo>
                    <a:pt x="947384" y="133945"/>
                    <a:pt x="943894" y="135409"/>
                    <a:pt x="941304" y="135859"/>
                  </a:cubicBezTo>
                  <a:cubicBezTo>
                    <a:pt x="932409" y="137436"/>
                    <a:pt x="910791" y="154325"/>
                    <a:pt x="907076" y="134733"/>
                  </a:cubicBezTo>
                  <a:cubicBezTo>
                    <a:pt x="910679" y="124487"/>
                    <a:pt x="926442" y="137548"/>
                    <a:pt x="925766" y="119083"/>
                  </a:cubicBezTo>
                  <a:cubicBezTo>
                    <a:pt x="923627" y="119533"/>
                    <a:pt x="921488" y="119308"/>
                    <a:pt x="919349" y="119758"/>
                  </a:cubicBezTo>
                  <a:cubicBezTo>
                    <a:pt x="918110" y="119984"/>
                    <a:pt x="916984" y="124600"/>
                    <a:pt x="917322" y="124600"/>
                  </a:cubicBezTo>
                  <a:cubicBezTo>
                    <a:pt x="913268" y="125276"/>
                    <a:pt x="912480" y="119871"/>
                    <a:pt x="908652" y="120884"/>
                  </a:cubicBezTo>
                  <a:cubicBezTo>
                    <a:pt x="905837" y="121673"/>
                    <a:pt x="905950" y="125839"/>
                    <a:pt x="902459" y="126176"/>
                  </a:cubicBezTo>
                  <a:cubicBezTo>
                    <a:pt x="900545" y="126289"/>
                    <a:pt x="900545" y="121898"/>
                    <a:pt x="900207" y="121785"/>
                  </a:cubicBezTo>
                  <a:cubicBezTo>
                    <a:pt x="898856" y="121335"/>
                    <a:pt x="897618" y="126402"/>
                    <a:pt x="898181" y="126627"/>
                  </a:cubicBezTo>
                  <a:cubicBezTo>
                    <a:pt x="895366" y="125839"/>
                    <a:pt x="895141" y="122799"/>
                    <a:pt x="891650" y="122686"/>
                  </a:cubicBezTo>
                  <a:cubicBezTo>
                    <a:pt x="873523" y="121898"/>
                    <a:pt x="848527" y="120997"/>
                    <a:pt x="832088" y="128653"/>
                  </a:cubicBezTo>
                  <a:cubicBezTo>
                    <a:pt x="828936" y="130117"/>
                    <a:pt x="828485" y="134058"/>
                    <a:pt x="823756" y="134058"/>
                  </a:cubicBezTo>
                  <a:cubicBezTo>
                    <a:pt x="821504" y="134058"/>
                    <a:pt x="820041" y="131130"/>
                    <a:pt x="817226" y="130117"/>
                  </a:cubicBezTo>
                  <a:cubicBezTo>
                    <a:pt x="814749" y="129216"/>
                    <a:pt x="811146" y="131919"/>
                    <a:pt x="810695" y="126176"/>
                  </a:cubicBezTo>
                  <a:cubicBezTo>
                    <a:pt x="813172" y="123812"/>
                    <a:pt x="815312" y="120659"/>
                    <a:pt x="816775" y="116381"/>
                  </a:cubicBezTo>
                  <a:cubicBezTo>
                    <a:pt x="818126" y="112440"/>
                    <a:pt x="819140" y="106247"/>
                    <a:pt x="820604" y="102194"/>
                  </a:cubicBezTo>
                  <a:cubicBezTo>
                    <a:pt x="824319" y="100730"/>
                    <a:pt x="831413" y="105684"/>
                    <a:pt x="828823" y="92173"/>
                  </a:cubicBezTo>
                  <a:cubicBezTo>
                    <a:pt x="819590" y="91610"/>
                    <a:pt x="809682" y="101068"/>
                    <a:pt x="801350" y="99604"/>
                  </a:cubicBezTo>
                  <a:cubicBezTo>
                    <a:pt x="797297" y="98816"/>
                    <a:pt x="796396" y="96001"/>
                    <a:pt x="794932" y="100280"/>
                  </a:cubicBezTo>
                  <a:cubicBezTo>
                    <a:pt x="794594" y="101293"/>
                    <a:pt x="791329" y="100392"/>
                    <a:pt x="790654" y="100730"/>
                  </a:cubicBezTo>
                  <a:cubicBezTo>
                    <a:pt x="776467" y="106585"/>
                    <a:pt x="760366" y="104333"/>
                    <a:pt x="748093" y="105009"/>
                  </a:cubicBezTo>
                  <a:cubicBezTo>
                    <a:pt x="742801" y="105346"/>
                    <a:pt x="737847" y="110301"/>
                    <a:pt x="733005" y="101969"/>
                  </a:cubicBezTo>
                  <a:cubicBezTo>
                    <a:pt x="743927" y="102194"/>
                    <a:pt x="761154" y="92623"/>
                    <a:pt x="766784" y="89358"/>
                  </a:cubicBezTo>
                  <a:cubicBezTo>
                    <a:pt x="778606" y="82490"/>
                    <a:pt x="788064" y="77986"/>
                    <a:pt x="794594" y="91160"/>
                  </a:cubicBezTo>
                  <a:cubicBezTo>
                    <a:pt x="796734" y="78099"/>
                    <a:pt x="807430" y="81364"/>
                    <a:pt x="815537" y="79788"/>
                  </a:cubicBezTo>
                  <a:cubicBezTo>
                    <a:pt x="815537" y="72582"/>
                    <a:pt x="814749" y="63912"/>
                    <a:pt x="819365" y="65601"/>
                  </a:cubicBezTo>
                  <a:cubicBezTo>
                    <a:pt x="823081" y="67177"/>
                    <a:pt x="819140" y="71568"/>
                    <a:pt x="819815" y="79337"/>
                  </a:cubicBezTo>
                  <a:cubicBezTo>
                    <a:pt x="829611" y="70217"/>
                    <a:pt x="830399" y="82828"/>
                    <a:pt x="839294" y="86543"/>
                  </a:cubicBezTo>
                  <a:cubicBezTo>
                    <a:pt x="841659" y="79675"/>
                    <a:pt x="846388" y="77085"/>
                    <a:pt x="851792" y="76072"/>
                  </a:cubicBezTo>
                  <a:cubicBezTo>
                    <a:pt x="854607" y="57607"/>
                    <a:pt x="842559" y="75396"/>
                    <a:pt x="842785" y="63124"/>
                  </a:cubicBezTo>
                  <a:cubicBezTo>
                    <a:pt x="851454" y="69654"/>
                    <a:pt x="842897" y="43195"/>
                    <a:pt x="848527" y="44095"/>
                  </a:cubicBezTo>
                  <a:cubicBezTo>
                    <a:pt x="859336" y="39704"/>
                    <a:pt x="866880" y="45559"/>
                    <a:pt x="869469" y="32723"/>
                  </a:cubicBezTo>
                  <a:cubicBezTo>
                    <a:pt x="862263" y="35426"/>
                    <a:pt x="857422" y="32160"/>
                    <a:pt x="852243" y="29908"/>
                  </a:cubicBezTo>
                  <a:cubicBezTo>
                    <a:pt x="849428" y="37340"/>
                    <a:pt x="844248" y="40380"/>
                    <a:pt x="837605" y="40605"/>
                  </a:cubicBezTo>
                  <a:cubicBezTo>
                    <a:pt x="836479" y="31823"/>
                    <a:pt x="829273" y="37790"/>
                    <a:pt x="830624" y="22928"/>
                  </a:cubicBezTo>
                  <a:cubicBezTo>
                    <a:pt x="831413" y="6376"/>
                    <a:pt x="844699" y="13808"/>
                    <a:pt x="849653" y="16397"/>
                  </a:cubicBezTo>
                  <a:cubicBezTo>
                    <a:pt x="854494" y="12231"/>
                    <a:pt x="861250" y="521"/>
                    <a:pt x="866542" y="10092"/>
                  </a:cubicBezTo>
                  <a:cubicBezTo>
                    <a:pt x="866429" y="-5896"/>
                    <a:pt x="859111" y="1873"/>
                    <a:pt x="855620" y="1985"/>
                  </a:cubicBezTo>
                  <a:cubicBezTo>
                    <a:pt x="853594" y="2098"/>
                    <a:pt x="851229" y="1985"/>
                    <a:pt x="849202" y="2661"/>
                  </a:cubicBezTo>
                  <a:cubicBezTo>
                    <a:pt x="841884" y="5025"/>
                    <a:pt x="843573" y="5588"/>
                    <a:pt x="838506" y="3787"/>
                  </a:cubicBezTo>
                  <a:cubicBezTo>
                    <a:pt x="830850" y="972"/>
                    <a:pt x="826796" y="9191"/>
                    <a:pt x="821617" y="10092"/>
                  </a:cubicBezTo>
                  <a:cubicBezTo>
                    <a:pt x="816550" y="10880"/>
                    <a:pt x="811709" y="6489"/>
                    <a:pt x="806529" y="7052"/>
                  </a:cubicBezTo>
                  <a:cubicBezTo>
                    <a:pt x="807205" y="6939"/>
                    <a:pt x="805403" y="11330"/>
                    <a:pt x="804503" y="11893"/>
                  </a:cubicBezTo>
                  <a:cubicBezTo>
                    <a:pt x="789865" y="21351"/>
                    <a:pt x="769486" y="11781"/>
                    <a:pt x="755524" y="16848"/>
                  </a:cubicBezTo>
                  <a:cubicBezTo>
                    <a:pt x="752822" y="17861"/>
                    <a:pt x="752709" y="21351"/>
                    <a:pt x="749332" y="22027"/>
                  </a:cubicBezTo>
                  <a:cubicBezTo>
                    <a:pt x="735145" y="24842"/>
                    <a:pt x="721296" y="22027"/>
                    <a:pt x="706771" y="26305"/>
                  </a:cubicBezTo>
                  <a:cubicBezTo>
                    <a:pt x="703956" y="27094"/>
                    <a:pt x="702155" y="31260"/>
                    <a:pt x="700578" y="31485"/>
                  </a:cubicBezTo>
                  <a:cubicBezTo>
                    <a:pt x="698101" y="31935"/>
                    <a:pt x="697201" y="27769"/>
                    <a:pt x="694048" y="27544"/>
                  </a:cubicBezTo>
                  <a:cubicBezTo>
                    <a:pt x="692021" y="27431"/>
                    <a:pt x="692584" y="32048"/>
                    <a:pt x="692021" y="32386"/>
                  </a:cubicBezTo>
                  <a:cubicBezTo>
                    <a:pt x="690783" y="33061"/>
                    <a:pt x="689094" y="28332"/>
                    <a:pt x="689769" y="27994"/>
                  </a:cubicBezTo>
                  <a:cubicBezTo>
                    <a:pt x="689206" y="27769"/>
                    <a:pt x="689094" y="31034"/>
                    <a:pt x="685603" y="31710"/>
                  </a:cubicBezTo>
                  <a:cubicBezTo>
                    <a:pt x="657680" y="36664"/>
                    <a:pt x="627392" y="31710"/>
                    <a:pt x="600482" y="40267"/>
                  </a:cubicBezTo>
                  <a:cubicBezTo>
                    <a:pt x="596542" y="41506"/>
                    <a:pt x="595866" y="44996"/>
                    <a:pt x="592150" y="45672"/>
                  </a:cubicBezTo>
                  <a:cubicBezTo>
                    <a:pt x="589448" y="46235"/>
                    <a:pt x="589110" y="40830"/>
                    <a:pt x="585620" y="41731"/>
                  </a:cubicBezTo>
                  <a:cubicBezTo>
                    <a:pt x="585958" y="41618"/>
                    <a:pt x="584607" y="45897"/>
                    <a:pt x="583593" y="46572"/>
                  </a:cubicBezTo>
                  <a:cubicBezTo>
                    <a:pt x="580778" y="48374"/>
                    <a:pt x="578526" y="41843"/>
                    <a:pt x="577063" y="42632"/>
                  </a:cubicBezTo>
                  <a:cubicBezTo>
                    <a:pt x="576500" y="42969"/>
                    <a:pt x="577063" y="46798"/>
                    <a:pt x="575036" y="47473"/>
                  </a:cubicBezTo>
                  <a:cubicBezTo>
                    <a:pt x="560399" y="52315"/>
                    <a:pt x="546550" y="48937"/>
                    <a:pt x="532476" y="51752"/>
                  </a:cubicBezTo>
                  <a:cubicBezTo>
                    <a:pt x="529886" y="52315"/>
                    <a:pt x="529548" y="56030"/>
                    <a:pt x="526283" y="56931"/>
                  </a:cubicBezTo>
                  <a:cubicBezTo>
                    <a:pt x="511083" y="61435"/>
                    <a:pt x="494757" y="56143"/>
                    <a:pt x="479444" y="61660"/>
                  </a:cubicBezTo>
                  <a:cubicBezTo>
                    <a:pt x="476741" y="62673"/>
                    <a:pt x="476629" y="66164"/>
                    <a:pt x="473251" y="66952"/>
                  </a:cubicBezTo>
                  <a:cubicBezTo>
                    <a:pt x="442625" y="73145"/>
                    <a:pt x="409635" y="66839"/>
                    <a:pt x="379573" y="76410"/>
                  </a:cubicBezTo>
                  <a:cubicBezTo>
                    <a:pt x="371691" y="78887"/>
                    <a:pt x="367863" y="81477"/>
                    <a:pt x="360432" y="78324"/>
                  </a:cubicBezTo>
                  <a:cubicBezTo>
                    <a:pt x="356266" y="83165"/>
                    <a:pt x="352325" y="88570"/>
                    <a:pt x="348159" y="93411"/>
                  </a:cubicBezTo>
                  <a:cubicBezTo>
                    <a:pt x="323051" y="96902"/>
                    <a:pt x="306049" y="115705"/>
                    <a:pt x="280603" y="118633"/>
                  </a:cubicBezTo>
                  <a:cubicBezTo>
                    <a:pt x="273509" y="133720"/>
                    <a:pt x="262588" y="141377"/>
                    <a:pt x="251666" y="149146"/>
                  </a:cubicBezTo>
                  <a:cubicBezTo>
                    <a:pt x="250315" y="170651"/>
                    <a:pt x="264614" y="154100"/>
                    <a:pt x="263151" y="175605"/>
                  </a:cubicBezTo>
                  <a:cubicBezTo>
                    <a:pt x="257971" y="184275"/>
                    <a:pt x="247950" y="183824"/>
                    <a:pt x="244573" y="195872"/>
                  </a:cubicBezTo>
                  <a:cubicBezTo>
                    <a:pt x="247838" y="199025"/>
                    <a:pt x="247500" y="207582"/>
                    <a:pt x="249414" y="213774"/>
                  </a:cubicBezTo>
                  <a:cubicBezTo>
                    <a:pt x="249639" y="214450"/>
                    <a:pt x="251216" y="213099"/>
                    <a:pt x="251553" y="213549"/>
                  </a:cubicBezTo>
                  <a:cubicBezTo>
                    <a:pt x="252342" y="214675"/>
                    <a:pt x="251216" y="221093"/>
                    <a:pt x="251891" y="222782"/>
                  </a:cubicBezTo>
                  <a:cubicBezTo>
                    <a:pt x="253017" y="225709"/>
                    <a:pt x="256395" y="225822"/>
                    <a:pt x="256508" y="231564"/>
                  </a:cubicBezTo>
                  <a:cubicBezTo>
                    <a:pt x="252792" y="233028"/>
                    <a:pt x="245699" y="227961"/>
                    <a:pt x="248288" y="241585"/>
                  </a:cubicBezTo>
                  <a:cubicBezTo>
                    <a:pt x="257408" y="234604"/>
                    <a:pt x="265403" y="238207"/>
                    <a:pt x="271708" y="239221"/>
                  </a:cubicBezTo>
                  <a:cubicBezTo>
                    <a:pt x="283643" y="241135"/>
                    <a:pt x="294339" y="239446"/>
                    <a:pt x="299856" y="250142"/>
                  </a:cubicBezTo>
                  <a:cubicBezTo>
                    <a:pt x="296141" y="247553"/>
                    <a:pt x="293326" y="253182"/>
                    <a:pt x="289385" y="255772"/>
                  </a:cubicBezTo>
                  <a:cubicBezTo>
                    <a:pt x="287133" y="257236"/>
                    <a:pt x="278351" y="252282"/>
                    <a:pt x="281166" y="265793"/>
                  </a:cubicBezTo>
                  <a:cubicBezTo>
                    <a:pt x="291299" y="272886"/>
                    <a:pt x="307062" y="255547"/>
                    <a:pt x="317083" y="252957"/>
                  </a:cubicBezTo>
                  <a:cubicBezTo>
                    <a:pt x="321137" y="251944"/>
                    <a:pt x="326991" y="248341"/>
                    <a:pt x="330031" y="256222"/>
                  </a:cubicBezTo>
                  <a:cubicBezTo>
                    <a:pt x="321474" y="268383"/>
                    <a:pt x="307963" y="267369"/>
                    <a:pt x="296366" y="273449"/>
                  </a:cubicBezTo>
                  <a:cubicBezTo>
                    <a:pt x="288822" y="277503"/>
                    <a:pt x="282292" y="285835"/>
                    <a:pt x="275536" y="289325"/>
                  </a:cubicBezTo>
                  <a:cubicBezTo>
                    <a:pt x="272271" y="291014"/>
                    <a:pt x="267992" y="287861"/>
                    <a:pt x="264952" y="290451"/>
                  </a:cubicBezTo>
                  <a:cubicBezTo>
                    <a:pt x="264164" y="291127"/>
                    <a:pt x="262025" y="298783"/>
                    <a:pt x="261011" y="300021"/>
                  </a:cubicBezTo>
                  <a:cubicBezTo>
                    <a:pt x="258309" y="303287"/>
                    <a:pt x="253130" y="298220"/>
                    <a:pt x="254931" y="309817"/>
                  </a:cubicBezTo>
                  <a:cubicBezTo>
                    <a:pt x="264277" y="314321"/>
                    <a:pt x="266416" y="293604"/>
                    <a:pt x="271820" y="303512"/>
                  </a:cubicBezTo>
                  <a:cubicBezTo>
                    <a:pt x="270582" y="314096"/>
                    <a:pt x="265853" y="317924"/>
                    <a:pt x="261800" y="322991"/>
                  </a:cubicBezTo>
                  <a:cubicBezTo>
                    <a:pt x="262363" y="345622"/>
                    <a:pt x="255382" y="371856"/>
                    <a:pt x="261912" y="392123"/>
                  </a:cubicBezTo>
                  <a:cubicBezTo>
                    <a:pt x="258759" y="398879"/>
                    <a:pt x="256958" y="408449"/>
                    <a:pt x="256395" y="420272"/>
                  </a:cubicBezTo>
                  <a:cubicBezTo>
                    <a:pt x="256170" y="437386"/>
                    <a:pt x="265403" y="431419"/>
                    <a:pt x="263826" y="451798"/>
                  </a:cubicBezTo>
                  <a:cubicBezTo>
                    <a:pt x="261800" y="458103"/>
                    <a:pt x="262250" y="468912"/>
                    <a:pt x="260336" y="475218"/>
                  </a:cubicBezTo>
                  <a:cubicBezTo>
                    <a:pt x="257408" y="480960"/>
                    <a:pt x="250990" y="480172"/>
                    <a:pt x="252454" y="494471"/>
                  </a:cubicBezTo>
                  <a:cubicBezTo>
                    <a:pt x="252004" y="515414"/>
                    <a:pt x="264164" y="505618"/>
                    <a:pt x="264164" y="525547"/>
                  </a:cubicBezTo>
                  <a:cubicBezTo>
                    <a:pt x="261124" y="528250"/>
                    <a:pt x="258985" y="532866"/>
                    <a:pt x="255945" y="535568"/>
                  </a:cubicBezTo>
                  <a:cubicBezTo>
                    <a:pt x="258309" y="549530"/>
                    <a:pt x="253805" y="564280"/>
                    <a:pt x="253017" y="577340"/>
                  </a:cubicBezTo>
                  <a:cubicBezTo>
                    <a:pt x="252679" y="583308"/>
                    <a:pt x="253918" y="589726"/>
                    <a:pt x="253580" y="595693"/>
                  </a:cubicBezTo>
                  <a:cubicBezTo>
                    <a:pt x="253355" y="601323"/>
                    <a:pt x="251216" y="602562"/>
                    <a:pt x="251891" y="609655"/>
                  </a:cubicBezTo>
                  <a:cubicBezTo>
                    <a:pt x="252679" y="617874"/>
                    <a:pt x="257634" y="616748"/>
                    <a:pt x="256733" y="627557"/>
                  </a:cubicBezTo>
                  <a:cubicBezTo>
                    <a:pt x="253017" y="627670"/>
                    <a:pt x="251441" y="631611"/>
                    <a:pt x="250653" y="637353"/>
                  </a:cubicBezTo>
                  <a:cubicBezTo>
                    <a:pt x="258534" y="646135"/>
                    <a:pt x="252679" y="655931"/>
                    <a:pt x="251666" y="669442"/>
                  </a:cubicBezTo>
                  <a:cubicBezTo>
                    <a:pt x="258647" y="661786"/>
                    <a:pt x="256620" y="683404"/>
                    <a:pt x="258647" y="687120"/>
                  </a:cubicBezTo>
                  <a:cubicBezTo>
                    <a:pt x="262250" y="693988"/>
                    <a:pt x="265515" y="684192"/>
                    <a:pt x="267429" y="695452"/>
                  </a:cubicBezTo>
                  <a:cubicBezTo>
                    <a:pt x="262025" y="697141"/>
                    <a:pt x="270582" y="703108"/>
                    <a:pt x="267992" y="713804"/>
                  </a:cubicBezTo>
                  <a:cubicBezTo>
                    <a:pt x="273284" y="713804"/>
                    <a:pt x="283981" y="715156"/>
                    <a:pt x="285332" y="721236"/>
                  </a:cubicBezTo>
                  <a:cubicBezTo>
                    <a:pt x="285106" y="730806"/>
                    <a:pt x="275986" y="723262"/>
                    <a:pt x="277225" y="735873"/>
                  </a:cubicBezTo>
                  <a:cubicBezTo>
                    <a:pt x="280378" y="738125"/>
                    <a:pt x="288034" y="729455"/>
                    <a:pt x="288034" y="739363"/>
                  </a:cubicBezTo>
                  <a:cubicBezTo>
                    <a:pt x="280490" y="736436"/>
                    <a:pt x="280040" y="747020"/>
                    <a:pt x="273284" y="745443"/>
                  </a:cubicBezTo>
                  <a:cubicBezTo>
                    <a:pt x="277338" y="767737"/>
                    <a:pt x="262475" y="753438"/>
                    <a:pt x="265628" y="773817"/>
                  </a:cubicBezTo>
                  <a:cubicBezTo>
                    <a:pt x="269456" y="776069"/>
                    <a:pt x="277900" y="767061"/>
                    <a:pt x="278576" y="777082"/>
                  </a:cubicBezTo>
                  <a:cubicBezTo>
                    <a:pt x="278689" y="783388"/>
                    <a:pt x="279927" y="787103"/>
                    <a:pt x="281166" y="790594"/>
                  </a:cubicBezTo>
                  <a:cubicBezTo>
                    <a:pt x="279252" y="806469"/>
                    <a:pt x="270357" y="808946"/>
                    <a:pt x="262700" y="815477"/>
                  </a:cubicBezTo>
                  <a:cubicBezTo>
                    <a:pt x="255607" y="821557"/>
                    <a:pt x="246149" y="828650"/>
                    <a:pt x="237592" y="831803"/>
                  </a:cubicBezTo>
                  <a:cubicBezTo>
                    <a:pt x="226332" y="835969"/>
                    <a:pt x="213497" y="825948"/>
                    <a:pt x="205953" y="844188"/>
                  </a:cubicBezTo>
                  <a:cubicBezTo>
                    <a:pt x="210682" y="843851"/>
                    <a:pt x="217663" y="842837"/>
                    <a:pt x="222955" y="842499"/>
                  </a:cubicBezTo>
                  <a:cubicBezTo>
                    <a:pt x="229823" y="842049"/>
                    <a:pt x="236804" y="837095"/>
                    <a:pt x="240181" y="845427"/>
                  </a:cubicBezTo>
                  <a:cubicBezTo>
                    <a:pt x="231850" y="851394"/>
                    <a:pt x="221603" y="849480"/>
                    <a:pt x="212709" y="852858"/>
                  </a:cubicBezTo>
                  <a:cubicBezTo>
                    <a:pt x="207642" y="854772"/>
                    <a:pt x="202237" y="866032"/>
                    <a:pt x="197959" y="858938"/>
                  </a:cubicBezTo>
                  <a:cubicBezTo>
                    <a:pt x="196270" y="865356"/>
                    <a:pt x="190753" y="866707"/>
                    <a:pt x="189739" y="868959"/>
                  </a:cubicBezTo>
                  <a:cubicBezTo>
                    <a:pt x="185010" y="879993"/>
                    <a:pt x="181858" y="868396"/>
                    <a:pt x="177016" y="870197"/>
                  </a:cubicBezTo>
                  <a:cubicBezTo>
                    <a:pt x="175215" y="870873"/>
                    <a:pt x="174201" y="873238"/>
                    <a:pt x="172963" y="875264"/>
                  </a:cubicBezTo>
                  <a:cubicBezTo>
                    <a:pt x="171049" y="878304"/>
                    <a:pt x="172175" y="878417"/>
                    <a:pt x="168797" y="880331"/>
                  </a:cubicBezTo>
                  <a:cubicBezTo>
                    <a:pt x="165532" y="882245"/>
                    <a:pt x="166770" y="874251"/>
                    <a:pt x="164518" y="880781"/>
                  </a:cubicBezTo>
                  <a:cubicBezTo>
                    <a:pt x="161703" y="889226"/>
                    <a:pt x="149881" y="876278"/>
                    <a:pt x="145377" y="882695"/>
                  </a:cubicBezTo>
                  <a:cubicBezTo>
                    <a:pt x="140423" y="881795"/>
                    <a:pt x="143463" y="896207"/>
                    <a:pt x="139410" y="897107"/>
                  </a:cubicBezTo>
                  <a:cubicBezTo>
                    <a:pt x="139410" y="892379"/>
                    <a:pt x="135244" y="888775"/>
                    <a:pt x="130628" y="888775"/>
                  </a:cubicBezTo>
                  <a:cubicBezTo>
                    <a:pt x="130515" y="888775"/>
                    <a:pt x="130853" y="893167"/>
                    <a:pt x="130740" y="893392"/>
                  </a:cubicBezTo>
                  <a:cubicBezTo>
                    <a:pt x="130402" y="894405"/>
                    <a:pt x="127137" y="893617"/>
                    <a:pt x="126462" y="893842"/>
                  </a:cubicBezTo>
                  <a:cubicBezTo>
                    <a:pt x="116778" y="897333"/>
                    <a:pt x="109910" y="892829"/>
                    <a:pt x="107433" y="900373"/>
                  </a:cubicBezTo>
                  <a:cubicBezTo>
                    <a:pt x="105406" y="906340"/>
                    <a:pt x="94485" y="893842"/>
                    <a:pt x="99214" y="910394"/>
                  </a:cubicBezTo>
                  <a:cubicBezTo>
                    <a:pt x="107321" y="908817"/>
                    <a:pt x="114752" y="909042"/>
                    <a:pt x="118693" y="917600"/>
                  </a:cubicBezTo>
                  <a:cubicBezTo>
                    <a:pt x="115090" y="913771"/>
                    <a:pt x="112500" y="921878"/>
                    <a:pt x="108221" y="923229"/>
                  </a:cubicBezTo>
                  <a:cubicBezTo>
                    <a:pt x="98538" y="926494"/>
                    <a:pt x="87166" y="919739"/>
                    <a:pt x="82775" y="930435"/>
                  </a:cubicBezTo>
                  <a:cubicBezTo>
                    <a:pt x="86603" y="929309"/>
                    <a:pt x="89306" y="931449"/>
                    <a:pt x="91445" y="934151"/>
                  </a:cubicBezTo>
                  <a:cubicBezTo>
                    <a:pt x="97075" y="941357"/>
                    <a:pt x="96399" y="933025"/>
                    <a:pt x="102141" y="933025"/>
                  </a:cubicBezTo>
                  <a:cubicBezTo>
                    <a:pt x="101691" y="933025"/>
                    <a:pt x="103380" y="936966"/>
                    <a:pt x="104393" y="937416"/>
                  </a:cubicBezTo>
                  <a:cubicBezTo>
                    <a:pt x="111036" y="940231"/>
                    <a:pt x="111149" y="940681"/>
                    <a:pt x="117341" y="940681"/>
                  </a:cubicBezTo>
                  <a:cubicBezTo>
                    <a:pt x="121170" y="940681"/>
                    <a:pt x="125561" y="935952"/>
                    <a:pt x="129952" y="934826"/>
                  </a:cubicBezTo>
                  <a:cubicBezTo>
                    <a:pt x="133217" y="933926"/>
                    <a:pt x="132204" y="940344"/>
                    <a:pt x="134231" y="934376"/>
                  </a:cubicBezTo>
                  <a:cubicBezTo>
                    <a:pt x="135694" y="929872"/>
                    <a:pt x="145040" y="937866"/>
                    <a:pt x="147179" y="937641"/>
                  </a:cubicBezTo>
                  <a:cubicBezTo>
                    <a:pt x="152020" y="937191"/>
                    <a:pt x="157650" y="937191"/>
                    <a:pt x="162041" y="936178"/>
                  </a:cubicBezTo>
                  <a:cubicBezTo>
                    <a:pt x="168009" y="934826"/>
                    <a:pt x="175665" y="925031"/>
                    <a:pt x="179268" y="939105"/>
                  </a:cubicBezTo>
                  <a:cubicBezTo>
                    <a:pt x="178367" y="966240"/>
                    <a:pt x="165306" y="949464"/>
                    <a:pt x="156186" y="950702"/>
                  </a:cubicBezTo>
                  <a:cubicBezTo>
                    <a:pt x="152583" y="951153"/>
                    <a:pt x="146278" y="961399"/>
                    <a:pt x="141437" y="956782"/>
                  </a:cubicBezTo>
                  <a:cubicBezTo>
                    <a:pt x="138397" y="962187"/>
                    <a:pt x="137721" y="968267"/>
                    <a:pt x="135469" y="971194"/>
                  </a:cubicBezTo>
                  <a:cubicBezTo>
                    <a:pt x="133555" y="973671"/>
                    <a:pt x="134906" y="975135"/>
                    <a:pt x="131416" y="976261"/>
                  </a:cubicBezTo>
                  <a:cubicBezTo>
                    <a:pt x="128939" y="977049"/>
                    <a:pt x="125336" y="976711"/>
                    <a:pt x="124885" y="972320"/>
                  </a:cubicBezTo>
                  <a:cubicBezTo>
                    <a:pt x="124885" y="964664"/>
                    <a:pt x="134118" y="976599"/>
                    <a:pt x="132992" y="957683"/>
                  </a:cubicBezTo>
                  <a:cubicBezTo>
                    <a:pt x="125336" y="966578"/>
                    <a:pt x="118242" y="954080"/>
                    <a:pt x="116215" y="968605"/>
                  </a:cubicBezTo>
                  <a:cubicBezTo>
                    <a:pt x="121620" y="965339"/>
                    <a:pt x="123984" y="969731"/>
                    <a:pt x="123084" y="981778"/>
                  </a:cubicBezTo>
                  <a:cubicBezTo>
                    <a:pt x="132654" y="983917"/>
                    <a:pt x="141211" y="975248"/>
                    <a:pt x="148530" y="974572"/>
                  </a:cubicBezTo>
                  <a:cubicBezTo>
                    <a:pt x="157087" y="973784"/>
                    <a:pt x="165869" y="984255"/>
                    <a:pt x="174201" y="976599"/>
                  </a:cubicBezTo>
                  <a:cubicBezTo>
                    <a:pt x="174427" y="984143"/>
                    <a:pt x="180169" y="978513"/>
                    <a:pt x="180844" y="985156"/>
                  </a:cubicBezTo>
                  <a:cubicBezTo>
                    <a:pt x="176678" y="984706"/>
                    <a:pt x="173751" y="993038"/>
                    <a:pt x="170486" y="995402"/>
                  </a:cubicBezTo>
                  <a:cubicBezTo>
                    <a:pt x="167896" y="997316"/>
                    <a:pt x="164631" y="994952"/>
                    <a:pt x="161929" y="996303"/>
                  </a:cubicBezTo>
                  <a:cubicBezTo>
                    <a:pt x="158213" y="998217"/>
                    <a:pt x="156749" y="1005310"/>
                    <a:pt x="153709" y="1006324"/>
                  </a:cubicBezTo>
                  <a:cubicBezTo>
                    <a:pt x="153372" y="1006436"/>
                    <a:pt x="151795" y="1001369"/>
                    <a:pt x="149318" y="1002158"/>
                  </a:cubicBezTo>
                  <a:cubicBezTo>
                    <a:pt x="147404" y="1002721"/>
                    <a:pt x="146728" y="1007224"/>
                    <a:pt x="145265" y="1007224"/>
                  </a:cubicBezTo>
                  <a:cubicBezTo>
                    <a:pt x="142225" y="1007224"/>
                    <a:pt x="141211" y="1002833"/>
                    <a:pt x="136595" y="1003509"/>
                  </a:cubicBezTo>
                  <a:cubicBezTo>
                    <a:pt x="133893" y="1003847"/>
                    <a:pt x="133780" y="1008463"/>
                    <a:pt x="130402" y="1008688"/>
                  </a:cubicBezTo>
                  <a:cubicBezTo>
                    <a:pt x="126349" y="1009026"/>
                    <a:pt x="125561" y="1004297"/>
                    <a:pt x="121733" y="1004973"/>
                  </a:cubicBezTo>
                  <a:cubicBezTo>
                    <a:pt x="119030" y="1005423"/>
                    <a:pt x="117454" y="1009139"/>
                    <a:pt x="113401" y="1010377"/>
                  </a:cubicBezTo>
                  <a:cubicBezTo>
                    <a:pt x="105632" y="1012742"/>
                    <a:pt x="96512" y="1014656"/>
                    <a:pt x="87842" y="1012967"/>
                  </a:cubicBezTo>
                  <a:cubicBezTo>
                    <a:pt x="84577" y="1012629"/>
                    <a:pt x="84351" y="1009251"/>
                    <a:pt x="80861" y="1009251"/>
                  </a:cubicBezTo>
                  <a:cubicBezTo>
                    <a:pt x="77821" y="1009251"/>
                    <a:pt x="76357" y="1014430"/>
                    <a:pt x="74668" y="1014430"/>
                  </a:cubicBezTo>
                  <a:cubicBezTo>
                    <a:pt x="75231" y="1014430"/>
                    <a:pt x="73317" y="1010490"/>
                    <a:pt x="72416" y="1010039"/>
                  </a:cubicBezTo>
                  <a:cubicBezTo>
                    <a:pt x="65323" y="1006999"/>
                    <a:pt x="55415" y="1010377"/>
                    <a:pt x="48997" y="1012404"/>
                  </a:cubicBezTo>
                  <a:cubicBezTo>
                    <a:pt x="45169" y="1013642"/>
                    <a:pt x="44381" y="1017470"/>
                    <a:pt x="40665" y="1017808"/>
                  </a:cubicBezTo>
                  <a:cubicBezTo>
                    <a:pt x="38075" y="1018033"/>
                    <a:pt x="36049" y="1014543"/>
                    <a:pt x="31995" y="1014093"/>
                  </a:cubicBezTo>
                  <a:cubicBezTo>
                    <a:pt x="26253" y="1013530"/>
                    <a:pt x="14093" y="1012967"/>
                    <a:pt x="8576" y="1016457"/>
                  </a:cubicBezTo>
                  <a:cubicBezTo>
                    <a:pt x="8463" y="1016570"/>
                    <a:pt x="8801" y="1020623"/>
                    <a:pt x="8688" y="1021073"/>
                  </a:cubicBezTo>
                  <a:cubicBezTo>
                    <a:pt x="6774" y="1026928"/>
                    <a:pt x="-2121" y="1018709"/>
                    <a:pt x="469" y="1031094"/>
                  </a:cubicBezTo>
                  <a:cubicBezTo>
                    <a:pt x="19835" y="1032558"/>
                    <a:pt x="46632" y="1031094"/>
                    <a:pt x="62508" y="1034022"/>
                  </a:cubicBezTo>
                  <a:cubicBezTo>
                    <a:pt x="65323" y="1034585"/>
                    <a:pt x="68250" y="1033121"/>
                    <a:pt x="71065" y="1033121"/>
                  </a:cubicBezTo>
                  <a:cubicBezTo>
                    <a:pt x="72529" y="1033121"/>
                    <a:pt x="73430" y="1037512"/>
                    <a:pt x="73317" y="1037512"/>
                  </a:cubicBezTo>
                  <a:cubicBezTo>
                    <a:pt x="75456" y="1037737"/>
                    <a:pt x="75682" y="1032896"/>
                    <a:pt x="77371" y="1032445"/>
                  </a:cubicBezTo>
                  <a:cubicBezTo>
                    <a:pt x="79848" y="1031882"/>
                    <a:pt x="80636" y="1036386"/>
                    <a:pt x="83901" y="1036386"/>
                  </a:cubicBezTo>
                  <a:cubicBezTo>
                    <a:pt x="104618" y="1036611"/>
                    <a:pt x="126799" y="1027717"/>
                    <a:pt x="147742" y="1029968"/>
                  </a:cubicBezTo>
                  <a:cubicBezTo>
                    <a:pt x="151345" y="1030306"/>
                    <a:pt x="154948" y="1037174"/>
                    <a:pt x="158663" y="1038075"/>
                  </a:cubicBezTo>
                  <a:cubicBezTo>
                    <a:pt x="168234" y="1040327"/>
                    <a:pt x="181858" y="1037737"/>
                    <a:pt x="190640" y="1034810"/>
                  </a:cubicBezTo>
                  <a:cubicBezTo>
                    <a:pt x="194356" y="1033571"/>
                    <a:pt x="195482" y="1029068"/>
                    <a:pt x="198972" y="1029405"/>
                  </a:cubicBezTo>
                  <a:cubicBezTo>
                    <a:pt x="202913" y="1029743"/>
                    <a:pt x="207754" y="1037400"/>
                    <a:pt x="212033" y="1037287"/>
                  </a:cubicBezTo>
                  <a:cubicBezTo>
                    <a:pt x="225544" y="1037062"/>
                    <a:pt x="237592" y="1027491"/>
                    <a:pt x="250315" y="1033459"/>
                  </a:cubicBezTo>
                  <a:cubicBezTo>
                    <a:pt x="247500" y="1050123"/>
                    <a:pt x="257634" y="1035485"/>
                    <a:pt x="257183" y="1046632"/>
                  </a:cubicBezTo>
                  <a:cubicBezTo>
                    <a:pt x="268555" y="1050123"/>
                    <a:pt x="279815" y="1045281"/>
                    <a:pt x="291412" y="1047758"/>
                  </a:cubicBezTo>
                  <a:cubicBezTo>
                    <a:pt x="295015" y="1048546"/>
                    <a:pt x="297041" y="1049672"/>
                    <a:pt x="298055" y="1056315"/>
                  </a:cubicBezTo>
                  <a:cubicBezTo>
                    <a:pt x="301883" y="1054627"/>
                    <a:pt x="304698" y="1047533"/>
                    <a:pt x="310553" y="1045844"/>
                  </a:cubicBezTo>
                  <a:cubicBezTo>
                    <a:pt x="314381" y="1044718"/>
                    <a:pt x="319222" y="1048772"/>
                    <a:pt x="323501" y="1049109"/>
                  </a:cubicBezTo>
                  <a:cubicBezTo>
                    <a:pt x="336337" y="1050235"/>
                    <a:pt x="346132" y="1048884"/>
                    <a:pt x="353451" y="1050686"/>
                  </a:cubicBezTo>
                  <a:cubicBezTo>
                    <a:pt x="353451" y="1050686"/>
                    <a:pt x="353226" y="1046294"/>
                    <a:pt x="353338" y="1046069"/>
                  </a:cubicBezTo>
                  <a:cubicBezTo>
                    <a:pt x="354239" y="1043930"/>
                    <a:pt x="357955" y="1053050"/>
                    <a:pt x="357842" y="1054852"/>
                  </a:cubicBezTo>
                  <a:cubicBezTo>
                    <a:pt x="338251" y="1065998"/>
                    <a:pt x="314606" y="1061720"/>
                    <a:pt x="296253" y="1065661"/>
                  </a:cubicBezTo>
                  <a:cubicBezTo>
                    <a:pt x="293213" y="1066336"/>
                    <a:pt x="291975" y="1070277"/>
                    <a:pt x="290061" y="1070840"/>
                  </a:cubicBezTo>
                  <a:cubicBezTo>
                    <a:pt x="290736" y="1070615"/>
                    <a:pt x="288822" y="1066674"/>
                    <a:pt x="287809" y="1066449"/>
                  </a:cubicBezTo>
                  <a:cubicBezTo>
                    <a:pt x="285669" y="1066111"/>
                    <a:pt x="285444" y="1071290"/>
                    <a:pt x="283755" y="1071516"/>
                  </a:cubicBezTo>
                  <a:cubicBezTo>
                    <a:pt x="281616" y="1071741"/>
                    <a:pt x="281166" y="1067687"/>
                    <a:pt x="279364" y="1067350"/>
                  </a:cubicBezTo>
                  <a:cubicBezTo>
                    <a:pt x="274860" y="1066561"/>
                    <a:pt x="275198" y="1073317"/>
                    <a:pt x="272946" y="1068025"/>
                  </a:cubicBezTo>
                  <a:cubicBezTo>
                    <a:pt x="271595" y="1064873"/>
                    <a:pt x="259548" y="1068476"/>
                    <a:pt x="262475" y="1073655"/>
                  </a:cubicBezTo>
                  <a:cubicBezTo>
                    <a:pt x="268105" y="1074893"/>
                    <a:pt x="269343" y="1086716"/>
                    <a:pt x="275649" y="1086153"/>
                  </a:cubicBezTo>
                  <a:cubicBezTo>
                    <a:pt x="279026" y="1085365"/>
                    <a:pt x="276887" y="1074330"/>
                    <a:pt x="281729" y="1076357"/>
                  </a:cubicBezTo>
                  <a:cubicBezTo>
                    <a:pt x="286120" y="1084576"/>
                    <a:pt x="285444" y="1073205"/>
                    <a:pt x="292425" y="1075231"/>
                  </a:cubicBezTo>
                  <a:cubicBezTo>
                    <a:pt x="296929" y="1079172"/>
                    <a:pt x="301207" y="1083788"/>
                    <a:pt x="305599" y="1087729"/>
                  </a:cubicBezTo>
                  <a:cubicBezTo>
                    <a:pt x="306950" y="1077370"/>
                    <a:pt x="313480" y="1086941"/>
                    <a:pt x="318322" y="1086491"/>
                  </a:cubicBezTo>
                  <a:cubicBezTo>
                    <a:pt x="323276" y="1086040"/>
                    <a:pt x="329018" y="1075231"/>
                    <a:pt x="331045" y="1085252"/>
                  </a:cubicBezTo>
                  <a:cubicBezTo>
                    <a:pt x="332058" y="1095723"/>
                    <a:pt x="325077" y="1090994"/>
                    <a:pt x="325077" y="1099664"/>
                  </a:cubicBezTo>
                  <a:cubicBezTo>
                    <a:pt x="348835" y="1095949"/>
                    <a:pt x="364373" y="1099101"/>
                    <a:pt x="384640" y="1093697"/>
                  </a:cubicBezTo>
                  <a:cubicBezTo>
                    <a:pt x="386779" y="1092233"/>
                    <a:pt x="386103" y="1096174"/>
                    <a:pt x="386891" y="1098088"/>
                  </a:cubicBezTo>
                  <a:cubicBezTo>
                    <a:pt x="391057" y="1108109"/>
                    <a:pt x="403218" y="1103492"/>
                    <a:pt x="410649" y="1104956"/>
                  </a:cubicBezTo>
                  <a:cubicBezTo>
                    <a:pt x="411437" y="1122295"/>
                    <a:pt x="421120" y="1114527"/>
                    <a:pt x="422021" y="1126799"/>
                  </a:cubicBezTo>
                  <a:cubicBezTo>
                    <a:pt x="428664" y="1129502"/>
                    <a:pt x="425736" y="1113738"/>
                    <a:pt x="432379" y="1116553"/>
                  </a:cubicBezTo>
                  <a:cubicBezTo>
                    <a:pt x="432942" y="1126687"/>
                    <a:pt x="441500" y="1117567"/>
                    <a:pt x="445328" y="1119818"/>
                  </a:cubicBezTo>
                  <a:cubicBezTo>
                    <a:pt x="448030" y="1098426"/>
                    <a:pt x="436208" y="1112275"/>
                    <a:pt x="436095" y="1097750"/>
                  </a:cubicBezTo>
                  <a:cubicBezTo>
                    <a:pt x="441049" y="1097300"/>
                    <a:pt x="446003" y="1096737"/>
                    <a:pt x="450957" y="1096286"/>
                  </a:cubicBezTo>
                  <a:cubicBezTo>
                    <a:pt x="452759" y="1100002"/>
                    <a:pt x="451971" y="1105181"/>
                    <a:pt x="453547" y="1109798"/>
                  </a:cubicBezTo>
                  <a:cubicBezTo>
                    <a:pt x="455011" y="1114076"/>
                    <a:pt x="456475" y="1114977"/>
                    <a:pt x="458163" y="1118580"/>
                  </a:cubicBezTo>
                  <a:cubicBezTo>
                    <a:pt x="464356" y="1122746"/>
                    <a:pt x="467171" y="1122521"/>
                    <a:pt x="473026" y="1117116"/>
                  </a:cubicBezTo>
                  <a:cubicBezTo>
                    <a:pt x="473927" y="1129727"/>
                    <a:pt x="481245" y="1126799"/>
                    <a:pt x="484285" y="1134456"/>
                  </a:cubicBezTo>
                  <a:cubicBezTo>
                    <a:pt x="490703" y="1133667"/>
                    <a:pt x="502075" y="1120269"/>
                    <a:pt x="507705" y="1132091"/>
                  </a:cubicBezTo>
                  <a:cubicBezTo>
                    <a:pt x="501287" y="1129276"/>
                    <a:pt x="497909" y="1139748"/>
                    <a:pt x="493068" y="1142788"/>
                  </a:cubicBezTo>
                  <a:cubicBezTo>
                    <a:pt x="480907" y="1150331"/>
                    <a:pt x="467284" y="1144364"/>
                    <a:pt x="454898" y="1151232"/>
                  </a:cubicBezTo>
                  <a:cubicBezTo>
                    <a:pt x="451183" y="1153371"/>
                    <a:pt x="451070" y="1164180"/>
                    <a:pt x="446679" y="1161253"/>
                  </a:cubicBezTo>
                  <a:cubicBezTo>
                    <a:pt x="441387" y="1152583"/>
                    <a:pt x="432830" y="1152020"/>
                    <a:pt x="422922" y="1154385"/>
                  </a:cubicBezTo>
                  <a:cubicBezTo>
                    <a:pt x="418981" y="1156749"/>
                    <a:pt x="419544" y="1167896"/>
                    <a:pt x="412563" y="1164631"/>
                  </a:cubicBezTo>
                  <a:cubicBezTo>
                    <a:pt x="406145" y="1168572"/>
                    <a:pt x="406032" y="1157312"/>
                    <a:pt x="399615" y="1161366"/>
                  </a:cubicBezTo>
                  <a:cubicBezTo>
                    <a:pt x="399502" y="1158776"/>
                    <a:pt x="397700" y="1156299"/>
                    <a:pt x="397475" y="1161591"/>
                  </a:cubicBezTo>
                  <a:cubicBezTo>
                    <a:pt x="400741" y="1161366"/>
                    <a:pt x="398151" y="1170486"/>
                    <a:pt x="395674" y="1170936"/>
                  </a:cubicBezTo>
                  <a:cubicBezTo>
                    <a:pt x="392071" y="1171724"/>
                    <a:pt x="393985" y="1187713"/>
                    <a:pt x="387454" y="1180957"/>
                  </a:cubicBezTo>
                  <a:cubicBezTo>
                    <a:pt x="384977" y="1180394"/>
                    <a:pt x="384865" y="1173976"/>
                    <a:pt x="384865" y="1167446"/>
                  </a:cubicBezTo>
                  <a:cubicBezTo>
                    <a:pt x="381825" y="1166658"/>
                    <a:pt x="381037" y="1160240"/>
                    <a:pt x="378222" y="1158889"/>
                  </a:cubicBezTo>
                  <a:cubicBezTo>
                    <a:pt x="376533" y="1172062"/>
                    <a:pt x="369102" y="1158551"/>
                    <a:pt x="365499" y="1160127"/>
                  </a:cubicBezTo>
                  <a:cubicBezTo>
                    <a:pt x="362909" y="1177917"/>
                    <a:pt x="375069" y="1160015"/>
                    <a:pt x="372479" y="1177804"/>
                  </a:cubicBezTo>
                  <a:cubicBezTo>
                    <a:pt x="351762" y="1175440"/>
                    <a:pt x="334986" y="1193455"/>
                    <a:pt x="317083" y="1183434"/>
                  </a:cubicBezTo>
                  <a:cubicBezTo>
                    <a:pt x="312129" y="1185348"/>
                    <a:pt x="313593" y="1199760"/>
                    <a:pt x="306837" y="1198296"/>
                  </a:cubicBezTo>
                  <a:cubicBezTo>
                    <a:pt x="303572" y="1191428"/>
                    <a:pt x="300982" y="1182871"/>
                    <a:pt x="295578" y="1180957"/>
                  </a:cubicBezTo>
                  <a:cubicBezTo>
                    <a:pt x="295803" y="1187037"/>
                    <a:pt x="291975" y="1185573"/>
                    <a:pt x="291637" y="1190527"/>
                  </a:cubicBezTo>
                  <a:cubicBezTo>
                    <a:pt x="288259" y="1191316"/>
                    <a:pt x="290398" y="1202350"/>
                    <a:pt x="285557" y="1200323"/>
                  </a:cubicBezTo>
                  <a:cubicBezTo>
                    <a:pt x="282629" y="1200436"/>
                    <a:pt x="280941" y="1202913"/>
                    <a:pt x="279364" y="1205615"/>
                  </a:cubicBezTo>
                  <a:cubicBezTo>
                    <a:pt x="273960" y="1202350"/>
                    <a:pt x="270582" y="1193905"/>
                    <a:pt x="264051" y="1193342"/>
                  </a:cubicBezTo>
                  <a:cubicBezTo>
                    <a:pt x="246599" y="1201111"/>
                    <a:pt x="217550" y="1209443"/>
                    <a:pt x="202913" y="1217888"/>
                  </a:cubicBezTo>
                  <a:cubicBezTo>
                    <a:pt x="200886" y="1219014"/>
                    <a:pt x="198522" y="1217550"/>
                    <a:pt x="196495" y="1218563"/>
                  </a:cubicBezTo>
                  <a:cubicBezTo>
                    <a:pt x="188050" y="1222504"/>
                    <a:pt x="174314" y="1229035"/>
                    <a:pt x="169135" y="1230498"/>
                  </a:cubicBezTo>
                  <a:cubicBezTo>
                    <a:pt x="164181" y="1231849"/>
                    <a:pt x="159001" y="1229710"/>
                    <a:pt x="154272" y="1231962"/>
                  </a:cubicBezTo>
                  <a:cubicBezTo>
                    <a:pt x="149994" y="1234101"/>
                    <a:pt x="145940" y="1238943"/>
                    <a:pt x="141774" y="1242433"/>
                  </a:cubicBezTo>
                  <a:cubicBezTo>
                    <a:pt x="138059" y="1245586"/>
                    <a:pt x="130177" y="1246261"/>
                    <a:pt x="129389" y="1257521"/>
                  </a:cubicBezTo>
                  <a:cubicBezTo>
                    <a:pt x="135919" y="1263601"/>
                    <a:pt x="148305" y="1249527"/>
                    <a:pt x="159001" y="1249977"/>
                  </a:cubicBezTo>
                  <a:cubicBezTo>
                    <a:pt x="162266" y="1252905"/>
                    <a:pt x="161140" y="1257859"/>
                    <a:pt x="165644" y="1258534"/>
                  </a:cubicBezTo>
                  <a:cubicBezTo>
                    <a:pt x="169247" y="1259097"/>
                    <a:pt x="172850" y="1254368"/>
                    <a:pt x="178255" y="1252679"/>
                  </a:cubicBezTo>
                  <a:cubicBezTo>
                    <a:pt x="183997" y="1250878"/>
                    <a:pt x="189176" y="1253467"/>
                    <a:pt x="193117" y="1251216"/>
                  </a:cubicBezTo>
                  <a:cubicBezTo>
                    <a:pt x="196045" y="1249527"/>
                    <a:pt x="196495" y="1243221"/>
                    <a:pt x="199197" y="1241420"/>
                  </a:cubicBezTo>
                  <a:cubicBezTo>
                    <a:pt x="206854" y="1236466"/>
                    <a:pt x="211357" y="1244685"/>
                    <a:pt x="216424" y="1244347"/>
                  </a:cubicBezTo>
                  <a:cubicBezTo>
                    <a:pt x="220478" y="1244010"/>
                    <a:pt x="220815" y="1234439"/>
                    <a:pt x="224644" y="1234327"/>
                  </a:cubicBezTo>
                  <a:cubicBezTo>
                    <a:pt x="225657" y="1234327"/>
                    <a:pt x="229710" y="1251779"/>
                    <a:pt x="233426" y="1242658"/>
                  </a:cubicBezTo>
                  <a:cubicBezTo>
                    <a:pt x="236804" y="1241870"/>
                    <a:pt x="234664" y="1230724"/>
                    <a:pt x="239506" y="1232863"/>
                  </a:cubicBezTo>
                  <a:cubicBezTo>
                    <a:pt x="242433" y="1232750"/>
                    <a:pt x="244122" y="1230273"/>
                    <a:pt x="245699" y="1227571"/>
                  </a:cubicBezTo>
                  <a:cubicBezTo>
                    <a:pt x="249977" y="1227233"/>
                    <a:pt x="248851" y="1239844"/>
                    <a:pt x="254481" y="1235903"/>
                  </a:cubicBezTo>
                  <a:cubicBezTo>
                    <a:pt x="254368" y="1218451"/>
                    <a:pt x="263826" y="1231061"/>
                    <a:pt x="264952" y="1230273"/>
                  </a:cubicBezTo>
                  <a:cubicBezTo>
                    <a:pt x="265515" y="1229823"/>
                    <a:pt x="265177" y="1226558"/>
                    <a:pt x="266979" y="1225432"/>
                  </a:cubicBezTo>
                  <a:cubicBezTo>
                    <a:pt x="267992" y="1224756"/>
                    <a:pt x="270357" y="1226332"/>
                    <a:pt x="271257" y="1224981"/>
                  </a:cubicBezTo>
                  <a:cubicBezTo>
                    <a:pt x="272496" y="1223067"/>
                    <a:pt x="270582" y="1211245"/>
                    <a:pt x="275198" y="1215411"/>
                  </a:cubicBezTo>
                  <a:cubicBezTo>
                    <a:pt x="277000" y="1233989"/>
                    <a:pt x="274860" y="1233201"/>
                    <a:pt x="269456" y="1234439"/>
                  </a:cubicBezTo>
                  <a:cubicBezTo>
                    <a:pt x="267091" y="1235002"/>
                    <a:pt x="268555" y="1237930"/>
                    <a:pt x="267429" y="1239281"/>
                  </a:cubicBezTo>
                  <a:cubicBezTo>
                    <a:pt x="256395" y="1252905"/>
                    <a:pt x="236128" y="1251553"/>
                    <a:pt x="225319" y="1257296"/>
                  </a:cubicBezTo>
                  <a:cubicBezTo>
                    <a:pt x="211583" y="1264614"/>
                    <a:pt x="198297" y="1268555"/>
                    <a:pt x="187487" y="1274973"/>
                  </a:cubicBezTo>
                  <a:cubicBezTo>
                    <a:pt x="172512" y="1283755"/>
                    <a:pt x="156412" y="1287921"/>
                    <a:pt x="141099" y="1293438"/>
                  </a:cubicBezTo>
                  <a:cubicBezTo>
                    <a:pt x="139410" y="1302333"/>
                    <a:pt x="140423" y="1306950"/>
                    <a:pt x="142112" y="1310665"/>
                  </a:cubicBezTo>
                  <a:lnTo>
                    <a:pt x="6605346" y="1310665"/>
                  </a:lnTo>
                  <a:cubicBezTo>
                    <a:pt x="6578323" y="1126349"/>
                    <a:pt x="6545333" y="900598"/>
                    <a:pt x="6545558" y="890464"/>
                  </a:cubicBezTo>
                  <a:cubicBezTo>
                    <a:pt x="6548148" y="885172"/>
                    <a:pt x="6550737" y="879881"/>
                    <a:pt x="6553440" y="874814"/>
                  </a:cubicBezTo>
                  <a:cubicBezTo>
                    <a:pt x="6551751" y="867608"/>
                    <a:pt x="6548936" y="862766"/>
                    <a:pt x="6547247" y="855560"/>
                  </a:cubicBezTo>
                  <a:cubicBezTo>
                    <a:pt x="6543306" y="858150"/>
                    <a:pt x="6547698" y="859839"/>
                    <a:pt x="6547585" y="865469"/>
                  </a:cubicBezTo>
                  <a:cubicBezTo>
                    <a:pt x="6536551" y="861528"/>
                    <a:pt x="6546571" y="848467"/>
                    <a:pt x="6543644" y="831127"/>
                  </a:cubicBezTo>
                  <a:cubicBezTo>
                    <a:pt x="6540041" y="833267"/>
                    <a:pt x="6539478" y="840248"/>
                    <a:pt x="6535537" y="841824"/>
                  </a:cubicBezTo>
                  <a:cubicBezTo>
                    <a:pt x="6530921" y="823584"/>
                    <a:pt x="6542968" y="831578"/>
                    <a:pt x="6540379" y="816603"/>
                  </a:cubicBezTo>
                  <a:cubicBezTo>
                    <a:pt x="6543306" y="819530"/>
                    <a:pt x="6543644" y="827637"/>
                    <a:pt x="6549049" y="825610"/>
                  </a:cubicBezTo>
                  <a:cubicBezTo>
                    <a:pt x="6547472" y="809059"/>
                    <a:pt x="6553215" y="804105"/>
                    <a:pt x="6556480" y="795210"/>
                  </a:cubicBezTo>
                  <a:cubicBezTo>
                    <a:pt x="6554228" y="780573"/>
                    <a:pt x="6550625" y="800502"/>
                    <a:pt x="6545333" y="796336"/>
                  </a:cubicBezTo>
                  <a:cubicBezTo>
                    <a:pt x="6542631" y="792958"/>
                    <a:pt x="6540830" y="787779"/>
                    <a:pt x="6539253" y="782036"/>
                  </a:cubicBezTo>
                  <a:cubicBezTo>
                    <a:pt x="6533398" y="786765"/>
                    <a:pt x="6535425" y="804105"/>
                    <a:pt x="6531821" y="812437"/>
                  </a:cubicBezTo>
                  <a:cubicBezTo>
                    <a:pt x="6525967" y="807933"/>
                    <a:pt x="6539929" y="779447"/>
                    <a:pt x="6530358" y="767962"/>
                  </a:cubicBezTo>
                  <a:cubicBezTo>
                    <a:pt x="6535875" y="765710"/>
                    <a:pt x="6539140" y="768075"/>
                    <a:pt x="6539028" y="776970"/>
                  </a:cubicBezTo>
                  <a:cubicBezTo>
                    <a:pt x="6542518" y="775393"/>
                    <a:pt x="6541505" y="766836"/>
                    <a:pt x="6538690" y="767061"/>
                  </a:cubicBezTo>
                  <a:cubicBezTo>
                    <a:pt x="6541280" y="752537"/>
                    <a:pt x="6546684" y="749835"/>
                    <a:pt x="6555128" y="755577"/>
                  </a:cubicBezTo>
                  <a:cubicBezTo>
                    <a:pt x="6555128" y="748709"/>
                    <a:pt x="6554678" y="741840"/>
                    <a:pt x="6557831" y="740602"/>
                  </a:cubicBezTo>
                  <a:close/>
                  <a:moveTo>
                    <a:pt x="6500971" y="449096"/>
                  </a:moveTo>
                  <a:cubicBezTo>
                    <a:pt x="6502209" y="460918"/>
                    <a:pt x="6516509" y="473867"/>
                    <a:pt x="6507839" y="488053"/>
                  </a:cubicBezTo>
                  <a:cubicBezTo>
                    <a:pt x="6507614" y="483099"/>
                    <a:pt x="6502773" y="482311"/>
                    <a:pt x="6502209" y="488616"/>
                  </a:cubicBezTo>
                  <a:cubicBezTo>
                    <a:pt x="6503448" y="500214"/>
                    <a:pt x="6512230" y="496836"/>
                    <a:pt x="6511442" y="512486"/>
                  </a:cubicBezTo>
                  <a:cubicBezTo>
                    <a:pt x="6503110" y="520931"/>
                    <a:pt x="6505475" y="500777"/>
                    <a:pt x="6502435" y="493571"/>
                  </a:cubicBezTo>
                  <a:cubicBezTo>
                    <a:pt x="6501759" y="492107"/>
                    <a:pt x="6497706" y="495259"/>
                    <a:pt x="6496805" y="494134"/>
                  </a:cubicBezTo>
                  <a:cubicBezTo>
                    <a:pt x="6496579" y="493908"/>
                    <a:pt x="6493540" y="479271"/>
                    <a:pt x="6493540" y="479609"/>
                  </a:cubicBezTo>
                  <a:cubicBezTo>
                    <a:pt x="6492977" y="476344"/>
                    <a:pt x="6494215" y="469363"/>
                    <a:pt x="6496017" y="469475"/>
                  </a:cubicBezTo>
                  <a:cubicBezTo>
                    <a:pt x="6496242" y="474430"/>
                    <a:pt x="6501083" y="475218"/>
                    <a:pt x="6501646" y="468912"/>
                  </a:cubicBezTo>
                  <a:cubicBezTo>
                    <a:pt x="6498944" y="461932"/>
                    <a:pt x="6496918" y="453712"/>
                    <a:pt x="6490050" y="455176"/>
                  </a:cubicBezTo>
                  <a:cubicBezTo>
                    <a:pt x="6490387" y="460355"/>
                    <a:pt x="6489149" y="467787"/>
                    <a:pt x="6487459" y="460355"/>
                  </a:cubicBezTo>
                  <a:cubicBezTo>
                    <a:pt x="6487347" y="449546"/>
                    <a:pt x="6493990" y="449096"/>
                    <a:pt x="6500971" y="449096"/>
                  </a:cubicBezTo>
                  <a:close/>
                  <a:moveTo>
                    <a:pt x="6473836" y="476569"/>
                  </a:moveTo>
                  <a:cubicBezTo>
                    <a:pt x="6481605" y="471727"/>
                    <a:pt x="6481267" y="482762"/>
                    <a:pt x="6488023" y="480172"/>
                  </a:cubicBezTo>
                  <a:cubicBezTo>
                    <a:pt x="6490500" y="490305"/>
                    <a:pt x="6482843" y="492557"/>
                    <a:pt x="6480141" y="495822"/>
                  </a:cubicBezTo>
                  <a:cubicBezTo>
                    <a:pt x="6476200" y="500664"/>
                    <a:pt x="6472597" y="508996"/>
                    <a:pt x="6469106" y="501903"/>
                  </a:cubicBezTo>
                  <a:cubicBezTo>
                    <a:pt x="6468206" y="489630"/>
                    <a:pt x="6472935" y="486139"/>
                    <a:pt x="6473836" y="476569"/>
                  </a:cubicBezTo>
                  <a:close/>
                  <a:moveTo>
                    <a:pt x="6480591" y="337290"/>
                  </a:moveTo>
                  <a:cubicBezTo>
                    <a:pt x="6481830" y="353278"/>
                    <a:pt x="6478002" y="361385"/>
                    <a:pt x="6470233" y="363074"/>
                  </a:cubicBezTo>
                  <a:cubicBezTo>
                    <a:pt x="6468544" y="346298"/>
                    <a:pt x="6470120" y="334813"/>
                    <a:pt x="6480591" y="337290"/>
                  </a:cubicBezTo>
                  <a:close/>
                  <a:moveTo>
                    <a:pt x="6411684" y="195534"/>
                  </a:moveTo>
                  <a:cubicBezTo>
                    <a:pt x="6412472" y="199362"/>
                    <a:pt x="6414161" y="201051"/>
                    <a:pt x="6417426" y="199925"/>
                  </a:cubicBezTo>
                  <a:cubicBezTo>
                    <a:pt x="6417539" y="203191"/>
                    <a:pt x="6417652" y="206456"/>
                    <a:pt x="6417764" y="209834"/>
                  </a:cubicBezTo>
                  <a:cubicBezTo>
                    <a:pt x="6414161" y="210397"/>
                    <a:pt x="6414049" y="216589"/>
                    <a:pt x="6409545" y="215576"/>
                  </a:cubicBezTo>
                  <a:cubicBezTo>
                    <a:pt x="6409770" y="208145"/>
                    <a:pt x="6407855" y="197448"/>
                    <a:pt x="6411684" y="195534"/>
                  </a:cubicBezTo>
                  <a:close/>
                  <a:moveTo>
                    <a:pt x="6162176" y="462832"/>
                  </a:moveTo>
                  <a:cubicBezTo>
                    <a:pt x="6157559" y="455852"/>
                    <a:pt x="6159473" y="442791"/>
                    <a:pt x="6164202" y="437837"/>
                  </a:cubicBezTo>
                  <a:cubicBezTo>
                    <a:pt x="6162851" y="445155"/>
                    <a:pt x="6168256" y="463058"/>
                    <a:pt x="6162176" y="462832"/>
                  </a:cubicBezTo>
                  <a:close/>
                  <a:moveTo>
                    <a:pt x="5326278" y="451348"/>
                  </a:moveTo>
                  <a:cubicBezTo>
                    <a:pt x="5310965" y="454275"/>
                    <a:pt x="5332020" y="436823"/>
                    <a:pt x="5331907" y="450785"/>
                  </a:cubicBezTo>
                  <a:cubicBezTo>
                    <a:pt x="5329993" y="451010"/>
                    <a:pt x="5328192" y="451123"/>
                    <a:pt x="5326278" y="451348"/>
                  </a:cubicBezTo>
                  <a:close/>
                  <a:moveTo>
                    <a:pt x="5322112" y="407211"/>
                  </a:moveTo>
                  <a:cubicBezTo>
                    <a:pt x="5327404" y="407887"/>
                    <a:pt x="5320761" y="415543"/>
                    <a:pt x="5325264" y="416781"/>
                  </a:cubicBezTo>
                  <a:cubicBezTo>
                    <a:pt x="5328980" y="416444"/>
                    <a:pt x="5332696" y="415993"/>
                    <a:pt x="5336411" y="415656"/>
                  </a:cubicBezTo>
                  <a:cubicBezTo>
                    <a:pt x="5338550" y="433220"/>
                    <a:pt x="5328642" y="431531"/>
                    <a:pt x="5320085" y="432094"/>
                  </a:cubicBezTo>
                  <a:cubicBezTo>
                    <a:pt x="5323576" y="417682"/>
                    <a:pt x="5310627" y="406085"/>
                    <a:pt x="5322112" y="407211"/>
                  </a:cubicBezTo>
                  <a:close/>
                  <a:moveTo>
                    <a:pt x="5294188" y="410026"/>
                  </a:moveTo>
                  <a:cubicBezTo>
                    <a:pt x="5294639" y="423199"/>
                    <a:pt x="5303309" y="419821"/>
                    <a:pt x="5303421" y="433896"/>
                  </a:cubicBezTo>
                  <a:cubicBezTo>
                    <a:pt x="5302971" y="439525"/>
                    <a:pt x="5300494" y="441890"/>
                    <a:pt x="5298129" y="444367"/>
                  </a:cubicBezTo>
                  <a:cubicBezTo>
                    <a:pt x="5298129" y="430405"/>
                    <a:pt x="5290811" y="430743"/>
                    <a:pt x="5283717" y="430968"/>
                  </a:cubicBezTo>
                  <a:cubicBezTo>
                    <a:pt x="5283492" y="422749"/>
                    <a:pt x="5283154" y="414530"/>
                    <a:pt x="5282929" y="406310"/>
                  </a:cubicBezTo>
                  <a:cubicBezTo>
                    <a:pt x="5288108" y="404509"/>
                    <a:pt x="5289122" y="411039"/>
                    <a:pt x="5294188" y="410026"/>
                  </a:cubicBezTo>
                  <a:close/>
                  <a:moveTo>
                    <a:pt x="5436845" y="311731"/>
                  </a:moveTo>
                  <a:cubicBezTo>
                    <a:pt x="5436958" y="314996"/>
                    <a:pt x="5437070" y="318262"/>
                    <a:pt x="5437183" y="321640"/>
                  </a:cubicBezTo>
                  <a:cubicBezTo>
                    <a:pt x="5435269" y="321865"/>
                    <a:pt x="5433467" y="321977"/>
                    <a:pt x="5431553" y="322202"/>
                  </a:cubicBezTo>
                  <a:cubicBezTo>
                    <a:pt x="5431441" y="318937"/>
                    <a:pt x="5431328" y="315672"/>
                    <a:pt x="5431215" y="312294"/>
                  </a:cubicBezTo>
                  <a:cubicBezTo>
                    <a:pt x="5433129" y="312069"/>
                    <a:pt x="5434931" y="311844"/>
                    <a:pt x="5436845" y="311731"/>
                  </a:cubicBezTo>
                  <a:close/>
                  <a:moveTo>
                    <a:pt x="5394960" y="315785"/>
                  </a:moveTo>
                  <a:cubicBezTo>
                    <a:pt x="5399802" y="314996"/>
                    <a:pt x="5402279" y="318937"/>
                    <a:pt x="5403630" y="324792"/>
                  </a:cubicBezTo>
                  <a:cubicBezTo>
                    <a:pt x="5399239" y="324792"/>
                    <a:pt x="5393947" y="326481"/>
                    <a:pt x="5394960" y="315785"/>
                  </a:cubicBezTo>
                  <a:close/>
                  <a:moveTo>
                    <a:pt x="5331907" y="272549"/>
                  </a:moveTo>
                  <a:cubicBezTo>
                    <a:pt x="5329543" y="291239"/>
                    <a:pt x="5341590" y="281331"/>
                    <a:pt x="5343730" y="291239"/>
                  </a:cubicBezTo>
                  <a:cubicBezTo>
                    <a:pt x="5339339" y="292140"/>
                    <a:pt x="5334047" y="291577"/>
                    <a:pt x="5335623" y="301936"/>
                  </a:cubicBezTo>
                  <a:cubicBezTo>
                    <a:pt x="5339113" y="295293"/>
                    <a:pt x="5345757" y="294617"/>
                    <a:pt x="5349585" y="300584"/>
                  </a:cubicBezTo>
                  <a:cubicBezTo>
                    <a:pt x="5347333" y="309479"/>
                    <a:pt x="5349359" y="325355"/>
                    <a:pt x="5344968" y="330760"/>
                  </a:cubicBezTo>
                  <a:cubicBezTo>
                    <a:pt x="5342491" y="315447"/>
                    <a:pt x="5337312" y="325130"/>
                    <a:pt x="5330781" y="327157"/>
                  </a:cubicBezTo>
                  <a:cubicBezTo>
                    <a:pt x="5331344" y="315672"/>
                    <a:pt x="5329768" y="308241"/>
                    <a:pt x="5327178" y="302724"/>
                  </a:cubicBezTo>
                  <a:cubicBezTo>
                    <a:pt x="5320761" y="296193"/>
                    <a:pt x="5330331" y="290338"/>
                    <a:pt x="5323913" y="288199"/>
                  </a:cubicBezTo>
                  <a:cubicBezTo>
                    <a:pt x="5320423" y="290564"/>
                    <a:pt x="5318396" y="295067"/>
                    <a:pt x="5318847" y="303512"/>
                  </a:cubicBezTo>
                  <a:cubicBezTo>
                    <a:pt x="5324364" y="309930"/>
                    <a:pt x="5335060" y="338641"/>
                    <a:pt x="5323012" y="347649"/>
                  </a:cubicBezTo>
                  <a:cubicBezTo>
                    <a:pt x="5320423" y="333912"/>
                    <a:pt x="5322337" y="318825"/>
                    <a:pt x="5318959" y="308466"/>
                  </a:cubicBezTo>
                  <a:cubicBezTo>
                    <a:pt x="5318396" y="306665"/>
                    <a:pt x="5313667" y="306552"/>
                    <a:pt x="5313217" y="304075"/>
                  </a:cubicBezTo>
                  <a:cubicBezTo>
                    <a:pt x="5311866" y="296418"/>
                    <a:pt x="5313442" y="286285"/>
                    <a:pt x="5312316" y="274463"/>
                  </a:cubicBezTo>
                  <a:cubicBezTo>
                    <a:pt x="5318847" y="273787"/>
                    <a:pt x="5325377" y="273224"/>
                    <a:pt x="5331907" y="272549"/>
                  </a:cubicBezTo>
                  <a:close/>
                  <a:moveTo>
                    <a:pt x="5278650" y="272886"/>
                  </a:moveTo>
                  <a:cubicBezTo>
                    <a:pt x="5280565" y="283020"/>
                    <a:pt x="5285969" y="271197"/>
                    <a:pt x="5289797" y="271760"/>
                  </a:cubicBezTo>
                  <a:cubicBezTo>
                    <a:pt x="5291149" y="271986"/>
                    <a:pt x="5292612" y="281331"/>
                    <a:pt x="5295652" y="281106"/>
                  </a:cubicBezTo>
                  <a:cubicBezTo>
                    <a:pt x="5298467" y="280768"/>
                    <a:pt x="5298805" y="276827"/>
                    <a:pt x="5301057" y="275589"/>
                  </a:cubicBezTo>
                  <a:cubicBezTo>
                    <a:pt x="5296440" y="300359"/>
                    <a:pt x="5310740" y="287861"/>
                    <a:pt x="5310402" y="304413"/>
                  </a:cubicBezTo>
                  <a:cubicBezTo>
                    <a:pt x="5302070" y="305201"/>
                    <a:pt x="5300494" y="292478"/>
                    <a:pt x="5293175" y="291239"/>
                  </a:cubicBezTo>
                  <a:cubicBezTo>
                    <a:pt x="5294526" y="304638"/>
                    <a:pt x="5277524" y="312970"/>
                    <a:pt x="5273922" y="303062"/>
                  </a:cubicBezTo>
                  <a:cubicBezTo>
                    <a:pt x="5281916" y="303062"/>
                    <a:pt x="5270656" y="272774"/>
                    <a:pt x="5278650" y="272886"/>
                  </a:cubicBezTo>
                  <a:close/>
                  <a:moveTo>
                    <a:pt x="5154910" y="438625"/>
                  </a:moveTo>
                  <a:cubicBezTo>
                    <a:pt x="5153784" y="427478"/>
                    <a:pt x="5155022" y="420047"/>
                    <a:pt x="5159864" y="418358"/>
                  </a:cubicBezTo>
                  <a:cubicBezTo>
                    <a:pt x="5159751" y="427478"/>
                    <a:pt x="5158513" y="435022"/>
                    <a:pt x="5154910" y="438625"/>
                  </a:cubicBezTo>
                  <a:close/>
                  <a:moveTo>
                    <a:pt x="5208279" y="443241"/>
                  </a:moveTo>
                  <a:cubicBezTo>
                    <a:pt x="5207041" y="430405"/>
                    <a:pt x="5206590" y="418583"/>
                    <a:pt x="5216048" y="422636"/>
                  </a:cubicBezTo>
                  <a:cubicBezTo>
                    <a:pt x="5216274" y="429279"/>
                    <a:pt x="5216499" y="435810"/>
                    <a:pt x="5216724" y="442340"/>
                  </a:cubicBezTo>
                  <a:cubicBezTo>
                    <a:pt x="5213909" y="442678"/>
                    <a:pt x="5211094" y="442903"/>
                    <a:pt x="5208279" y="443241"/>
                  </a:cubicBezTo>
                  <a:close/>
                  <a:moveTo>
                    <a:pt x="5158175" y="363975"/>
                  </a:moveTo>
                  <a:cubicBezTo>
                    <a:pt x="5160427" y="373545"/>
                    <a:pt x="5166056" y="376360"/>
                    <a:pt x="5172587" y="377374"/>
                  </a:cubicBezTo>
                  <a:cubicBezTo>
                    <a:pt x="5177541" y="367465"/>
                    <a:pt x="5172474" y="364988"/>
                    <a:pt x="5171799" y="352715"/>
                  </a:cubicBezTo>
                  <a:cubicBezTo>
                    <a:pt x="5180919" y="347311"/>
                    <a:pt x="5186999" y="360935"/>
                    <a:pt x="5194430" y="360372"/>
                  </a:cubicBezTo>
                  <a:cubicBezTo>
                    <a:pt x="5199497" y="360034"/>
                    <a:pt x="5200623" y="353504"/>
                    <a:pt x="5205464" y="354292"/>
                  </a:cubicBezTo>
                  <a:cubicBezTo>
                    <a:pt x="5206365" y="354404"/>
                    <a:pt x="5205690" y="366902"/>
                    <a:pt x="5208617" y="363862"/>
                  </a:cubicBezTo>
                  <a:cubicBezTo>
                    <a:pt x="5210869" y="343708"/>
                    <a:pt x="5219989" y="363412"/>
                    <a:pt x="5230798" y="356656"/>
                  </a:cubicBezTo>
                  <a:cubicBezTo>
                    <a:pt x="5230911" y="363412"/>
                    <a:pt x="5232487" y="367353"/>
                    <a:pt x="5234063" y="371181"/>
                  </a:cubicBezTo>
                  <a:cubicBezTo>
                    <a:pt x="5224155" y="367690"/>
                    <a:pt x="5229785" y="387732"/>
                    <a:pt x="5231924" y="391223"/>
                  </a:cubicBezTo>
                  <a:cubicBezTo>
                    <a:pt x="5227082" y="394488"/>
                    <a:pt x="5220439" y="394938"/>
                    <a:pt x="5218300" y="402482"/>
                  </a:cubicBezTo>
                  <a:cubicBezTo>
                    <a:pt x="5226294" y="400681"/>
                    <a:pt x="5233500" y="400343"/>
                    <a:pt x="5232712" y="415881"/>
                  </a:cubicBezTo>
                  <a:cubicBezTo>
                    <a:pt x="5229447" y="417007"/>
                    <a:pt x="5224718" y="415768"/>
                    <a:pt x="5224493" y="421623"/>
                  </a:cubicBezTo>
                  <a:cubicBezTo>
                    <a:pt x="5228321" y="426239"/>
                    <a:pt x="5233163" y="428942"/>
                    <a:pt x="5236090" y="435359"/>
                  </a:cubicBezTo>
                  <a:cubicBezTo>
                    <a:pt x="5230235" y="440088"/>
                    <a:pt x="5234514" y="461031"/>
                    <a:pt x="5228659" y="465760"/>
                  </a:cubicBezTo>
                  <a:cubicBezTo>
                    <a:pt x="5233275" y="436260"/>
                    <a:pt x="5213571" y="436485"/>
                    <a:pt x="5221453" y="417007"/>
                  </a:cubicBezTo>
                  <a:cubicBezTo>
                    <a:pt x="5209743" y="424325"/>
                    <a:pt x="5213459" y="401356"/>
                    <a:pt x="5206815" y="398654"/>
                  </a:cubicBezTo>
                  <a:cubicBezTo>
                    <a:pt x="5199610" y="414079"/>
                    <a:pt x="5186211" y="390885"/>
                    <a:pt x="5179005" y="406310"/>
                  </a:cubicBezTo>
                  <a:cubicBezTo>
                    <a:pt x="5175965" y="400005"/>
                    <a:pt x="5173938" y="391898"/>
                    <a:pt x="5169997" y="387394"/>
                  </a:cubicBezTo>
                  <a:cubicBezTo>
                    <a:pt x="5166169" y="387957"/>
                    <a:pt x="5163805" y="385705"/>
                    <a:pt x="5161440" y="383341"/>
                  </a:cubicBezTo>
                  <a:cubicBezTo>
                    <a:pt x="5162453" y="397415"/>
                    <a:pt x="5161553" y="408449"/>
                    <a:pt x="5156824" y="413516"/>
                  </a:cubicBezTo>
                  <a:cubicBezTo>
                    <a:pt x="5156261" y="407774"/>
                    <a:pt x="5156824" y="399442"/>
                    <a:pt x="5153559" y="398992"/>
                  </a:cubicBezTo>
                  <a:cubicBezTo>
                    <a:pt x="5159413" y="383791"/>
                    <a:pt x="5148604" y="369267"/>
                    <a:pt x="5158175" y="363975"/>
                  </a:cubicBezTo>
                  <a:close/>
                  <a:moveTo>
                    <a:pt x="2853263" y="328733"/>
                  </a:moveTo>
                  <a:cubicBezTo>
                    <a:pt x="2852813" y="315785"/>
                    <a:pt x="2858330" y="315222"/>
                    <a:pt x="2863734" y="314546"/>
                  </a:cubicBezTo>
                  <a:cubicBezTo>
                    <a:pt x="2864973" y="328846"/>
                    <a:pt x="2859456" y="329408"/>
                    <a:pt x="2853263" y="328733"/>
                  </a:cubicBezTo>
                  <a:close/>
                  <a:moveTo>
                    <a:pt x="2787396" y="340781"/>
                  </a:moveTo>
                  <a:cubicBezTo>
                    <a:pt x="2792687" y="339767"/>
                    <a:pt x="2794151" y="347536"/>
                    <a:pt x="2796065" y="354179"/>
                  </a:cubicBezTo>
                  <a:cubicBezTo>
                    <a:pt x="2790773" y="355193"/>
                    <a:pt x="2789310" y="347424"/>
                    <a:pt x="2787396" y="340781"/>
                  </a:cubicBezTo>
                  <a:close/>
                  <a:moveTo>
                    <a:pt x="2757333" y="328170"/>
                  </a:moveTo>
                  <a:cubicBezTo>
                    <a:pt x="2757446" y="334250"/>
                    <a:pt x="2757446" y="340443"/>
                    <a:pt x="2757558" y="346523"/>
                  </a:cubicBezTo>
                  <a:cubicBezTo>
                    <a:pt x="2751366" y="344721"/>
                    <a:pt x="2747762" y="337290"/>
                    <a:pt x="2746637" y="324004"/>
                  </a:cubicBezTo>
                  <a:cubicBezTo>
                    <a:pt x="2751703" y="321977"/>
                    <a:pt x="2751366" y="332223"/>
                    <a:pt x="2757333" y="328170"/>
                  </a:cubicBezTo>
                  <a:close/>
                  <a:moveTo>
                    <a:pt x="2717137" y="352941"/>
                  </a:moveTo>
                  <a:cubicBezTo>
                    <a:pt x="2724681" y="356656"/>
                    <a:pt x="2727946" y="340668"/>
                    <a:pt x="2729973" y="356994"/>
                  </a:cubicBezTo>
                  <a:cubicBezTo>
                    <a:pt x="2726257" y="354517"/>
                    <a:pt x="2717587" y="363074"/>
                    <a:pt x="2717137" y="352941"/>
                  </a:cubicBezTo>
                  <a:close/>
                  <a:moveTo>
                    <a:pt x="2734026" y="338416"/>
                  </a:moveTo>
                  <a:cubicBezTo>
                    <a:pt x="2729072" y="338641"/>
                    <a:pt x="2724118" y="338866"/>
                    <a:pt x="2719051" y="339092"/>
                  </a:cubicBezTo>
                  <a:cubicBezTo>
                    <a:pt x="2719051" y="332786"/>
                    <a:pt x="2717925" y="329071"/>
                    <a:pt x="2716687" y="325355"/>
                  </a:cubicBezTo>
                  <a:cubicBezTo>
                    <a:pt x="2723104" y="328283"/>
                    <a:pt x="2731774" y="325918"/>
                    <a:pt x="2734026" y="338416"/>
                  </a:cubicBezTo>
                  <a:close/>
                  <a:moveTo>
                    <a:pt x="1248799" y="209721"/>
                  </a:moveTo>
                  <a:cubicBezTo>
                    <a:pt x="1248911" y="209496"/>
                    <a:pt x="1248573" y="205217"/>
                    <a:pt x="1248686" y="205105"/>
                  </a:cubicBezTo>
                  <a:cubicBezTo>
                    <a:pt x="1253978" y="203528"/>
                    <a:pt x="1259157" y="204204"/>
                    <a:pt x="1261634" y="208370"/>
                  </a:cubicBezTo>
                  <a:cubicBezTo>
                    <a:pt x="1259045" y="219179"/>
                    <a:pt x="1246884" y="211635"/>
                    <a:pt x="1240467" y="215126"/>
                  </a:cubicBezTo>
                  <a:cubicBezTo>
                    <a:pt x="1230896" y="207244"/>
                    <a:pt x="1247222" y="213549"/>
                    <a:pt x="1248799" y="209721"/>
                  </a:cubicBezTo>
                  <a:close/>
                  <a:moveTo>
                    <a:pt x="1218398" y="258925"/>
                  </a:moveTo>
                  <a:cubicBezTo>
                    <a:pt x="1227631" y="250593"/>
                    <a:pt x="1242719" y="251043"/>
                    <a:pt x="1254428" y="250705"/>
                  </a:cubicBezTo>
                  <a:cubicBezTo>
                    <a:pt x="1256230" y="250705"/>
                    <a:pt x="1259045" y="249129"/>
                    <a:pt x="1260846" y="250030"/>
                  </a:cubicBezTo>
                  <a:cubicBezTo>
                    <a:pt x="1261522" y="250368"/>
                    <a:pt x="1263886" y="254308"/>
                    <a:pt x="1263098" y="254421"/>
                  </a:cubicBezTo>
                  <a:cubicBezTo>
                    <a:pt x="1264787" y="254196"/>
                    <a:pt x="1280100" y="238996"/>
                    <a:pt x="1280437" y="261852"/>
                  </a:cubicBezTo>
                  <a:cubicBezTo>
                    <a:pt x="1258707" y="257123"/>
                    <a:pt x="1247110" y="263654"/>
                    <a:pt x="1223015" y="267707"/>
                  </a:cubicBezTo>
                  <a:cubicBezTo>
                    <a:pt x="1223240" y="263766"/>
                    <a:pt x="1222001" y="263428"/>
                    <a:pt x="1220763" y="263316"/>
                  </a:cubicBezTo>
                  <a:cubicBezTo>
                    <a:pt x="1216934" y="264892"/>
                    <a:pt x="1216146" y="259375"/>
                    <a:pt x="1218398" y="258925"/>
                  </a:cubicBezTo>
                  <a:close/>
                  <a:moveTo>
                    <a:pt x="1097697" y="225034"/>
                  </a:moveTo>
                  <a:cubicBezTo>
                    <a:pt x="1098373" y="234942"/>
                    <a:pt x="1090154" y="227849"/>
                    <a:pt x="1087226" y="230664"/>
                  </a:cubicBezTo>
                  <a:cubicBezTo>
                    <a:pt x="1087001" y="218954"/>
                    <a:pt x="1094770" y="218954"/>
                    <a:pt x="1097697" y="225034"/>
                  </a:cubicBezTo>
                  <a:close/>
                  <a:moveTo>
                    <a:pt x="1191376" y="151060"/>
                  </a:moveTo>
                  <a:cubicBezTo>
                    <a:pt x="1192839" y="150947"/>
                    <a:pt x="1194190" y="150722"/>
                    <a:pt x="1195654" y="150609"/>
                  </a:cubicBezTo>
                  <a:cubicBezTo>
                    <a:pt x="1196442" y="163558"/>
                    <a:pt x="1179666" y="150947"/>
                    <a:pt x="1191376" y="151060"/>
                  </a:cubicBezTo>
                  <a:close/>
                  <a:moveTo>
                    <a:pt x="1156697" y="136085"/>
                  </a:moveTo>
                  <a:cubicBezTo>
                    <a:pt x="1154107" y="144417"/>
                    <a:pt x="1144649" y="161531"/>
                    <a:pt x="1143974" y="137323"/>
                  </a:cubicBezTo>
                  <a:cubicBezTo>
                    <a:pt x="1148252" y="136985"/>
                    <a:pt x="1152531" y="136535"/>
                    <a:pt x="1156697" y="136085"/>
                  </a:cubicBezTo>
                  <a:close/>
                  <a:moveTo>
                    <a:pt x="1133502" y="143065"/>
                  </a:moveTo>
                  <a:cubicBezTo>
                    <a:pt x="1127535" y="160743"/>
                    <a:pt x="1125846" y="129892"/>
                    <a:pt x="1133502" y="143065"/>
                  </a:cubicBezTo>
                  <a:lnTo>
                    <a:pt x="1133502" y="143065"/>
                  </a:lnTo>
                  <a:close/>
                  <a:moveTo>
                    <a:pt x="1110083" y="145430"/>
                  </a:moveTo>
                  <a:cubicBezTo>
                    <a:pt x="1113348" y="146443"/>
                    <a:pt x="1118189" y="141602"/>
                    <a:pt x="1118753" y="149146"/>
                  </a:cubicBezTo>
                  <a:cubicBezTo>
                    <a:pt x="1115600" y="147006"/>
                    <a:pt x="1107943" y="155676"/>
                    <a:pt x="1107943" y="145655"/>
                  </a:cubicBezTo>
                  <a:cubicBezTo>
                    <a:pt x="1104340" y="145430"/>
                    <a:pt x="1094883" y="161869"/>
                    <a:pt x="1094995" y="142390"/>
                  </a:cubicBezTo>
                  <a:cubicBezTo>
                    <a:pt x="1100850" y="138449"/>
                    <a:pt x="1105804" y="144079"/>
                    <a:pt x="1110083" y="145430"/>
                  </a:cubicBezTo>
                  <a:close/>
                  <a:moveTo>
                    <a:pt x="1090717" y="142728"/>
                  </a:moveTo>
                  <a:cubicBezTo>
                    <a:pt x="1088915" y="152298"/>
                    <a:pt x="1082835" y="153424"/>
                    <a:pt x="1076079" y="153424"/>
                  </a:cubicBezTo>
                  <a:cubicBezTo>
                    <a:pt x="1073828" y="136197"/>
                    <a:pt x="1085988" y="146556"/>
                    <a:pt x="1090717" y="142728"/>
                  </a:cubicBezTo>
                  <a:close/>
                  <a:moveTo>
                    <a:pt x="1039824" y="152523"/>
                  </a:moveTo>
                  <a:cubicBezTo>
                    <a:pt x="1038135" y="160630"/>
                    <a:pt x="1032731" y="165134"/>
                    <a:pt x="1029353" y="158153"/>
                  </a:cubicBezTo>
                  <a:cubicBezTo>
                    <a:pt x="1028677" y="148245"/>
                    <a:pt x="1036784" y="155338"/>
                    <a:pt x="1039824" y="152523"/>
                  </a:cubicBezTo>
                  <a:close/>
                  <a:moveTo>
                    <a:pt x="939728" y="162657"/>
                  </a:moveTo>
                  <a:cubicBezTo>
                    <a:pt x="939841" y="165697"/>
                    <a:pt x="939953" y="168737"/>
                    <a:pt x="940066" y="171889"/>
                  </a:cubicBezTo>
                  <a:cubicBezTo>
                    <a:pt x="937251" y="172227"/>
                    <a:pt x="934436" y="172452"/>
                    <a:pt x="931509" y="172790"/>
                  </a:cubicBezTo>
                  <a:cubicBezTo>
                    <a:pt x="931396" y="169750"/>
                    <a:pt x="931283" y="166710"/>
                    <a:pt x="931171" y="163558"/>
                  </a:cubicBezTo>
                  <a:cubicBezTo>
                    <a:pt x="934098" y="163220"/>
                    <a:pt x="936913" y="162882"/>
                    <a:pt x="939728" y="162657"/>
                  </a:cubicBezTo>
                  <a:close/>
                  <a:moveTo>
                    <a:pt x="862038" y="138224"/>
                  </a:moveTo>
                  <a:cubicBezTo>
                    <a:pt x="861813" y="146331"/>
                    <a:pt x="858660" y="149033"/>
                    <a:pt x="853819" y="148245"/>
                  </a:cubicBezTo>
                  <a:cubicBezTo>
                    <a:pt x="851229" y="134621"/>
                    <a:pt x="858323" y="139688"/>
                    <a:pt x="862038" y="138224"/>
                  </a:cubicBezTo>
                  <a:close/>
                  <a:moveTo>
                    <a:pt x="838844" y="145205"/>
                  </a:moveTo>
                  <a:cubicBezTo>
                    <a:pt x="838956" y="148245"/>
                    <a:pt x="839069" y="151285"/>
                    <a:pt x="839182" y="154437"/>
                  </a:cubicBezTo>
                  <a:cubicBezTo>
                    <a:pt x="834227" y="154888"/>
                    <a:pt x="829273" y="155451"/>
                    <a:pt x="824319" y="155901"/>
                  </a:cubicBezTo>
                  <a:cubicBezTo>
                    <a:pt x="824207" y="152861"/>
                    <a:pt x="824094" y="149821"/>
                    <a:pt x="823981" y="146668"/>
                  </a:cubicBezTo>
                  <a:cubicBezTo>
                    <a:pt x="828936" y="146218"/>
                    <a:pt x="833890" y="145655"/>
                    <a:pt x="838844" y="145205"/>
                  </a:cubicBezTo>
                  <a:close/>
                  <a:moveTo>
                    <a:pt x="364260" y="1054401"/>
                  </a:moveTo>
                  <a:cubicBezTo>
                    <a:pt x="364260" y="1044380"/>
                    <a:pt x="369327" y="1044043"/>
                    <a:pt x="374619" y="1044155"/>
                  </a:cubicBezTo>
                  <a:cubicBezTo>
                    <a:pt x="377208" y="1059355"/>
                    <a:pt x="368201" y="1051924"/>
                    <a:pt x="364260" y="1054401"/>
                  </a:cubicBezTo>
                  <a:close/>
                  <a:moveTo>
                    <a:pt x="419544" y="1113288"/>
                  </a:moveTo>
                  <a:cubicBezTo>
                    <a:pt x="420444" y="1101916"/>
                    <a:pt x="432379" y="1089531"/>
                    <a:pt x="432267" y="1112049"/>
                  </a:cubicBezTo>
                  <a:cubicBezTo>
                    <a:pt x="427988" y="1112387"/>
                    <a:pt x="423822" y="1112838"/>
                    <a:pt x="419544" y="1113288"/>
                  </a:cubicBezTo>
                  <a:close/>
                  <a:moveTo>
                    <a:pt x="292650" y="1218226"/>
                  </a:moveTo>
                  <a:cubicBezTo>
                    <a:pt x="292875" y="1214510"/>
                    <a:pt x="294677" y="1213384"/>
                    <a:pt x="294452" y="1208880"/>
                  </a:cubicBezTo>
                  <a:cubicBezTo>
                    <a:pt x="295916" y="1208768"/>
                    <a:pt x="297267" y="1208543"/>
                    <a:pt x="298730" y="1208430"/>
                  </a:cubicBezTo>
                  <a:cubicBezTo>
                    <a:pt x="300081" y="1218000"/>
                    <a:pt x="296028" y="1217437"/>
                    <a:pt x="292650" y="1218226"/>
                  </a:cubicBezTo>
                  <a:close/>
                  <a:moveTo>
                    <a:pt x="460303" y="1251891"/>
                  </a:moveTo>
                  <a:cubicBezTo>
                    <a:pt x="460190" y="1241758"/>
                    <a:pt x="469310" y="1249076"/>
                    <a:pt x="472913" y="1246036"/>
                  </a:cubicBezTo>
                  <a:cubicBezTo>
                    <a:pt x="470211" y="1252679"/>
                    <a:pt x="462780" y="1256958"/>
                    <a:pt x="460303" y="1251891"/>
                  </a:cubicBezTo>
                  <a:close/>
                  <a:moveTo>
                    <a:pt x="802251" y="70555"/>
                  </a:moveTo>
                  <a:cubicBezTo>
                    <a:pt x="799323" y="67853"/>
                    <a:pt x="797972" y="61097"/>
                    <a:pt x="797409" y="52652"/>
                  </a:cubicBezTo>
                  <a:cubicBezTo>
                    <a:pt x="804052" y="49725"/>
                    <a:pt x="805966" y="58395"/>
                    <a:pt x="810470" y="60534"/>
                  </a:cubicBezTo>
                  <a:cubicBezTo>
                    <a:pt x="812384" y="72807"/>
                    <a:pt x="800337" y="58282"/>
                    <a:pt x="802251" y="70555"/>
                  </a:cubicBezTo>
                  <a:close/>
                  <a:moveTo>
                    <a:pt x="620524" y="65826"/>
                  </a:moveTo>
                  <a:cubicBezTo>
                    <a:pt x="627505" y="69204"/>
                    <a:pt x="622889" y="50401"/>
                    <a:pt x="628631" y="51189"/>
                  </a:cubicBezTo>
                  <a:cubicBezTo>
                    <a:pt x="633923" y="51301"/>
                    <a:pt x="636963" y="49500"/>
                    <a:pt x="641354" y="49950"/>
                  </a:cubicBezTo>
                  <a:cubicBezTo>
                    <a:pt x="645070" y="50288"/>
                    <a:pt x="649010" y="54116"/>
                    <a:pt x="652163" y="53441"/>
                  </a:cubicBezTo>
                  <a:cubicBezTo>
                    <a:pt x="659369" y="51977"/>
                    <a:pt x="664886" y="37227"/>
                    <a:pt x="675245" y="41843"/>
                  </a:cubicBezTo>
                  <a:cubicBezTo>
                    <a:pt x="683689" y="40267"/>
                    <a:pt x="674794" y="48937"/>
                    <a:pt x="679974" y="55242"/>
                  </a:cubicBezTo>
                  <a:cubicBezTo>
                    <a:pt x="684815" y="53328"/>
                    <a:pt x="688193" y="55130"/>
                    <a:pt x="690783" y="58733"/>
                  </a:cubicBezTo>
                  <a:cubicBezTo>
                    <a:pt x="698326" y="58845"/>
                    <a:pt x="697313" y="42519"/>
                    <a:pt x="702943" y="39029"/>
                  </a:cubicBezTo>
                  <a:cubicBezTo>
                    <a:pt x="706321" y="43195"/>
                    <a:pt x="708685" y="34074"/>
                    <a:pt x="709248" y="33849"/>
                  </a:cubicBezTo>
                  <a:cubicBezTo>
                    <a:pt x="713076" y="32836"/>
                    <a:pt x="713864" y="38578"/>
                    <a:pt x="717918" y="37565"/>
                  </a:cubicBezTo>
                  <a:cubicBezTo>
                    <a:pt x="721746" y="36551"/>
                    <a:pt x="722309" y="32723"/>
                    <a:pt x="726250" y="32160"/>
                  </a:cubicBezTo>
                  <a:cubicBezTo>
                    <a:pt x="731992" y="31260"/>
                    <a:pt x="738860" y="34637"/>
                    <a:pt x="743252" y="30471"/>
                  </a:cubicBezTo>
                  <a:cubicBezTo>
                    <a:pt x="750458" y="26305"/>
                    <a:pt x="746629" y="48824"/>
                    <a:pt x="754398" y="43195"/>
                  </a:cubicBezTo>
                  <a:cubicBezTo>
                    <a:pt x="760253" y="45784"/>
                    <a:pt x="758226" y="33286"/>
                    <a:pt x="760366" y="28783"/>
                  </a:cubicBezTo>
                  <a:cubicBezTo>
                    <a:pt x="778043" y="21126"/>
                    <a:pt x="799098" y="20000"/>
                    <a:pt x="817564" y="13808"/>
                  </a:cubicBezTo>
                  <a:cubicBezTo>
                    <a:pt x="816775" y="19550"/>
                    <a:pt x="815199" y="23491"/>
                    <a:pt x="811483" y="23603"/>
                  </a:cubicBezTo>
                  <a:cubicBezTo>
                    <a:pt x="811371" y="33624"/>
                    <a:pt x="813735" y="38015"/>
                    <a:pt x="818352" y="36777"/>
                  </a:cubicBezTo>
                  <a:cubicBezTo>
                    <a:pt x="815987" y="45784"/>
                    <a:pt x="809907" y="42069"/>
                    <a:pt x="805741" y="42632"/>
                  </a:cubicBezTo>
                  <a:cubicBezTo>
                    <a:pt x="802476" y="43082"/>
                    <a:pt x="797071" y="42969"/>
                    <a:pt x="793018" y="43870"/>
                  </a:cubicBezTo>
                  <a:cubicBezTo>
                    <a:pt x="789640" y="44658"/>
                    <a:pt x="789528" y="48149"/>
                    <a:pt x="786825" y="49049"/>
                  </a:cubicBezTo>
                  <a:cubicBezTo>
                    <a:pt x="772413" y="54229"/>
                    <a:pt x="755862" y="49950"/>
                    <a:pt x="741900" y="53666"/>
                  </a:cubicBezTo>
                  <a:cubicBezTo>
                    <a:pt x="737622" y="54792"/>
                    <a:pt x="736383" y="58620"/>
                    <a:pt x="733568" y="59070"/>
                  </a:cubicBezTo>
                  <a:cubicBezTo>
                    <a:pt x="728839" y="59971"/>
                    <a:pt x="722985" y="50626"/>
                    <a:pt x="716567" y="60759"/>
                  </a:cubicBezTo>
                  <a:cubicBezTo>
                    <a:pt x="714315" y="54792"/>
                    <a:pt x="710599" y="52202"/>
                    <a:pt x="707559" y="47811"/>
                  </a:cubicBezTo>
                  <a:cubicBezTo>
                    <a:pt x="707221" y="52878"/>
                    <a:pt x="703393" y="51414"/>
                    <a:pt x="703618" y="57381"/>
                  </a:cubicBezTo>
                  <a:cubicBezTo>
                    <a:pt x="706095" y="58057"/>
                    <a:pt x="704970" y="61885"/>
                    <a:pt x="703731" y="61998"/>
                  </a:cubicBezTo>
                  <a:cubicBezTo>
                    <a:pt x="684590" y="64475"/>
                    <a:pt x="669390" y="64700"/>
                    <a:pt x="654753" y="66952"/>
                  </a:cubicBezTo>
                  <a:cubicBezTo>
                    <a:pt x="650136" y="67627"/>
                    <a:pt x="649461" y="71230"/>
                    <a:pt x="646421" y="72356"/>
                  </a:cubicBezTo>
                  <a:cubicBezTo>
                    <a:pt x="645970" y="72582"/>
                    <a:pt x="642480" y="73482"/>
                    <a:pt x="642142" y="72807"/>
                  </a:cubicBezTo>
                  <a:cubicBezTo>
                    <a:pt x="639665" y="67177"/>
                    <a:pt x="641241" y="73708"/>
                    <a:pt x="637863" y="73257"/>
                  </a:cubicBezTo>
                  <a:cubicBezTo>
                    <a:pt x="634148" y="72807"/>
                    <a:pt x="633135" y="68979"/>
                    <a:pt x="629194" y="69542"/>
                  </a:cubicBezTo>
                  <a:cubicBezTo>
                    <a:pt x="620299" y="70780"/>
                    <a:pt x="611291" y="83954"/>
                    <a:pt x="601496" y="72356"/>
                  </a:cubicBezTo>
                  <a:cubicBezTo>
                    <a:pt x="603522" y="61773"/>
                    <a:pt x="614894" y="69316"/>
                    <a:pt x="620524" y="65826"/>
                  </a:cubicBezTo>
                  <a:close/>
                  <a:moveTo>
                    <a:pt x="698777" y="108612"/>
                  </a:moveTo>
                  <a:cubicBezTo>
                    <a:pt x="701592" y="101180"/>
                    <a:pt x="706771" y="98140"/>
                    <a:pt x="713414" y="97915"/>
                  </a:cubicBezTo>
                  <a:cubicBezTo>
                    <a:pt x="716004" y="116381"/>
                    <a:pt x="702380" y="115030"/>
                    <a:pt x="698777" y="108612"/>
                  </a:cubicBezTo>
                  <a:close/>
                  <a:moveTo>
                    <a:pt x="705983" y="130905"/>
                  </a:moveTo>
                  <a:cubicBezTo>
                    <a:pt x="703618" y="137098"/>
                    <a:pt x="690445" y="142390"/>
                    <a:pt x="686954" y="137436"/>
                  </a:cubicBezTo>
                  <a:cubicBezTo>
                    <a:pt x="688531" y="130455"/>
                    <a:pt x="693598" y="130117"/>
                    <a:pt x="697313" y="127190"/>
                  </a:cubicBezTo>
                  <a:cubicBezTo>
                    <a:pt x="698889" y="112890"/>
                    <a:pt x="703168" y="131919"/>
                    <a:pt x="705983" y="130905"/>
                  </a:cubicBezTo>
                  <a:close/>
                  <a:moveTo>
                    <a:pt x="710712" y="144304"/>
                  </a:moveTo>
                  <a:cubicBezTo>
                    <a:pt x="712176" y="144191"/>
                    <a:pt x="713527" y="143966"/>
                    <a:pt x="714990" y="143854"/>
                  </a:cubicBezTo>
                  <a:cubicBezTo>
                    <a:pt x="715779" y="156802"/>
                    <a:pt x="699002" y="144191"/>
                    <a:pt x="710712" y="144304"/>
                  </a:cubicBezTo>
                  <a:close/>
                  <a:moveTo>
                    <a:pt x="699790" y="71681"/>
                  </a:moveTo>
                  <a:cubicBezTo>
                    <a:pt x="706321" y="72469"/>
                    <a:pt x="707897" y="85080"/>
                    <a:pt x="717130" y="79112"/>
                  </a:cubicBezTo>
                  <a:cubicBezTo>
                    <a:pt x="716004" y="100167"/>
                    <a:pt x="700804" y="91948"/>
                    <a:pt x="699790" y="71681"/>
                  </a:cubicBezTo>
                  <a:close/>
                  <a:moveTo>
                    <a:pt x="645182" y="100280"/>
                  </a:moveTo>
                  <a:cubicBezTo>
                    <a:pt x="641692" y="100392"/>
                    <a:pt x="611967" y="105572"/>
                    <a:pt x="625816" y="97577"/>
                  </a:cubicBezTo>
                  <a:cubicBezTo>
                    <a:pt x="626266" y="86543"/>
                    <a:pt x="616245" y="101068"/>
                    <a:pt x="618948" y="84404"/>
                  </a:cubicBezTo>
                  <a:cubicBezTo>
                    <a:pt x="630657" y="86768"/>
                    <a:pt x="636062" y="76973"/>
                    <a:pt x="646421" y="76973"/>
                  </a:cubicBezTo>
                  <a:cubicBezTo>
                    <a:pt x="644957" y="82602"/>
                    <a:pt x="644169" y="89696"/>
                    <a:pt x="645182" y="100280"/>
                  </a:cubicBezTo>
                  <a:close/>
                  <a:moveTo>
                    <a:pt x="611967" y="131243"/>
                  </a:moveTo>
                  <a:cubicBezTo>
                    <a:pt x="617259" y="133270"/>
                    <a:pt x="623001" y="134058"/>
                    <a:pt x="623226" y="148583"/>
                  </a:cubicBezTo>
                  <a:cubicBezTo>
                    <a:pt x="616696" y="154212"/>
                    <a:pt x="612079" y="152861"/>
                    <a:pt x="604085" y="150497"/>
                  </a:cubicBezTo>
                  <a:cubicBezTo>
                    <a:pt x="601496" y="133945"/>
                    <a:pt x="613543" y="145655"/>
                    <a:pt x="611967" y="131243"/>
                  </a:cubicBezTo>
                  <a:close/>
                  <a:moveTo>
                    <a:pt x="591024" y="78099"/>
                  </a:moveTo>
                  <a:cubicBezTo>
                    <a:pt x="583818" y="80801"/>
                    <a:pt x="578977" y="77536"/>
                    <a:pt x="573798" y="75284"/>
                  </a:cubicBezTo>
                  <a:cubicBezTo>
                    <a:pt x="573347" y="53328"/>
                    <a:pt x="591250" y="58170"/>
                    <a:pt x="591024" y="78099"/>
                  </a:cubicBezTo>
                  <a:close/>
                  <a:moveTo>
                    <a:pt x="518289" y="140701"/>
                  </a:moveTo>
                  <a:cubicBezTo>
                    <a:pt x="518176" y="128991"/>
                    <a:pt x="525157" y="130905"/>
                    <a:pt x="530787" y="130230"/>
                  </a:cubicBezTo>
                  <a:cubicBezTo>
                    <a:pt x="533376" y="146556"/>
                    <a:pt x="522680" y="137436"/>
                    <a:pt x="518289" y="140701"/>
                  </a:cubicBezTo>
                  <a:close/>
                  <a:moveTo>
                    <a:pt x="527972" y="107486"/>
                  </a:moveTo>
                  <a:cubicBezTo>
                    <a:pt x="528084" y="117619"/>
                    <a:pt x="518964" y="110301"/>
                    <a:pt x="515361" y="113341"/>
                  </a:cubicBezTo>
                  <a:cubicBezTo>
                    <a:pt x="516149" y="96339"/>
                    <a:pt x="524707" y="99266"/>
                    <a:pt x="527972" y="107486"/>
                  </a:cubicBezTo>
                  <a:close/>
                  <a:moveTo>
                    <a:pt x="512096" y="1136145"/>
                  </a:moveTo>
                  <a:cubicBezTo>
                    <a:pt x="511758" y="1119030"/>
                    <a:pt x="520428" y="1135019"/>
                    <a:pt x="520315" y="1126124"/>
                  </a:cubicBezTo>
                  <a:cubicBezTo>
                    <a:pt x="522680" y="1127024"/>
                    <a:pt x="522004" y="1135131"/>
                    <a:pt x="524819" y="1134906"/>
                  </a:cubicBezTo>
                  <a:cubicBezTo>
                    <a:pt x="524256" y="1145152"/>
                    <a:pt x="513672" y="1139635"/>
                    <a:pt x="512096" y="1136145"/>
                  </a:cubicBezTo>
                  <a:close/>
                  <a:moveTo>
                    <a:pt x="533489" y="1138622"/>
                  </a:moveTo>
                  <a:cubicBezTo>
                    <a:pt x="533376" y="1134005"/>
                    <a:pt x="533151" y="1129389"/>
                    <a:pt x="533038" y="1124885"/>
                  </a:cubicBezTo>
                  <a:cubicBezTo>
                    <a:pt x="539119" y="1117454"/>
                    <a:pt x="539907" y="1144702"/>
                    <a:pt x="533489" y="1138622"/>
                  </a:cubicBezTo>
                  <a:close/>
                  <a:moveTo>
                    <a:pt x="540920" y="179884"/>
                  </a:moveTo>
                  <a:cubicBezTo>
                    <a:pt x="526170" y="178307"/>
                    <a:pt x="515023" y="186639"/>
                    <a:pt x="502638" y="183712"/>
                  </a:cubicBezTo>
                  <a:cubicBezTo>
                    <a:pt x="499260" y="182924"/>
                    <a:pt x="495319" y="176168"/>
                    <a:pt x="491716" y="175605"/>
                  </a:cubicBezTo>
                  <a:cubicBezTo>
                    <a:pt x="484285" y="174592"/>
                    <a:pt x="476741" y="178420"/>
                    <a:pt x="468297" y="177970"/>
                  </a:cubicBezTo>
                  <a:cubicBezTo>
                    <a:pt x="467734" y="172790"/>
                    <a:pt x="466045" y="175605"/>
                    <a:pt x="466158" y="178195"/>
                  </a:cubicBezTo>
                  <a:cubicBezTo>
                    <a:pt x="461316" y="180109"/>
                    <a:pt x="463343" y="165134"/>
                    <a:pt x="459289" y="165021"/>
                  </a:cubicBezTo>
                  <a:cubicBezTo>
                    <a:pt x="449944" y="162432"/>
                    <a:pt x="448368" y="189229"/>
                    <a:pt x="440486" y="176168"/>
                  </a:cubicBezTo>
                  <a:cubicBezTo>
                    <a:pt x="440937" y="159955"/>
                    <a:pt x="445103" y="152411"/>
                    <a:pt x="454786" y="156352"/>
                  </a:cubicBezTo>
                  <a:cubicBezTo>
                    <a:pt x="459627" y="158266"/>
                    <a:pt x="458952" y="157590"/>
                    <a:pt x="467509" y="155113"/>
                  </a:cubicBezTo>
                  <a:cubicBezTo>
                    <a:pt x="470999" y="154100"/>
                    <a:pt x="474602" y="154888"/>
                    <a:pt x="478093" y="153987"/>
                  </a:cubicBezTo>
                  <a:cubicBezTo>
                    <a:pt x="479556" y="137211"/>
                    <a:pt x="469535" y="148470"/>
                    <a:pt x="465032" y="146105"/>
                  </a:cubicBezTo>
                  <a:cubicBezTo>
                    <a:pt x="463118" y="133833"/>
                    <a:pt x="475165" y="148357"/>
                    <a:pt x="473251" y="136085"/>
                  </a:cubicBezTo>
                  <a:cubicBezTo>
                    <a:pt x="479669" y="132144"/>
                    <a:pt x="481133" y="140025"/>
                    <a:pt x="486199" y="139350"/>
                  </a:cubicBezTo>
                  <a:cubicBezTo>
                    <a:pt x="487213" y="150046"/>
                    <a:pt x="490928" y="157928"/>
                    <a:pt x="487100" y="166935"/>
                  </a:cubicBezTo>
                  <a:cubicBezTo>
                    <a:pt x="486762" y="175493"/>
                    <a:pt x="494194" y="166935"/>
                    <a:pt x="495770" y="170651"/>
                  </a:cubicBezTo>
                  <a:cubicBezTo>
                    <a:pt x="498022" y="176055"/>
                    <a:pt x="499485" y="172678"/>
                    <a:pt x="506579" y="174141"/>
                  </a:cubicBezTo>
                  <a:cubicBezTo>
                    <a:pt x="509619" y="174817"/>
                    <a:pt x="510745" y="178307"/>
                    <a:pt x="513109" y="178082"/>
                  </a:cubicBezTo>
                  <a:cubicBezTo>
                    <a:pt x="517951" y="177519"/>
                    <a:pt x="526395" y="165246"/>
                    <a:pt x="532250" y="176168"/>
                  </a:cubicBezTo>
                  <a:cubicBezTo>
                    <a:pt x="535065" y="175267"/>
                    <a:pt x="547676" y="173804"/>
                    <a:pt x="540920" y="179884"/>
                  </a:cubicBezTo>
                  <a:close/>
                  <a:moveTo>
                    <a:pt x="559836" y="104220"/>
                  </a:moveTo>
                  <a:cubicBezTo>
                    <a:pt x="564002" y="89245"/>
                    <a:pt x="576162" y="89808"/>
                    <a:pt x="587084" y="87669"/>
                  </a:cubicBezTo>
                  <a:cubicBezTo>
                    <a:pt x="589110" y="101631"/>
                    <a:pt x="581566" y="97127"/>
                    <a:pt x="583593" y="111089"/>
                  </a:cubicBezTo>
                  <a:cubicBezTo>
                    <a:pt x="573009" y="110751"/>
                    <a:pt x="564114" y="113791"/>
                    <a:pt x="556120" y="118520"/>
                  </a:cubicBezTo>
                  <a:cubicBezTo>
                    <a:pt x="553868" y="107486"/>
                    <a:pt x="571433" y="106585"/>
                    <a:pt x="559836" y="104220"/>
                  </a:cubicBezTo>
                  <a:close/>
                  <a:moveTo>
                    <a:pt x="566366" y="1098426"/>
                  </a:moveTo>
                  <a:cubicBezTo>
                    <a:pt x="569744" y="1096737"/>
                    <a:pt x="570195" y="1102366"/>
                    <a:pt x="572897" y="1102366"/>
                  </a:cubicBezTo>
                  <a:cubicBezTo>
                    <a:pt x="574023" y="1111261"/>
                    <a:pt x="563439" y="1110135"/>
                    <a:pt x="566366" y="1098426"/>
                  </a:cubicBezTo>
                  <a:close/>
                  <a:moveTo>
                    <a:pt x="571208" y="1116328"/>
                  </a:moveTo>
                  <a:cubicBezTo>
                    <a:pt x="574586" y="1114639"/>
                    <a:pt x="575036" y="1120269"/>
                    <a:pt x="577738" y="1120269"/>
                  </a:cubicBezTo>
                  <a:cubicBezTo>
                    <a:pt x="578864" y="1129164"/>
                    <a:pt x="568280" y="1128038"/>
                    <a:pt x="571208" y="1116328"/>
                  </a:cubicBezTo>
                  <a:close/>
                  <a:moveTo>
                    <a:pt x="588547" y="1123872"/>
                  </a:moveTo>
                  <a:cubicBezTo>
                    <a:pt x="583931" y="1125223"/>
                    <a:pt x="581679" y="1120832"/>
                    <a:pt x="581679" y="1110698"/>
                  </a:cubicBezTo>
                  <a:cubicBezTo>
                    <a:pt x="584494" y="1110361"/>
                    <a:pt x="587309" y="1110135"/>
                    <a:pt x="590236" y="1109798"/>
                  </a:cubicBezTo>
                  <a:cubicBezTo>
                    <a:pt x="589223" y="1113626"/>
                    <a:pt x="588322" y="1117567"/>
                    <a:pt x="588547" y="1123872"/>
                  </a:cubicBezTo>
                  <a:close/>
                  <a:moveTo>
                    <a:pt x="587196" y="156802"/>
                  </a:moveTo>
                  <a:cubicBezTo>
                    <a:pt x="585282" y="155789"/>
                    <a:pt x="582805" y="157703"/>
                    <a:pt x="580778" y="157477"/>
                  </a:cubicBezTo>
                  <a:cubicBezTo>
                    <a:pt x="577401" y="157027"/>
                    <a:pt x="576950" y="153874"/>
                    <a:pt x="574248" y="153537"/>
                  </a:cubicBezTo>
                  <a:cubicBezTo>
                    <a:pt x="570420" y="152974"/>
                    <a:pt x="569969" y="159166"/>
                    <a:pt x="565916" y="158941"/>
                  </a:cubicBezTo>
                  <a:cubicBezTo>
                    <a:pt x="564114" y="158829"/>
                    <a:pt x="562313" y="152861"/>
                    <a:pt x="559385" y="155000"/>
                  </a:cubicBezTo>
                  <a:cubicBezTo>
                    <a:pt x="558372" y="142953"/>
                    <a:pt x="563439" y="142728"/>
                    <a:pt x="567492" y="140363"/>
                  </a:cubicBezTo>
                  <a:cubicBezTo>
                    <a:pt x="569632" y="125276"/>
                    <a:pt x="560511" y="137548"/>
                    <a:pt x="562651" y="122461"/>
                  </a:cubicBezTo>
                  <a:cubicBezTo>
                    <a:pt x="573460" y="124487"/>
                    <a:pt x="577851" y="111539"/>
                    <a:pt x="586070" y="120096"/>
                  </a:cubicBezTo>
                  <a:cubicBezTo>
                    <a:pt x="586521" y="133833"/>
                    <a:pt x="576162" y="126964"/>
                    <a:pt x="573798" y="135184"/>
                  </a:cubicBezTo>
                  <a:cubicBezTo>
                    <a:pt x="575374" y="149371"/>
                    <a:pt x="586408" y="140926"/>
                    <a:pt x="591250" y="147231"/>
                  </a:cubicBezTo>
                  <a:cubicBezTo>
                    <a:pt x="592938" y="157140"/>
                    <a:pt x="585732" y="162432"/>
                    <a:pt x="593839" y="160743"/>
                  </a:cubicBezTo>
                  <a:cubicBezTo>
                    <a:pt x="592713" y="177069"/>
                    <a:pt x="588322" y="157365"/>
                    <a:pt x="587196" y="156802"/>
                  </a:cubicBezTo>
                  <a:close/>
                  <a:moveTo>
                    <a:pt x="605211" y="1108334"/>
                  </a:moveTo>
                  <a:cubicBezTo>
                    <a:pt x="606900" y="1094260"/>
                    <a:pt x="600257" y="1100677"/>
                    <a:pt x="596429" y="1100002"/>
                  </a:cubicBezTo>
                  <a:cubicBezTo>
                    <a:pt x="593051" y="1097863"/>
                    <a:pt x="596091" y="1095273"/>
                    <a:pt x="598456" y="1095160"/>
                  </a:cubicBezTo>
                  <a:cubicBezTo>
                    <a:pt x="601496" y="1094485"/>
                    <a:pt x="604423" y="1093809"/>
                    <a:pt x="604986" y="1099101"/>
                  </a:cubicBezTo>
                  <a:cubicBezTo>
                    <a:pt x="609039" y="1096849"/>
                    <a:pt x="606112" y="1081086"/>
                    <a:pt x="613093" y="1084464"/>
                  </a:cubicBezTo>
                  <a:cubicBezTo>
                    <a:pt x="614331" y="1088067"/>
                    <a:pt x="615570" y="1091670"/>
                    <a:pt x="615682" y="1097975"/>
                  </a:cubicBezTo>
                  <a:cubicBezTo>
                    <a:pt x="621312" y="1097412"/>
                    <a:pt x="627730" y="1095048"/>
                    <a:pt x="630770" y="1101015"/>
                  </a:cubicBezTo>
                  <a:cubicBezTo>
                    <a:pt x="626604" y="1112162"/>
                    <a:pt x="612980" y="1104618"/>
                    <a:pt x="605211" y="1108334"/>
                  </a:cubicBezTo>
                  <a:close/>
                  <a:moveTo>
                    <a:pt x="656779" y="260276"/>
                  </a:moveTo>
                  <a:cubicBezTo>
                    <a:pt x="654978" y="253070"/>
                    <a:pt x="646421" y="262415"/>
                    <a:pt x="647772" y="247327"/>
                  </a:cubicBezTo>
                  <a:cubicBezTo>
                    <a:pt x="653176" y="250705"/>
                    <a:pt x="659369" y="252169"/>
                    <a:pt x="667138" y="250030"/>
                  </a:cubicBezTo>
                  <a:cubicBezTo>
                    <a:pt x="667138" y="260051"/>
                    <a:pt x="662071" y="260388"/>
                    <a:pt x="656779" y="260276"/>
                  </a:cubicBezTo>
                  <a:close/>
                  <a:moveTo>
                    <a:pt x="652839" y="140926"/>
                  </a:moveTo>
                  <a:cubicBezTo>
                    <a:pt x="652163" y="131018"/>
                    <a:pt x="660270" y="138111"/>
                    <a:pt x="663310" y="135296"/>
                  </a:cubicBezTo>
                  <a:cubicBezTo>
                    <a:pt x="663535" y="146894"/>
                    <a:pt x="655766" y="146894"/>
                    <a:pt x="652839" y="140926"/>
                  </a:cubicBezTo>
                  <a:close/>
                  <a:moveTo>
                    <a:pt x="672880" y="97465"/>
                  </a:moveTo>
                  <a:cubicBezTo>
                    <a:pt x="670178" y="100955"/>
                    <a:pt x="674344" y="109625"/>
                    <a:pt x="671529" y="120659"/>
                  </a:cubicBezTo>
                  <a:cubicBezTo>
                    <a:pt x="650249" y="111089"/>
                    <a:pt x="635949" y="128541"/>
                    <a:pt x="618160" y="121447"/>
                  </a:cubicBezTo>
                  <a:cubicBezTo>
                    <a:pt x="621988" y="110864"/>
                    <a:pt x="630770" y="117619"/>
                    <a:pt x="639327" y="114692"/>
                  </a:cubicBezTo>
                  <a:cubicBezTo>
                    <a:pt x="649461" y="111201"/>
                    <a:pt x="659482" y="97352"/>
                    <a:pt x="666688" y="102757"/>
                  </a:cubicBezTo>
                  <a:cubicBezTo>
                    <a:pt x="671191" y="94087"/>
                    <a:pt x="674794" y="83841"/>
                    <a:pt x="685378" y="86994"/>
                  </a:cubicBezTo>
                  <a:cubicBezTo>
                    <a:pt x="685491" y="98703"/>
                    <a:pt x="678510" y="96789"/>
                    <a:pt x="672880" y="97465"/>
                  </a:cubicBezTo>
                  <a:close/>
                  <a:moveTo>
                    <a:pt x="706996" y="163107"/>
                  </a:moveTo>
                  <a:cubicBezTo>
                    <a:pt x="700128" y="164008"/>
                    <a:pt x="692134" y="164458"/>
                    <a:pt x="685716" y="165246"/>
                  </a:cubicBezTo>
                  <a:cubicBezTo>
                    <a:pt x="685603" y="160743"/>
                    <a:pt x="688193" y="161418"/>
                    <a:pt x="689769" y="160180"/>
                  </a:cubicBezTo>
                  <a:cubicBezTo>
                    <a:pt x="691233" y="160067"/>
                    <a:pt x="692584" y="159842"/>
                    <a:pt x="694048" y="159729"/>
                  </a:cubicBezTo>
                  <a:cubicBezTo>
                    <a:pt x="704744" y="158603"/>
                    <a:pt x="715328" y="157590"/>
                    <a:pt x="726025" y="156464"/>
                  </a:cubicBezTo>
                  <a:cubicBezTo>
                    <a:pt x="721971" y="165584"/>
                    <a:pt x="714765" y="162094"/>
                    <a:pt x="706996" y="163107"/>
                  </a:cubicBezTo>
                  <a:close/>
                  <a:moveTo>
                    <a:pt x="733343" y="118970"/>
                  </a:moveTo>
                  <a:cubicBezTo>
                    <a:pt x="739874" y="112327"/>
                    <a:pt x="742238" y="114917"/>
                    <a:pt x="750345" y="117281"/>
                  </a:cubicBezTo>
                  <a:cubicBezTo>
                    <a:pt x="751696" y="128766"/>
                    <a:pt x="732442" y="135634"/>
                    <a:pt x="733343" y="118970"/>
                  </a:cubicBezTo>
                  <a:close/>
                  <a:moveTo>
                    <a:pt x="738297" y="141489"/>
                  </a:moveTo>
                  <a:cubicBezTo>
                    <a:pt x="738072" y="134508"/>
                    <a:pt x="753723" y="129779"/>
                    <a:pt x="751246" y="144754"/>
                  </a:cubicBezTo>
                  <a:cubicBezTo>
                    <a:pt x="746292" y="145430"/>
                    <a:pt x="744715" y="137548"/>
                    <a:pt x="738297" y="141489"/>
                  </a:cubicBezTo>
                  <a:close/>
                  <a:moveTo>
                    <a:pt x="742914" y="546377"/>
                  </a:moveTo>
                  <a:cubicBezTo>
                    <a:pt x="751471" y="547053"/>
                    <a:pt x="763856" y="538383"/>
                    <a:pt x="764644" y="557974"/>
                  </a:cubicBezTo>
                  <a:cubicBezTo>
                    <a:pt x="756087" y="557299"/>
                    <a:pt x="743589" y="565969"/>
                    <a:pt x="742914" y="546377"/>
                  </a:cubicBezTo>
                  <a:close/>
                  <a:moveTo>
                    <a:pt x="1381997" y="431193"/>
                  </a:moveTo>
                  <a:cubicBezTo>
                    <a:pt x="1378394" y="431531"/>
                    <a:pt x="1374904" y="431869"/>
                    <a:pt x="1371301" y="432319"/>
                  </a:cubicBezTo>
                  <a:cubicBezTo>
                    <a:pt x="1371751" y="419934"/>
                    <a:pt x="1381997" y="409575"/>
                    <a:pt x="1381997" y="431193"/>
                  </a:cubicBezTo>
                  <a:close/>
                  <a:moveTo>
                    <a:pt x="1333469" y="449884"/>
                  </a:moveTo>
                  <a:cubicBezTo>
                    <a:pt x="1346080" y="448983"/>
                    <a:pt x="1354074" y="438737"/>
                    <a:pt x="1365446" y="446619"/>
                  </a:cubicBezTo>
                  <a:cubicBezTo>
                    <a:pt x="1357902" y="465985"/>
                    <a:pt x="1345066" y="448983"/>
                    <a:pt x="1331555" y="454613"/>
                  </a:cubicBezTo>
                  <a:cubicBezTo>
                    <a:pt x="1328177" y="452586"/>
                    <a:pt x="1331217" y="449997"/>
                    <a:pt x="1333469" y="449884"/>
                  </a:cubicBezTo>
                  <a:close/>
                  <a:moveTo>
                    <a:pt x="1242944" y="491319"/>
                  </a:moveTo>
                  <a:cubicBezTo>
                    <a:pt x="1238553" y="493683"/>
                    <a:pt x="1237201" y="488729"/>
                    <a:pt x="1234274" y="487603"/>
                  </a:cubicBezTo>
                  <a:cubicBezTo>
                    <a:pt x="1233373" y="479496"/>
                    <a:pt x="1245984" y="478145"/>
                    <a:pt x="1242944" y="491319"/>
                  </a:cubicBezTo>
                  <a:close/>
                  <a:moveTo>
                    <a:pt x="1049057" y="372645"/>
                  </a:moveTo>
                  <a:cubicBezTo>
                    <a:pt x="1050521" y="372532"/>
                    <a:pt x="1051872" y="372307"/>
                    <a:pt x="1053335" y="372194"/>
                  </a:cubicBezTo>
                  <a:cubicBezTo>
                    <a:pt x="1054124" y="385143"/>
                    <a:pt x="1037347" y="372532"/>
                    <a:pt x="1049057" y="372645"/>
                  </a:cubicBezTo>
                  <a:close/>
                  <a:moveTo>
                    <a:pt x="1012576" y="500777"/>
                  </a:moveTo>
                  <a:cubicBezTo>
                    <a:pt x="1018544" y="499988"/>
                    <a:pt x="1026313" y="499538"/>
                    <a:pt x="1031717" y="498862"/>
                  </a:cubicBezTo>
                  <a:cubicBezTo>
                    <a:pt x="1031492" y="504267"/>
                    <a:pt x="1028002" y="503141"/>
                    <a:pt x="1025525" y="504042"/>
                  </a:cubicBezTo>
                  <a:cubicBezTo>
                    <a:pt x="1015616" y="515414"/>
                    <a:pt x="1006834" y="514400"/>
                    <a:pt x="995687" y="507082"/>
                  </a:cubicBezTo>
                  <a:cubicBezTo>
                    <a:pt x="999178" y="497962"/>
                    <a:pt x="1005370" y="501677"/>
                    <a:pt x="1012576" y="500777"/>
                  </a:cubicBezTo>
                  <a:close/>
                  <a:moveTo>
                    <a:pt x="963936" y="381314"/>
                  </a:moveTo>
                  <a:cubicBezTo>
                    <a:pt x="978123" y="379851"/>
                    <a:pt x="992309" y="378499"/>
                    <a:pt x="1006496" y="377036"/>
                  </a:cubicBezTo>
                  <a:cubicBezTo>
                    <a:pt x="1008861" y="389421"/>
                    <a:pt x="998052" y="376473"/>
                    <a:pt x="996025" y="382665"/>
                  </a:cubicBezTo>
                  <a:cubicBezTo>
                    <a:pt x="994111" y="388520"/>
                    <a:pt x="994111" y="381314"/>
                    <a:pt x="989607" y="383341"/>
                  </a:cubicBezTo>
                  <a:cubicBezTo>
                    <a:pt x="989495" y="383454"/>
                    <a:pt x="989269" y="387845"/>
                    <a:pt x="987580" y="388183"/>
                  </a:cubicBezTo>
                  <a:cubicBezTo>
                    <a:pt x="981726" y="389421"/>
                    <a:pt x="968440" y="393137"/>
                    <a:pt x="959770" y="386381"/>
                  </a:cubicBezTo>
                  <a:cubicBezTo>
                    <a:pt x="959770" y="381765"/>
                    <a:pt x="962247" y="382440"/>
                    <a:pt x="963936" y="381314"/>
                  </a:cubicBezTo>
                  <a:close/>
                  <a:moveTo>
                    <a:pt x="987130" y="503254"/>
                  </a:moveTo>
                  <a:cubicBezTo>
                    <a:pt x="984540" y="514063"/>
                    <a:pt x="972380" y="506406"/>
                    <a:pt x="965962" y="510009"/>
                  </a:cubicBezTo>
                  <a:cubicBezTo>
                    <a:pt x="967651" y="497849"/>
                    <a:pt x="982176" y="496048"/>
                    <a:pt x="987130" y="503254"/>
                  </a:cubicBezTo>
                  <a:close/>
                  <a:moveTo>
                    <a:pt x="946596" y="507420"/>
                  </a:moveTo>
                  <a:cubicBezTo>
                    <a:pt x="950424" y="506744"/>
                    <a:pt x="950987" y="502015"/>
                    <a:pt x="954928" y="502015"/>
                  </a:cubicBezTo>
                  <a:cubicBezTo>
                    <a:pt x="954703" y="517103"/>
                    <a:pt x="937814" y="514288"/>
                    <a:pt x="933761" y="508771"/>
                  </a:cubicBezTo>
                  <a:cubicBezTo>
                    <a:pt x="936125" y="495710"/>
                    <a:pt x="942092" y="508208"/>
                    <a:pt x="946596" y="507420"/>
                  </a:cubicBezTo>
                  <a:close/>
                  <a:moveTo>
                    <a:pt x="866542" y="538496"/>
                  </a:moveTo>
                  <a:cubicBezTo>
                    <a:pt x="865979" y="548967"/>
                    <a:pt x="862263" y="549079"/>
                    <a:pt x="858210" y="543900"/>
                  </a:cubicBezTo>
                  <a:cubicBezTo>
                    <a:pt x="855620" y="540635"/>
                    <a:pt x="848639" y="541198"/>
                    <a:pt x="843010" y="536244"/>
                  </a:cubicBezTo>
                  <a:cubicBezTo>
                    <a:pt x="849315" y="518566"/>
                    <a:pt x="857422" y="536019"/>
                    <a:pt x="866542" y="538496"/>
                  </a:cubicBezTo>
                  <a:close/>
                  <a:moveTo>
                    <a:pt x="799886" y="130680"/>
                  </a:moveTo>
                  <a:cubicBezTo>
                    <a:pt x="801350" y="130567"/>
                    <a:pt x="802701" y="130342"/>
                    <a:pt x="804165" y="130230"/>
                  </a:cubicBezTo>
                  <a:cubicBezTo>
                    <a:pt x="803714" y="136535"/>
                    <a:pt x="798986" y="134621"/>
                    <a:pt x="795833" y="135634"/>
                  </a:cubicBezTo>
                  <a:cubicBezTo>
                    <a:pt x="795720" y="131243"/>
                    <a:pt x="798310" y="131919"/>
                    <a:pt x="799886" y="130680"/>
                  </a:cubicBezTo>
                  <a:close/>
                  <a:moveTo>
                    <a:pt x="773652" y="110301"/>
                  </a:moveTo>
                  <a:cubicBezTo>
                    <a:pt x="780745" y="109625"/>
                    <a:pt x="787839" y="108837"/>
                    <a:pt x="794932" y="108161"/>
                  </a:cubicBezTo>
                  <a:cubicBezTo>
                    <a:pt x="792455" y="120659"/>
                    <a:pt x="775116" y="132594"/>
                    <a:pt x="773652" y="110301"/>
                  </a:cubicBezTo>
                  <a:close/>
                  <a:moveTo>
                    <a:pt x="793581" y="131356"/>
                  </a:moveTo>
                  <a:cubicBezTo>
                    <a:pt x="793356" y="142052"/>
                    <a:pt x="788289" y="142502"/>
                    <a:pt x="785249" y="136760"/>
                  </a:cubicBezTo>
                  <a:cubicBezTo>
                    <a:pt x="785587" y="130455"/>
                    <a:pt x="790316" y="132369"/>
                    <a:pt x="793581" y="131356"/>
                  </a:cubicBezTo>
                  <a:close/>
                  <a:moveTo>
                    <a:pt x="792117" y="550656"/>
                  </a:moveTo>
                  <a:cubicBezTo>
                    <a:pt x="788064" y="550993"/>
                    <a:pt x="779732" y="556398"/>
                    <a:pt x="781196" y="542549"/>
                  </a:cubicBezTo>
                  <a:cubicBezTo>
                    <a:pt x="782547" y="534780"/>
                    <a:pt x="786488" y="541873"/>
                    <a:pt x="789753" y="541648"/>
                  </a:cubicBezTo>
                  <a:cubicBezTo>
                    <a:pt x="795495" y="541310"/>
                    <a:pt x="801913" y="536131"/>
                    <a:pt x="804615" y="540184"/>
                  </a:cubicBezTo>
                  <a:cubicBezTo>
                    <a:pt x="804728" y="547503"/>
                    <a:pt x="797972" y="550093"/>
                    <a:pt x="792117" y="550656"/>
                  </a:cubicBezTo>
                  <a:close/>
                  <a:moveTo>
                    <a:pt x="801575" y="116718"/>
                  </a:moveTo>
                  <a:cubicBezTo>
                    <a:pt x="799323" y="99717"/>
                    <a:pt x="814411" y="106923"/>
                    <a:pt x="816325" y="110638"/>
                  </a:cubicBezTo>
                  <a:cubicBezTo>
                    <a:pt x="815762" y="118407"/>
                    <a:pt x="804390" y="127190"/>
                    <a:pt x="801575" y="116718"/>
                  </a:cubicBezTo>
                  <a:close/>
                  <a:moveTo>
                    <a:pt x="809006" y="608754"/>
                  </a:moveTo>
                  <a:cubicBezTo>
                    <a:pt x="810245" y="602449"/>
                    <a:pt x="813285" y="599747"/>
                    <a:pt x="817226" y="598733"/>
                  </a:cubicBezTo>
                  <a:cubicBezTo>
                    <a:pt x="819815" y="612357"/>
                    <a:pt x="812722" y="607403"/>
                    <a:pt x="809006" y="608754"/>
                  </a:cubicBezTo>
                  <a:close/>
                  <a:moveTo>
                    <a:pt x="823644" y="533654"/>
                  </a:moveTo>
                  <a:cubicBezTo>
                    <a:pt x="825107" y="533541"/>
                    <a:pt x="826458" y="533316"/>
                    <a:pt x="827922" y="533204"/>
                  </a:cubicBezTo>
                  <a:cubicBezTo>
                    <a:pt x="829273" y="542887"/>
                    <a:pt x="825220" y="542211"/>
                    <a:pt x="821842" y="542999"/>
                  </a:cubicBezTo>
                  <a:cubicBezTo>
                    <a:pt x="822067" y="539284"/>
                    <a:pt x="823756" y="538158"/>
                    <a:pt x="823644" y="533654"/>
                  </a:cubicBezTo>
                  <a:close/>
                  <a:moveTo>
                    <a:pt x="828035" y="602224"/>
                  </a:moveTo>
                  <a:cubicBezTo>
                    <a:pt x="830624" y="596031"/>
                    <a:pt x="835691" y="595581"/>
                    <a:pt x="838731" y="601098"/>
                  </a:cubicBezTo>
                  <a:cubicBezTo>
                    <a:pt x="838056" y="613596"/>
                    <a:pt x="810808" y="604138"/>
                    <a:pt x="828035" y="602224"/>
                  </a:cubicBezTo>
                  <a:close/>
                  <a:moveTo>
                    <a:pt x="840645" y="596369"/>
                  </a:moveTo>
                  <a:cubicBezTo>
                    <a:pt x="844248" y="596031"/>
                    <a:pt x="847739" y="595693"/>
                    <a:pt x="851229" y="595243"/>
                  </a:cubicBezTo>
                  <a:cubicBezTo>
                    <a:pt x="854945" y="609092"/>
                    <a:pt x="837830" y="610781"/>
                    <a:pt x="840645" y="596369"/>
                  </a:cubicBezTo>
                  <a:close/>
                  <a:moveTo>
                    <a:pt x="871046" y="680814"/>
                  </a:moveTo>
                  <a:cubicBezTo>
                    <a:pt x="864628" y="681490"/>
                    <a:pt x="858323" y="682053"/>
                    <a:pt x="851905" y="682728"/>
                  </a:cubicBezTo>
                  <a:cubicBezTo>
                    <a:pt x="843798" y="673608"/>
                    <a:pt x="863840" y="683291"/>
                    <a:pt x="862263" y="672482"/>
                  </a:cubicBezTo>
                  <a:cubicBezTo>
                    <a:pt x="866092" y="673158"/>
                    <a:pt x="872847" y="666740"/>
                    <a:pt x="871046" y="680814"/>
                  </a:cubicBezTo>
                  <a:close/>
                  <a:moveTo>
                    <a:pt x="941079" y="798137"/>
                  </a:moveTo>
                  <a:cubicBezTo>
                    <a:pt x="935787" y="799601"/>
                    <a:pt x="929707" y="804668"/>
                    <a:pt x="926217" y="799601"/>
                  </a:cubicBezTo>
                  <a:cubicBezTo>
                    <a:pt x="928806" y="789468"/>
                    <a:pt x="937251" y="795660"/>
                    <a:pt x="943106" y="793296"/>
                  </a:cubicBezTo>
                  <a:cubicBezTo>
                    <a:pt x="945133" y="792508"/>
                    <a:pt x="947497" y="785639"/>
                    <a:pt x="951438" y="787891"/>
                  </a:cubicBezTo>
                  <a:cubicBezTo>
                    <a:pt x="953802" y="805569"/>
                    <a:pt x="945583" y="796899"/>
                    <a:pt x="941079" y="798137"/>
                  </a:cubicBezTo>
                  <a:close/>
                  <a:moveTo>
                    <a:pt x="959094" y="695001"/>
                  </a:moveTo>
                  <a:cubicBezTo>
                    <a:pt x="957743" y="685318"/>
                    <a:pt x="961796" y="685994"/>
                    <a:pt x="965174" y="685206"/>
                  </a:cubicBezTo>
                  <a:cubicBezTo>
                    <a:pt x="964499" y="690835"/>
                    <a:pt x="962810" y="694889"/>
                    <a:pt x="959094" y="695001"/>
                  </a:cubicBezTo>
                  <a:close/>
                  <a:moveTo>
                    <a:pt x="982514" y="692637"/>
                  </a:moveTo>
                  <a:cubicBezTo>
                    <a:pt x="981163" y="682954"/>
                    <a:pt x="985216" y="683629"/>
                    <a:pt x="988594" y="682841"/>
                  </a:cubicBezTo>
                  <a:cubicBezTo>
                    <a:pt x="987918" y="688471"/>
                    <a:pt x="986229" y="692524"/>
                    <a:pt x="982514" y="692637"/>
                  </a:cubicBezTo>
                  <a:close/>
                  <a:moveTo>
                    <a:pt x="1000529" y="589501"/>
                  </a:moveTo>
                  <a:cubicBezTo>
                    <a:pt x="997939" y="598283"/>
                    <a:pt x="995462" y="589726"/>
                    <a:pt x="991972" y="590401"/>
                  </a:cubicBezTo>
                  <a:cubicBezTo>
                    <a:pt x="984428" y="591865"/>
                    <a:pt x="971029" y="597382"/>
                    <a:pt x="958081" y="598396"/>
                  </a:cubicBezTo>
                  <a:cubicBezTo>
                    <a:pt x="952789" y="598846"/>
                    <a:pt x="945358" y="603800"/>
                    <a:pt x="938940" y="600310"/>
                  </a:cubicBezTo>
                  <a:cubicBezTo>
                    <a:pt x="934774" y="598058"/>
                    <a:pt x="934436" y="599522"/>
                    <a:pt x="926217" y="601548"/>
                  </a:cubicBezTo>
                  <a:cubicBezTo>
                    <a:pt x="926104" y="601548"/>
                    <a:pt x="923627" y="596594"/>
                    <a:pt x="921826" y="597382"/>
                  </a:cubicBezTo>
                  <a:cubicBezTo>
                    <a:pt x="921713" y="597495"/>
                    <a:pt x="921488" y="601886"/>
                    <a:pt x="919799" y="602224"/>
                  </a:cubicBezTo>
                  <a:cubicBezTo>
                    <a:pt x="919123" y="602336"/>
                    <a:pt x="918335" y="602336"/>
                    <a:pt x="917660" y="602449"/>
                  </a:cubicBezTo>
                  <a:cubicBezTo>
                    <a:pt x="913156" y="603012"/>
                    <a:pt x="911917" y="598621"/>
                    <a:pt x="908990" y="598733"/>
                  </a:cubicBezTo>
                  <a:cubicBezTo>
                    <a:pt x="905162" y="598959"/>
                    <a:pt x="904711" y="604363"/>
                    <a:pt x="900658" y="604138"/>
                  </a:cubicBezTo>
                  <a:cubicBezTo>
                    <a:pt x="897167" y="604025"/>
                    <a:pt x="893790" y="600310"/>
                    <a:pt x="889849" y="600647"/>
                  </a:cubicBezTo>
                  <a:cubicBezTo>
                    <a:pt x="881742" y="601210"/>
                    <a:pt x="876112" y="608979"/>
                    <a:pt x="868569" y="602787"/>
                  </a:cubicBezTo>
                  <a:cubicBezTo>
                    <a:pt x="867555" y="592316"/>
                    <a:pt x="874536" y="597044"/>
                    <a:pt x="874536" y="588375"/>
                  </a:cubicBezTo>
                  <a:cubicBezTo>
                    <a:pt x="876788" y="584547"/>
                    <a:pt x="879828" y="595243"/>
                    <a:pt x="881067" y="592316"/>
                  </a:cubicBezTo>
                  <a:cubicBezTo>
                    <a:pt x="881179" y="592090"/>
                    <a:pt x="880841" y="587699"/>
                    <a:pt x="880954" y="587699"/>
                  </a:cubicBezTo>
                  <a:cubicBezTo>
                    <a:pt x="901896" y="584321"/>
                    <a:pt x="929482" y="578466"/>
                    <a:pt x="953352" y="580381"/>
                  </a:cubicBezTo>
                  <a:cubicBezTo>
                    <a:pt x="954703" y="580493"/>
                    <a:pt x="956279" y="579367"/>
                    <a:pt x="957630" y="579930"/>
                  </a:cubicBezTo>
                  <a:cubicBezTo>
                    <a:pt x="958531" y="580268"/>
                    <a:pt x="960445" y="584321"/>
                    <a:pt x="959882" y="584321"/>
                  </a:cubicBezTo>
                  <a:cubicBezTo>
                    <a:pt x="963710" y="583984"/>
                    <a:pt x="964161" y="579029"/>
                    <a:pt x="968214" y="578917"/>
                  </a:cubicBezTo>
                  <a:cubicBezTo>
                    <a:pt x="971592" y="578804"/>
                    <a:pt x="972155" y="583195"/>
                    <a:pt x="974745" y="582858"/>
                  </a:cubicBezTo>
                  <a:cubicBezTo>
                    <a:pt x="974294" y="582970"/>
                    <a:pt x="975533" y="578354"/>
                    <a:pt x="976771" y="578016"/>
                  </a:cubicBezTo>
                  <a:cubicBezTo>
                    <a:pt x="980600" y="577228"/>
                    <a:pt x="986342" y="575652"/>
                    <a:pt x="989720" y="581281"/>
                  </a:cubicBezTo>
                  <a:cubicBezTo>
                    <a:pt x="990846" y="574751"/>
                    <a:pt x="997939" y="579818"/>
                    <a:pt x="997939" y="571260"/>
                  </a:cubicBezTo>
                  <a:cubicBezTo>
                    <a:pt x="993886" y="568108"/>
                    <a:pt x="999065" y="566194"/>
                    <a:pt x="1001992" y="566194"/>
                  </a:cubicBezTo>
                  <a:cubicBezTo>
                    <a:pt x="999853" y="572049"/>
                    <a:pt x="1000416" y="575764"/>
                    <a:pt x="1004470" y="575201"/>
                  </a:cubicBezTo>
                  <a:cubicBezTo>
                    <a:pt x="1005821" y="585335"/>
                    <a:pt x="1000529" y="582182"/>
                    <a:pt x="1000529" y="589501"/>
                  </a:cubicBezTo>
                  <a:close/>
                  <a:moveTo>
                    <a:pt x="1001092" y="538721"/>
                  </a:moveTo>
                  <a:cubicBezTo>
                    <a:pt x="995012" y="538833"/>
                    <a:pt x="991071" y="533654"/>
                    <a:pt x="981838" y="536019"/>
                  </a:cubicBezTo>
                  <a:cubicBezTo>
                    <a:pt x="981613" y="536019"/>
                    <a:pt x="981838" y="541423"/>
                    <a:pt x="979811" y="540860"/>
                  </a:cubicBezTo>
                  <a:cubicBezTo>
                    <a:pt x="979474" y="540747"/>
                    <a:pt x="979361" y="536356"/>
                    <a:pt x="977560" y="536469"/>
                  </a:cubicBezTo>
                  <a:cubicBezTo>
                    <a:pt x="954140" y="537820"/>
                    <a:pt x="925879" y="544913"/>
                    <a:pt x="898856" y="544463"/>
                  </a:cubicBezTo>
                  <a:cubicBezTo>
                    <a:pt x="891650" y="544350"/>
                    <a:pt x="877126" y="554146"/>
                    <a:pt x="874986" y="533091"/>
                  </a:cubicBezTo>
                  <a:cubicBezTo>
                    <a:pt x="878139" y="535230"/>
                    <a:pt x="879603" y="514738"/>
                    <a:pt x="881179" y="527799"/>
                  </a:cubicBezTo>
                  <a:cubicBezTo>
                    <a:pt x="883431" y="530614"/>
                    <a:pt x="883769" y="538158"/>
                    <a:pt x="887822" y="536356"/>
                  </a:cubicBezTo>
                  <a:cubicBezTo>
                    <a:pt x="894578" y="536469"/>
                    <a:pt x="894578" y="523408"/>
                    <a:pt x="902459" y="525660"/>
                  </a:cubicBezTo>
                  <a:cubicBezTo>
                    <a:pt x="912030" y="519017"/>
                    <a:pt x="911242" y="537370"/>
                    <a:pt x="919799" y="533091"/>
                  </a:cubicBezTo>
                  <a:cubicBezTo>
                    <a:pt x="925091" y="539171"/>
                    <a:pt x="928581" y="524872"/>
                    <a:pt x="932297" y="522620"/>
                  </a:cubicBezTo>
                  <a:cubicBezTo>
                    <a:pt x="936238" y="520255"/>
                    <a:pt x="942205" y="527011"/>
                    <a:pt x="944907" y="516765"/>
                  </a:cubicBezTo>
                  <a:cubicBezTo>
                    <a:pt x="952001" y="515977"/>
                    <a:pt x="952676" y="530952"/>
                    <a:pt x="960220" y="529038"/>
                  </a:cubicBezTo>
                  <a:cubicBezTo>
                    <a:pt x="969453" y="527687"/>
                    <a:pt x="976659" y="521719"/>
                    <a:pt x="985666" y="521832"/>
                  </a:cubicBezTo>
                  <a:cubicBezTo>
                    <a:pt x="995575" y="521944"/>
                    <a:pt x="1011113" y="524759"/>
                    <a:pt x="1026313" y="522282"/>
                  </a:cubicBezTo>
                  <a:cubicBezTo>
                    <a:pt x="1026876" y="522169"/>
                    <a:pt x="1030254" y="522732"/>
                    <a:pt x="1030591" y="521832"/>
                  </a:cubicBezTo>
                  <a:cubicBezTo>
                    <a:pt x="1033181" y="514063"/>
                    <a:pt x="1033068" y="525435"/>
                    <a:pt x="1041288" y="520706"/>
                  </a:cubicBezTo>
                  <a:cubicBezTo>
                    <a:pt x="1042977" y="519805"/>
                    <a:pt x="1043314" y="515639"/>
                    <a:pt x="1045341" y="515639"/>
                  </a:cubicBezTo>
                  <a:cubicBezTo>
                    <a:pt x="1051421" y="515752"/>
                    <a:pt x="1052885" y="527461"/>
                    <a:pt x="1062681" y="523070"/>
                  </a:cubicBezTo>
                  <a:cubicBezTo>
                    <a:pt x="1062230" y="523295"/>
                    <a:pt x="1063469" y="515301"/>
                    <a:pt x="1064707" y="518229"/>
                  </a:cubicBezTo>
                  <a:cubicBezTo>
                    <a:pt x="1068873" y="528362"/>
                    <a:pt x="1087677" y="521944"/>
                    <a:pt x="1092068" y="506294"/>
                  </a:cubicBezTo>
                  <a:cubicBezTo>
                    <a:pt x="1089140" y="497849"/>
                    <a:pt x="1082047" y="502803"/>
                    <a:pt x="1079119" y="503028"/>
                  </a:cubicBezTo>
                  <a:cubicBezTo>
                    <a:pt x="1074165" y="503254"/>
                    <a:pt x="1070112" y="504267"/>
                    <a:pt x="1066396" y="504267"/>
                  </a:cubicBezTo>
                  <a:cubicBezTo>
                    <a:pt x="1061780" y="504267"/>
                    <a:pt x="1060879" y="501340"/>
                    <a:pt x="1057727" y="500551"/>
                  </a:cubicBezTo>
                  <a:cubicBezTo>
                    <a:pt x="1058402" y="500664"/>
                    <a:pt x="1057051" y="505843"/>
                    <a:pt x="1055700" y="505393"/>
                  </a:cubicBezTo>
                  <a:cubicBezTo>
                    <a:pt x="1055362" y="505280"/>
                    <a:pt x="1055137" y="501114"/>
                    <a:pt x="1053448" y="501002"/>
                  </a:cubicBezTo>
                  <a:cubicBezTo>
                    <a:pt x="1049620" y="500889"/>
                    <a:pt x="1049169" y="506744"/>
                    <a:pt x="1045116" y="506406"/>
                  </a:cubicBezTo>
                  <a:cubicBezTo>
                    <a:pt x="1045792" y="506406"/>
                    <a:pt x="1043540" y="502353"/>
                    <a:pt x="1042864" y="502015"/>
                  </a:cubicBezTo>
                  <a:cubicBezTo>
                    <a:pt x="1041513" y="501452"/>
                    <a:pt x="1039937" y="502803"/>
                    <a:pt x="1038586" y="502465"/>
                  </a:cubicBezTo>
                  <a:cubicBezTo>
                    <a:pt x="1042414" y="492782"/>
                    <a:pt x="1048832" y="497511"/>
                    <a:pt x="1053335" y="496385"/>
                  </a:cubicBezTo>
                  <a:cubicBezTo>
                    <a:pt x="1052547" y="496611"/>
                    <a:pt x="1054686" y="491994"/>
                    <a:pt x="1055362" y="491544"/>
                  </a:cubicBezTo>
                  <a:cubicBezTo>
                    <a:pt x="1059978" y="488616"/>
                    <a:pt x="1060654" y="495597"/>
                    <a:pt x="1066171" y="495034"/>
                  </a:cubicBezTo>
                  <a:cubicBezTo>
                    <a:pt x="1078669" y="493908"/>
                    <a:pt x="1090604" y="490868"/>
                    <a:pt x="1104453" y="491206"/>
                  </a:cubicBezTo>
                  <a:cubicBezTo>
                    <a:pt x="1105804" y="491206"/>
                    <a:pt x="1111997" y="488504"/>
                    <a:pt x="1113010" y="490305"/>
                  </a:cubicBezTo>
                  <a:cubicBezTo>
                    <a:pt x="1113123" y="490531"/>
                    <a:pt x="1113123" y="494922"/>
                    <a:pt x="1113123" y="494922"/>
                  </a:cubicBezTo>
                  <a:cubicBezTo>
                    <a:pt x="1114474" y="494809"/>
                    <a:pt x="1120779" y="491431"/>
                    <a:pt x="1121455" y="489517"/>
                  </a:cubicBezTo>
                  <a:cubicBezTo>
                    <a:pt x="1123144" y="484563"/>
                    <a:pt x="1122243" y="488279"/>
                    <a:pt x="1130012" y="488616"/>
                  </a:cubicBezTo>
                  <a:cubicBezTo>
                    <a:pt x="1136092" y="488954"/>
                    <a:pt x="1147802" y="486815"/>
                    <a:pt x="1155571" y="486027"/>
                  </a:cubicBezTo>
                  <a:cubicBezTo>
                    <a:pt x="1162889" y="485351"/>
                    <a:pt x="1160863" y="482649"/>
                    <a:pt x="1166155" y="484901"/>
                  </a:cubicBezTo>
                  <a:cubicBezTo>
                    <a:pt x="1169870" y="486477"/>
                    <a:pt x="1181242" y="482199"/>
                    <a:pt x="1187435" y="482762"/>
                  </a:cubicBezTo>
                  <a:cubicBezTo>
                    <a:pt x="1190925" y="483099"/>
                    <a:pt x="1194416" y="486252"/>
                    <a:pt x="1198244" y="486252"/>
                  </a:cubicBezTo>
                  <a:cubicBezTo>
                    <a:pt x="1203423" y="486252"/>
                    <a:pt x="1207814" y="480622"/>
                    <a:pt x="1212994" y="480172"/>
                  </a:cubicBezTo>
                  <a:cubicBezTo>
                    <a:pt x="1212431" y="480172"/>
                    <a:pt x="1214120" y="484563"/>
                    <a:pt x="1215246" y="484563"/>
                  </a:cubicBezTo>
                  <a:cubicBezTo>
                    <a:pt x="1219074" y="484563"/>
                    <a:pt x="1224140" y="483325"/>
                    <a:pt x="1230108" y="483099"/>
                  </a:cubicBezTo>
                  <a:cubicBezTo>
                    <a:pt x="1232135" y="488166"/>
                    <a:pt x="1222677" y="500101"/>
                    <a:pt x="1219749" y="493345"/>
                  </a:cubicBezTo>
                  <a:cubicBezTo>
                    <a:pt x="1215808" y="484225"/>
                    <a:pt x="1219412" y="498637"/>
                    <a:pt x="1211192" y="494246"/>
                  </a:cubicBezTo>
                  <a:cubicBezTo>
                    <a:pt x="1210404" y="493796"/>
                    <a:pt x="1208265" y="489855"/>
                    <a:pt x="1208940" y="489855"/>
                  </a:cubicBezTo>
                  <a:cubicBezTo>
                    <a:pt x="1205112" y="489968"/>
                    <a:pt x="1204662" y="495147"/>
                    <a:pt x="1200608" y="495259"/>
                  </a:cubicBezTo>
                  <a:cubicBezTo>
                    <a:pt x="1196780" y="495372"/>
                    <a:pt x="1195992" y="491431"/>
                    <a:pt x="1191939" y="491544"/>
                  </a:cubicBezTo>
                  <a:cubicBezTo>
                    <a:pt x="1187435" y="491656"/>
                    <a:pt x="1186422" y="496948"/>
                    <a:pt x="1183607" y="496948"/>
                  </a:cubicBezTo>
                  <a:cubicBezTo>
                    <a:pt x="1183944" y="496948"/>
                    <a:pt x="1182593" y="492557"/>
                    <a:pt x="1181355" y="492557"/>
                  </a:cubicBezTo>
                  <a:cubicBezTo>
                    <a:pt x="1169645" y="492445"/>
                    <a:pt x="1149378" y="500439"/>
                    <a:pt x="1134516" y="497286"/>
                  </a:cubicBezTo>
                  <a:cubicBezTo>
                    <a:pt x="1128323" y="495935"/>
                    <a:pt x="1129111" y="492895"/>
                    <a:pt x="1121793" y="498525"/>
                  </a:cubicBezTo>
                  <a:cubicBezTo>
                    <a:pt x="1115938" y="503028"/>
                    <a:pt x="1107831" y="501114"/>
                    <a:pt x="1098373" y="500889"/>
                  </a:cubicBezTo>
                  <a:cubicBezTo>
                    <a:pt x="1098035" y="519805"/>
                    <a:pt x="1112898" y="501903"/>
                    <a:pt x="1113911" y="517778"/>
                  </a:cubicBezTo>
                  <a:cubicBezTo>
                    <a:pt x="1120216" y="518341"/>
                    <a:pt x="1120104" y="506744"/>
                    <a:pt x="1126409" y="507307"/>
                  </a:cubicBezTo>
                  <a:cubicBezTo>
                    <a:pt x="1132827" y="503254"/>
                    <a:pt x="1130913" y="519467"/>
                    <a:pt x="1137331" y="515414"/>
                  </a:cubicBezTo>
                  <a:cubicBezTo>
                    <a:pt x="1146338" y="519805"/>
                    <a:pt x="1145325" y="504943"/>
                    <a:pt x="1151968" y="504717"/>
                  </a:cubicBezTo>
                  <a:cubicBezTo>
                    <a:pt x="1162214" y="523858"/>
                    <a:pt x="1178653" y="493908"/>
                    <a:pt x="1192839" y="514400"/>
                  </a:cubicBezTo>
                  <a:cubicBezTo>
                    <a:pt x="1197906" y="511586"/>
                    <a:pt x="1202522" y="510685"/>
                    <a:pt x="1207589" y="508320"/>
                  </a:cubicBezTo>
                  <a:cubicBezTo>
                    <a:pt x="1208040" y="508095"/>
                    <a:pt x="1207477" y="502803"/>
                    <a:pt x="1209616" y="503479"/>
                  </a:cubicBezTo>
                  <a:cubicBezTo>
                    <a:pt x="1210179" y="503704"/>
                    <a:pt x="1209841" y="508658"/>
                    <a:pt x="1211868" y="507870"/>
                  </a:cubicBezTo>
                  <a:cubicBezTo>
                    <a:pt x="1213669" y="507194"/>
                    <a:pt x="1213782" y="503366"/>
                    <a:pt x="1215921" y="502803"/>
                  </a:cubicBezTo>
                  <a:cubicBezTo>
                    <a:pt x="1219749" y="501903"/>
                    <a:pt x="1220537" y="507082"/>
                    <a:pt x="1224591" y="506519"/>
                  </a:cubicBezTo>
                  <a:cubicBezTo>
                    <a:pt x="1232247" y="505506"/>
                    <a:pt x="1242944" y="494134"/>
                    <a:pt x="1248123" y="508771"/>
                  </a:cubicBezTo>
                  <a:cubicBezTo>
                    <a:pt x="1252176" y="507870"/>
                    <a:pt x="1254653" y="500439"/>
                    <a:pt x="1258482" y="498525"/>
                  </a:cubicBezTo>
                  <a:cubicBezTo>
                    <a:pt x="1259945" y="497849"/>
                    <a:pt x="1262197" y="503704"/>
                    <a:pt x="1265012" y="502465"/>
                  </a:cubicBezTo>
                  <a:cubicBezTo>
                    <a:pt x="1265125" y="502353"/>
                    <a:pt x="1265350" y="498074"/>
                    <a:pt x="1267039" y="497624"/>
                  </a:cubicBezTo>
                  <a:cubicBezTo>
                    <a:pt x="1274470" y="496048"/>
                    <a:pt x="1287756" y="500214"/>
                    <a:pt x="1294737" y="494809"/>
                  </a:cubicBezTo>
                  <a:cubicBezTo>
                    <a:pt x="1300367" y="494246"/>
                    <a:pt x="1306109" y="493683"/>
                    <a:pt x="1311739" y="493120"/>
                  </a:cubicBezTo>
                  <a:cubicBezTo>
                    <a:pt x="1315116" y="495259"/>
                    <a:pt x="1312076" y="497849"/>
                    <a:pt x="1309712" y="497962"/>
                  </a:cubicBezTo>
                  <a:cubicBezTo>
                    <a:pt x="1306897" y="498299"/>
                    <a:pt x="1304082" y="498525"/>
                    <a:pt x="1301155" y="498862"/>
                  </a:cubicBezTo>
                  <a:cubicBezTo>
                    <a:pt x="1286180" y="506294"/>
                    <a:pt x="1270754" y="507307"/>
                    <a:pt x="1254653" y="512824"/>
                  </a:cubicBezTo>
                  <a:cubicBezTo>
                    <a:pt x="1253190" y="513275"/>
                    <a:pt x="1252402" y="518679"/>
                    <a:pt x="1250600" y="517891"/>
                  </a:cubicBezTo>
                  <a:cubicBezTo>
                    <a:pt x="1249925" y="517553"/>
                    <a:pt x="1250487" y="512824"/>
                    <a:pt x="1248348" y="513500"/>
                  </a:cubicBezTo>
                  <a:cubicBezTo>
                    <a:pt x="1244633" y="514626"/>
                    <a:pt x="1243957" y="518116"/>
                    <a:pt x="1240016" y="518904"/>
                  </a:cubicBezTo>
                  <a:cubicBezTo>
                    <a:pt x="1210404" y="524759"/>
                    <a:pt x="1178090" y="529601"/>
                    <a:pt x="1146338" y="528362"/>
                  </a:cubicBezTo>
                  <a:cubicBezTo>
                    <a:pt x="1144311" y="528250"/>
                    <a:pt x="1141947" y="529713"/>
                    <a:pt x="1139920" y="529038"/>
                  </a:cubicBezTo>
                  <a:cubicBezTo>
                    <a:pt x="1138119" y="528362"/>
                    <a:pt x="1137668" y="524646"/>
                    <a:pt x="1135529" y="524872"/>
                  </a:cubicBezTo>
                  <a:cubicBezTo>
                    <a:pt x="1132376" y="525210"/>
                    <a:pt x="1127985" y="529713"/>
                    <a:pt x="1125058" y="530501"/>
                  </a:cubicBezTo>
                  <a:cubicBezTo>
                    <a:pt x="1123819" y="530839"/>
                    <a:pt x="1103665" y="537595"/>
                    <a:pt x="1101638" y="532866"/>
                  </a:cubicBezTo>
                  <a:cubicBezTo>
                    <a:pt x="1098823" y="526223"/>
                    <a:pt x="1099499" y="531515"/>
                    <a:pt x="1093081" y="533767"/>
                  </a:cubicBezTo>
                  <a:cubicBezTo>
                    <a:pt x="1090379" y="534667"/>
                    <a:pt x="1087339" y="534104"/>
                    <a:pt x="1084524" y="534667"/>
                  </a:cubicBezTo>
                  <a:cubicBezTo>
                    <a:pt x="1082835" y="535005"/>
                    <a:pt x="1082272" y="529713"/>
                    <a:pt x="1080133" y="530501"/>
                  </a:cubicBezTo>
                  <a:cubicBezTo>
                    <a:pt x="1077881" y="531290"/>
                    <a:pt x="1076305" y="536019"/>
                    <a:pt x="1069662" y="536131"/>
                  </a:cubicBezTo>
                  <a:cubicBezTo>
                    <a:pt x="1066396" y="536244"/>
                    <a:pt x="1062230" y="532978"/>
                    <a:pt x="1058853" y="532641"/>
                  </a:cubicBezTo>
                  <a:cubicBezTo>
                    <a:pt x="1047931" y="531402"/>
                    <a:pt x="1035658" y="535456"/>
                    <a:pt x="1024849" y="536131"/>
                  </a:cubicBezTo>
                  <a:cubicBezTo>
                    <a:pt x="1019895" y="536469"/>
                    <a:pt x="1014941" y="532753"/>
                    <a:pt x="1009761" y="533091"/>
                  </a:cubicBezTo>
                  <a:cubicBezTo>
                    <a:pt x="1010212" y="533091"/>
                    <a:pt x="1008973" y="537820"/>
                    <a:pt x="1007735" y="537933"/>
                  </a:cubicBezTo>
                  <a:cubicBezTo>
                    <a:pt x="1006158" y="538045"/>
                    <a:pt x="1005258" y="533541"/>
                    <a:pt x="1005483" y="533541"/>
                  </a:cubicBezTo>
                  <a:cubicBezTo>
                    <a:pt x="1003344" y="534217"/>
                    <a:pt x="1003231" y="538721"/>
                    <a:pt x="1001092" y="538721"/>
                  </a:cubicBezTo>
                  <a:close/>
                  <a:moveTo>
                    <a:pt x="1013139" y="583533"/>
                  </a:moveTo>
                  <a:cubicBezTo>
                    <a:pt x="1010324" y="580606"/>
                    <a:pt x="1011113" y="563041"/>
                    <a:pt x="1006271" y="570472"/>
                  </a:cubicBezTo>
                  <a:cubicBezTo>
                    <a:pt x="1011000" y="559438"/>
                    <a:pt x="1025299" y="566869"/>
                    <a:pt x="1033744" y="563041"/>
                  </a:cubicBezTo>
                  <a:cubicBezTo>
                    <a:pt x="1033519" y="568446"/>
                    <a:pt x="1030028" y="567320"/>
                    <a:pt x="1027551" y="568333"/>
                  </a:cubicBezTo>
                  <a:cubicBezTo>
                    <a:pt x="1026988" y="576215"/>
                    <a:pt x="1029465" y="576778"/>
                    <a:pt x="1032055" y="577115"/>
                  </a:cubicBezTo>
                  <a:cubicBezTo>
                    <a:pt x="1028790" y="585222"/>
                    <a:pt x="1019219" y="589838"/>
                    <a:pt x="1013139" y="583533"/>
                  </a:cubicBezTo>
                  <a:close/>
                  <a:moveTo>
                    <a:pt x="1024624" y="674509"/>
                  </a:moveTo>
                  <a:cubicBezTo>
                    <a:pt x="1021809" y="661110"/>
                    <a:pt x="1031943" y="664713"/>
                    <a:pt x="1034983" y="664263"/>
                  </a:cubicBezTo>
                  <a:cubicBezTo>
                    <a:pt x="1034757" y="664263"/>
                    <a:pt x="1035546" y="659647"/>
                    <a:pt x="1037009" y="659422"/>
                  </a:cubicBezTo>
                  <a:cubicBezTo>
                    <a:pt x="1039599" y="659196"/>
                    <a:pt x="1041626" y="666402"/>
                    <a:pt x="1041738" y="672820"/>
                  </a:cubicBezTo>
                  <a:cubicBezTo>
                    <a:pt x="1035996" y="673383"/>
                    <a:pt x="1030366" y="673946"/>
                    <a:pt x="1024624" y="674509"/>
                  </a:cubicBezTo>
                  <a:close/>
                  <a:moveTo>
                    <a:pt x="1091730" y="635552"/>
                  </a:moveTo>
                  <a:cubicBezTo>
                    <a:pt x="1093306" y="628571"/>
                    <a:pt x="1098373" y="628233"/>
                    <a:pt x="1102089" y="625306"/>
                  </a:cubicBezTo>
                  <a:cubicBezTo>
                    <a:pt x="1104791" y="640506"/>
                    <a:pt x="1095671" y="633075"/>
                    <a:pt x="1091730" y="635552"/>
                  </a:cubicBezTo>
                  <a:close/>
                  <a:moveTo>
                    <a:pt x="1167393" y="664713"/>
                  </a:moveTo>
                  <a:cubicBezTo>
                    <a:pt x="1167956" y="648613"/>
                    <a:pt x="1181130" y="656607"/>
                    <a:pt x="1188336" y="653341"/>
                  </a:cubicBezTo>
                  <a:cubicBezTo>
                    <a:pt x="1187322" y="667866"/>
                    <a:pt x="1173586" y="673496"/>
                    <a:pt x="1167393" y="664713"/>
                  </a:cubicBezTo>
                  <a:close/>
                  <a:moveTo>
                    <a:pt x="1185408" y="626094"/>
                  </a:moveTo>
                  <a:cubicBezTo>
                    <a:pt x="1183944" y="626657"/>
                    <a:pt x="1183156" y="631949"/>
                    <a:pt x="1181355" y="631160"/>
                  </a:cubicBezTo>
                  <a:cubicBezTo>
                    <a:pt x="1180792" y="630935"/>
                    <a:pt x="1181242" y="625193"/>
                    <a:pt x="1179103" y="626769"/>
                  </a:cubicBezTo>
                  <a:cubicBezTo>
                    <a:pt x="1178427" y="627220"/>
                    <a:pt x="1179103" y="631160"/>
                    <a:pt x="1177076" y="631611"/>
                  </a:cubicBezTo>
                  <a:cubicBezTo>
                    <a:pt x="1175500" y="631949"/>
                    <a:pt x="1174824" y="635777"/>
                    <a:pt x="1173023" y="636678"/>
                  </a:cubicBezTo>
                  <a:cubicBezTo>
                    <a:pt x="1157597" y="643996"/>
                    <a:pt x="1139695" y="636115"/>
                    <a:pt x="1115600" y="642532"/>
                  </a:cubicBezTo>
                  <a:cubicBezTo>
                    <a:pt x="1111884" y="644221"/>
                    <a:pt x="1111096" y="638592"/>
                    <a:pt x="1113348" y="638141"/>
                  </a:cubicBezTo>
                  <a:cubicBezTo>
                    <a:pt x="1116163" y="637804"/>
                    <a:pt x="1118978" y="637578"/>
                    <a:pt x="1121905" y="637240"/>
                  </a:cubicBezTo>
                  <a:cubicBezTo>
                    <a:pt x="1122918" y="627670"/>
                    <a:pt x="1135304" y="639380"/>
                    <a:pt x="1138794" y="630935"/>
                  </a:cubicBezTo>
                  <a:cubicBezTo>
                    <a:pt x="1141496" y="624292"/>
                    <a:pt x="1139357" y="633975"/>
                    <a:pt x="1143185" y="635101"/>
                  </a:cubicBezTo>
                  <a:cubicBezTo>
                    <a:pt x="1146901" y="636452"/>
                    <a:pt x="1147126" y="631160"/>
                    <a:pt x="1147126" y="625531"/>
                  </a:cubicBezTo>
                  <a:cubicBezTo>
                    <a:pt x="1151067" y="625756"/>
                    <a:pt x="1154332" y="627783"/>
                    <a:pt x="1155908" y="633863"/>
                  </a:cubicBezTo>
                  <a:cubicBezTo>
                    <a:pt x="1159849" y="633863"/>
                    <a:pt x="1161876" y="625643"/>
                    <a:pt x="1166267" y="623617"/>
                  </a:cubicBezTo>
                  <a:cubicBezTo>
                    <a:pt x="1178990" y="617649"/>
                    <a:pt x="1196780" y="619000"/>
                    <a:pt x="1206688" y="619563"/>
                  </a:cubicBezTo>
                  <a:cubicBezTo>
                    <a:pt x="1202297" y="630147"/>
                    <a:pt x="1194078" y="623054"/>
                    <a:pt x="1185408" y="626094"/>
                  </a:cubicBezTo>
                  <a:close/>
                  <a:moveTo>
                    <a:pt x="1180567" y="608079"/>
                  </a:moveTo>
                  <a:cubicBezTo>
                    <a:pt x="1180454" y="603575"/>
                    <a:pt x="1183044" y="604250"/>
                    <a:pt x="1184620" y="603012"/>
                  </a:cubicBezTo>
                  <a:cubicBezTo>
                    <a:pt x="1186759" y="602787"/>
                    <a:pt x="1188899" y="602562"/>
                    <a:pt x="1191038" y="602336"/>
                  </a:cubicBezTo>
                  <a:cubicBezTo>
                    <a:pt x="1191713" y="612357"/>
                    <a:pt x="1183607" y="605264"/>
                    <a:pt x="1180567" y="608079"/>
                  </a:cubicBezTo>
                  <a:close/>
                  <a:moveTo>
                    <a:pt x="1212881" y="618663"/>
                  </a:moveTo>
                  <a:cubicBezTo>
                    <a:pt x="1214345" y="618550"/>
                    <a:pt x="1215696" y="618325"/>
                    <a:pt x="1217160" y="618212"/>
                  </a:cubicBezTo>
                  <a:cubicBezTo>
                    <a:pt x="1218060" y="631160"/>
                    <a:pt x="1201284" y="618550"/>
                    <a:pt x="1212881" y="618663"/>
                  </a:cubicBezTo>
                  <a:close/>
                  <a:moveTo>
                    <a:pt x="1235850" y="602562"/>
                  </a:moveTo>
                  <a:cubicBezTo>
                    <a:pt x="1237314" y="602449"/>
                    <a:pt x="1238665" y="602224"/>
                    <a:pt x="1240129" y="602111"/>
                  </a:cubicBezTo>
                  <a:cubicBezTo>
                    <a:pt x="1241030" y="614947"/>
                    <a:pt x="1224140" y="602449"/>
                    <a:pt x="1235850" y="602562"/>
                  </a:cubicBezTo>
                  <a:close/>
                  <a:moveTo>
                    <a:pt x="1315454" y="553020"/>
                  </a:moveTo>
                  <a:cubicBezTo>
                    <a:pt x="1305659" y="558875"/>
                    <a:pt x="1284829" y="558988"/>
                    <a:pt x="1268728" y="562366"/>
                  </a:cubicBezTo>
                  <a:cubicBezTo>
                    <a:pt x="1264787" y="563154"/>
                    <a:pt x="1262085" y="566644"/>
                    <a:pt x="1258256" y="567995"/>
                  </a:cubicBezTo>
                  <a:cubicBezTo>
                    <a:pt x="1254653" y="569234"/>
                    <a:pt x="1240917" y="564617"/>
                    <a:pt x="1239116" y="569909"/>
                  </a:cubicBezTo>
                  <a:cubicBezTo>
                    <a:pt x="1238890" y="570472"/>
                    <a:pt x="1239566" y="574188"/>
                    <a:pt x="1239228" y="574526"/>
                  </a:cubicBezTo>
                  <a:cubicBezTo>
                    <a:pt x="1238440" y="575426"/>
                    <a:pt x="1235400" y="573512"/>
                    <a:pt x="1234950" y="574976"/>
                  </a:cubicBezTo>
                  <a:cubicBezTo>
                    <a:pt x="1232472" y="582520"/>
                    <a:pt x="1234499" y="573062"/>
                    <a:pt x="1226392" y="575877"/>
                  </a:cubicBezTo>
                  <a:cubicBezTo>
                    <a:pt x="1223577" y="576890"/>
                    <a:pt x="1220875" y="583421"/>
                    <a:pt x="1213782" y="581732"/>
                  </a:cubicBezTo>
                  <a:cubicBezTo>
                    <a:pt x="1214232" y="581844"/>
                    <a:pt x="1212543" y="574188"/>
                    <a:pt x="1211530" y="577340"/>
                  </a:cubicBezTo>
                  <a:cubicBezTo>
                    <a:pt x="1208715" y="585898"/>
                    <a:pt x="1206914" y="577566"/>
                    <a:pt x="1200834" y="578466"/>
                  </a:cubicBezTo>
                  <a:cubicBezTo>
                    <a:pt x="1196780" y="579029"/>
                    <a:pt x="1194190" y="582970"/>
                    <a:pt x="1190362" y="584096"/>
                  </a:cubicBezTo>
                  <a:cubicBezTo>
                    <a:pt x="1181017" y="586798"/>
                    <a:pt x="1171109" y="581844"/>
                    <a:pt x="1160525" y="587136"/>
                  </a:cubicBezTo>
                  <a:cubicBezTo>
                    <a:pt x="1155683" y="589613"/>
                    <a:pt x="1157935" y="590514"/>
                    <a:pt x="1151968" y="588037"/>
                  </a:cubicBezTo>
                  <a:cubicBezTo>
                    <a:pt x="1147914" y="586235"/>
                    <a:pt x="1138231" y="589050"/>
                    <a:pt x="1130687" y="590176"/>
                  </a:cubicBezTo>
                  <a:cubicBezTo>
                    <a:pt x="1124157" y="591077"/>
                    <a:pt x="1128098" y="593554"/>
                    <a:pt x="1122130" y="591077"/>
                  </a:cubicBezTo>
                  <a:cubicBezTo>
                    <a:pt x="1114136" y="587699"/>
                    <a:pt x="1097360" y="595693"/>
                    <a:pt x="1085988" y="594680"/>
                  </a:cubicBezTo>
                  <a:cubicBezTo>
                    <a:pt x="1077656" y="594004"/>
                    <a:pt x="1061330" y="589275"/>
                    <a:pt x="1047480" y="594004"/>
                  </a:cubicBezTo>
                  <a:cubicBezTo>
                    <a:pt x="1047818" y="581732"/>
                    <a:pt x="1058177" y="588713"/>
                    <a:pt x="1059753" y="578917"/>
                  </a:cubicBezTo>
                  <a:cubicBezTo>
                    <a:pt x="1054124" y="567094"/>
                    <a:pt x="1046129" y="586911"/>
                    <a:pt x="1036334" y="581281"/>
                  </a:cubicBezTo>
                  <a:cubicBezTo>
                    <a:pt x="1036784" y="574976"/>
                    <a:pt x="1041513" y="576890"/>
                    <a:pt x="1044666" y="575877"/>
                  </a:cubicBezTo>
                  <a:cubicBezTo>
                    <a:pt x="1046129" y="577003"/>
                    <a:pt x="1049395" y="563491"/>
                    <a:pt x="1050746" y="566081"/>
                  </a:cubicBezTo>
                  <a:cubicBezTo>
                    <a:pt x="1050858" y="566194"/>
                    <a:pt x="1050858" y="570697"/>
                    <a:pt x="1050858" y="570697"/>
                  </a:cubicBezTo>
                  <a:cubicBezTo>
                    <a:pt x="1056263" y="567770"/>
                    <a:pt x="1063131" y="562591"/>
                    <a:pt x="1065608" y="564617"/>
                  </a:cubicBezTo>
                  <a:cubicBezTo>
                    <a:pt x="1066059" y="564955"/>
                    <a:pt x="1060879" y="571711"/>
                    <a:pt x="1061667" y="574188"/>
                  </a:cubicBezTo>
                  <a:cubicBezTo>
                    <a:pt x="1068536" y="578804"/>
                    <a:pt x="1066621" y="566419"/>
                    <a:pt x="1069887" y="564167"/>
                  </a:cubicBezTo>
                  <a:cubicBezTo>
                    <a:pt x="1088240" y="568896"/>
                    <a:pt x="1106255" y="551557"/>
                    <a:pt x="1123144" y="558763"/>
                  </a:cubicBezTo>
                  <a:cubicBezTo>
                    <a:pt x="1123031" y="558763"/>
                    <a:pt x="1129562" y="562366"/>
                    <a:pt x="1129674" y="562703"/>
                  </a:cubicBezTo>
                  <a:cubicBezTo>
                    <a:pt x="1131813" y="567545"/>
                    <a:pt x="1130800" y="563266"/>
                    <a:pt x="1133953" y="562253"/>
                  </a:cubicBezTo>
                  <a:cubicBezTo>
                    <a:pt x="1136542" y="561465"/>
                    <a:pt x="1137893" y="566531"/>
                    <a:pt x="1138344" y="566419"/>
                  </a:cubicBezTo>
                  <a:cubicBezTo>
                    <a:pt x="1142960" y="565406"/>
                    <a:pt x="1145212" y="557524"/>
                    <a:pt x="1153094" y="560339"/>
                  </a:cubicBezTo>
                  <a:cubicBezTo>
                    <a:pt x="1157935" y="562140"/>
                    <a:pt x="1160750" y="564730"/>
                    <a:pt x="1170095" y="558650"/>
                  </a:cubicBezTo>
                  <a:cubicBezTo>
                    <a:pt x="1174261" y="555948"/>
                    <a:pt x="1173473" y="556398"/>
                    <a:pt x="1180792" y="557524"/>
                  </a:cubicBezTo>
                  <a:cubicBezTo>
                    <a:pt x="1197231" y="560226"/>
                    <a:pt x="1224703" y="555160"/>
                    <a:pt x="1244633" y="551106"/>
                  </a:cubicBezTo>
                  <a:cubicBezTo>
                    <a:pt x="1245984" y="550881"/>
                    <a:pt x="1252289" y="552232"/>
                    <a:pt x="1253190" y="550205"/>
                  </a:cubicBezTo>
                  <a:cubicBezTo>
                    <a:pt x="1256230" y="542999"/>
                    <a:pt x="1257243" y="551219"/>
                    <a:pt x="1263999" y="553696"/>
                  </a:cubicBezTo>
                  <a:cubicBezTo>
                    <a:pt x="1265350" y="554259"/>
                    <a:pt x="1275146" y="548629"/>
                    <a:pt x="1276722" y="552457"/>
                  </a:cubicBezTo>
                  <a:cubicBezTo>
                    <a:pt x="1278298" y="556285"/>
                    <a:pt x="1280100" y="553921"/>
                    <a:pt x="1287418" y="551331"/>
                  </a:cubicBezTo>
                  <a:cubicBezTo>
                    <a:pt x="1288882" y="550768"/>
                    <a:pt x="1295075" y="552682"/>
                    <a:pt x="1295975" y="550431"/>
                  </a:cubicBezTo>
                  <a:cubicBezTo>
                    <a:pt x="1296088" y="550205"/>
                    <a:pt x="1295750" y="545814"/>
                    <a:pt x="1295863" y="545814"/>
                  </a:cubicBezTo>
                  <a:cubicBezTo>
                    <a:pt x="1302393" y="545026"/>
                    <a:pt x="1310950" y="553358"/>
                    <a:pt x="1321534" y="547841"/>
                  </a:cubicBezTo>
                  <a:cubicBezTo>
                    <a:pt x="1321534" y="553583"/>
                    <a:pt x="1317819" y="551669"/>
                    <a:pt x="1315454" y="553020"/>
                  </a:cubicBezTo>
                  <a:close/>
                  <a:moveTo>
                    <a:pt x="1355988" y="484450"/>
                  </a:moveTo>
                  <a:cubicBezTo>
                    <a:pt x="1347544" y="485914"/>
                    <a:pt x="1338536" y="487490"/>
                    <a:pt x="1330429" y="487040"/>
                  </a:cubicBezTo>
                  <a:cubicBezTo>
                    <a:pt x="1322660" y="486590"/>
                    <a:pt x="1313428" y="478145"/>
                    <a:pt x="1302619" y="485239"/>
                  </a:cubicBezTo>
                  <a:cubicBezTo>
                    <a:pt x="1297890" y="488279"/>
                    <a:pt x="1301605" y="487490"/>
                    <a:pt x="1294061" y="486139"/>
                  </a:cubicBezTo>
                  <a:cubicBezTo>
                    <a:pt x="1281789" y="483887"/>
                    <a:pt x="1260734" y="492107"/>
                    <a:pt x="1245083" y="491093"/>
                  </a:cubicBezTo>
                  <a:cubicBezTo>
                    <a:pt x="1244070" y="483325"/>
                    <a:pt x="1246434" y="482311"/>
                    <a:pt x="1249024" y="481523"/>
                  </a:cubicBezTo>
                  <a:cubicBezTo>
                    <a:pt x="1252965" y="489630"/>
                    <a:pt x="1272218" y="468237"/>
                    <a:pt x="1276722" y="478708"/>
                  </a:cubicBezTo>
                  <a:cubicBezTo>
                    <a:pt x="1280325" y="487040"/>
                    <a:pt x="1282352" y="477807"/>
                    <a:pt x="1289558" y="477470"/>
                  </a:cubicBezTo>
                  <a:cubicBezTo>
                    <a:pt x="1291247" y="477357"/>
                    <a:pt x="1303069" y="483887"/>
                    <a:pt x="1310950" y="479947"/>
                  </a:cubicBezTo>
                  <a:cubicBezTo>
                    <a:pt x="1312977" y="478933"/>
                    <a:pt x="1313990" y="474993"/>
                    <a:pt x="1317143" y="474655"/>
                  </a:cubicBezTo>
                  <a:cubicBezTo>
                    <a:pt x="1321534" y="474317"/>
                    <a:pt x="1330767" y="480735"/>
                    <a:pt x="1340675" y="476907"/>
                  </a:cubicBezTo>
                  <a:cubicBezTo>
                    <a:pt x="1343715" y="475668"/>
                    <a:pt x="1344391" y="471953"/>
                    <a:pt x="1346868" y="471615"/>
                  </a:cubicBezTo>
                  <a:cubicBezTo>
                    <a:pt x="1351259" y="471052"/>
                    <a:pt x="1353961" y="474542"/>
                    <a:pt x="1361956" y="474655"/>
                  </a:cubicBezTo>
                  <a:cubicBezTo>
                    <a:pt x="1367698" y="474767"/>
                    <a:pt x="1372765" y="473078"/>
                    <a:pt x="1378957" y="472966"/>
                  </a:cubicBezTo>
                  <a:cubicBezTo>
                    <a:pt x="1373665" y="488166"/>
                    <a:pt x="1363757" y="483099"/>
                    <a:pt x="1355988" y="484450"/>
                  </a:cubicBezTo>
                  <a:close/>
                  <a:moveTo>
                    <a:pt x="1378282" y="449997"/>
                  </a:moveTo>
                  <a:cubicBezTo>
                    <a:pt x="1381434" y="442340"/>
                    <a:pt x="1386951" y="440877"/>
                    <a:pt x="1388753" y="444367"/>
                  </a:cubicBezTo>
                  <a:cubicBezTo>
                    <a:pt x="1389203" y="445155"/>
                    <a:pt x="1381209" y="458554"/>
                    <a:pt x="1378282" y="449997"/>
                  </a:cubicBezTo>
                  <a:close/>
                  <a:moveTo>
                    <a:pt x="2209000" y="314546"/>
                  </a:moveTo>
                  <a:cubicBezTo>
                    <a:pt x="2222624" y="303850"/>
                    <a:pt x="2214968" y="330872"/>
                    <a:pt x="2209000" y="314546"/>
                  </a:cubicBezTo>
                  <a:lnTo>
                    <a:pt x="2209000" y="314546"/>
                  </a:lnTo>
                  <a:close/>
                  <a:moveTo>
                    <a:pt x="2189071" y="338529"/>
                  </a:moveTo>
                  <a:cubicBezTo>
                    <a:pt x="2188170" y="338529"/>
                    <a:pt x="2187382" y="338529"/>
                    <a:pt x="2186481" y="338529"/>
                  </a:cubicBezTo>
                  <a:cubicBezTo>
                    <a:pt x="2186481" y="337290"/>
                    <a:pt x="2186256" y="335826"/>
                    <a:pt x="2185918" y="333912"/>
                  </a:cubicBezTo>
                  <a:cubicBezTo>
                    <a:pt x="2187044" y="335489"/>
                    <a:pt x="2188058" y="337065"/>
                    <a:pt x="2189071" y="338529"/>
                  </a:cubicBezTo>
                  <a:close/>
                  <a:moveTo>
                    <a:pt x="1508215" y="436936"/>
                  </a:moveTo>
                  <a:cubicBezTo>
                    <a:pt x="1505062" y="451123"/>
                    <a:pt x="1500671" y="442791"/>
                    <a:pt x="1493465" y="443016"/>
                  </a:cubicBezTo>
                  <a:cubicBezTo>
                    <a:pt x="1494028" y="432657"/>
                    <a:pt x="1503824" y="440088"/>
                    <a:pt x="1508215" y="436936"/>
                  </a:cubicBezTo>
                  <a:close/>
                  <a:moveTo>
                    <a:pt x="1465542" y="441214"/>
                  </a:moveTo>
                  <a:cubicBezTo>
                    <a:pt x="1465542" y="451348"/>
                    <a:pt x="1456534" y="444029"/>
                    <a:pt x="1452931" y="447069"/>
                  </a:cubicBezTo>
                  <a:cubicBezTo>
                    <a:pt x="1454508" y="438062"/>
                    <a:pt x="1461939" y="433671"/>
                    <a:pt x="1465542" y="441214"/>
                  </a:cubicBezTo>
                  <a:close/>
                  <a:moveTo>
                    <a:pt x="1443474" y="484901"/>
                  </a:moveTo>
                  <a:cubicBezTo>
                    <a:pt x="1442010" y="485013"/>
                    <a:pt x="1440659" y="485239"/>
                    <a:pt x="1439195" y="485351"/>
                  </a:cubicBezTo>
                  <a:cubicBezTo>
                    <a:pt x="1439420" y="481410"/>
                    <a:pt x="1438182" y="481073"/>
                    <a:pt x="1436943" y="480960"/>
                  </a:cubicBezTo>
                  <a:cubicBezTo>
                    <a:pt x="1435817" y="472065"/>
                    <a:pt x="1446401" y="473191"/>
                    <a:pt x="1443474" y="484901"/>
                  </a:cubicBezTo>
                  <a:close/>
                  <a:moveTo>
                    <a:pt x="1418590" y="441327"/>
                  </a:moveTo>
                  <a:cubicBezTo>
                    <a:pt x="1418703" y="444367"/>
                    <a:pt x="1418816" y="447407"/>
                    <a:pt x="1418928" y="450560"/>
                  </a:cubicBezTo>
                  <a:cubicBezTo>
                    <a:pt x="1416789" y="450785"/>
                    <a:pt x="1414650" y="451010"/>
                    <a:pt x="1412510" y="451235"/>
                  </a:cubicBezTo>
                  <a:cubicBezTo>
                    <a:pt x="1412398" y="448195"/>
                    <a:pt x="1412285" y="445155"/>
                    <a:pt x="1412172" y="442002"/>
                  </a:cubicBezTo>
                  <a:cubicBezTo>
                    <a:pt x="1414312" y="441777"/>
                    <a:pt x="1416451" y="441552"/>
                    <a:pt x="1418590" y="441327"/>
                  </a:cubicBezTo>
                  <a:close/>
                  <a:moveTo>
                    <a:pt x="1422193" y="487040"/>
                  </a:moveTo>
                  <a:cubicBezTo>
                    <a:pt x="1418816" y="499088"/>
                    <a:pt x="1411384" y="503479"/>
                    <a:pt x="1401363" y="502916"/>
                  </a:cubicBezTo>
                  <a:cubicBezTo>
                    <a:pt x="1402940" y="485802"/>
                    <a:pt x="1419378" y="497399"/>
                    <a:pt x="1419829" y="478033"/>
                  </a:cubicBezTo>
                  <a:cubicBezTo>
                    <a:pt x="1427147" y="473641"/>
                    <a:pt x="1428273" y="484000"/>
                    <a:pt x="1434916" y="481073"/>
                  </a:cubicBezTo>
                  <a:cubicBezTo>
                    <a:pt x="1434916" y="491319"/>
                    <a:pt x="1425909" y="484000"/>
                    <a:pt x="1422193" y="487040"/>
                  </a:cubicBezTo>
                  <a:close/>
                  <a:moveTo>
                    <a:pt x="1507765" y="492219"/>
                  </a:moveTo>
                  <a:cubicBezTo>
                    <a:pt x="1504612" y="501677"/>
                    <a:pt x="1486147" y="497061"/>
                    <a:pt x="1476013" y="499988"/>
                  </a:cubicBezTo>
                  <a:cubicBezTo>
                    <a:pt x="1474099" y="500551"/>
                    <a:pt x="1463290" y="510797"/>
                    <a:pt x="1461263" y="506068"/>
                  </a:cubicBezTo>
                  <a:cubicBezTo>
                    <a:pt x="1458786" y="500214"/>
                    <a:pt x="1459575" y="508771"/>
                    <a:pt x="1454846" y="506744"/>
                  </a:cubicBezTo>
                  <a:cubicBezTo>
                    <a:pt x="1452594" y="505731"/>
                    <a:pt x="1441559" y="499763"/>
                    <a:pt x="1433453" y="504267"/>
                  </a:cubicBezTo>
                  <a:cubicBezTo>
                    <a:pt x="1430976" y="505280"/>
                    <a:pt x="1429625" y="503591"/>
                    <a:pt x="1429062" y="500101"/>
                  </a:cubicBezTo>
                  <a:cubicBezTo>
                    <a:pt x="1428836" y="482874"/>
                    <a:pt x="1435479" y="497286"/>
                    <a:pt x="1443811" y="494021"/>
                  </a:cubicBezTo>
                  <a:cubicBezTo>
                    <a:pt x="1446851" y="492895"/>
                    <a:pt x="1447639" y="488954"/>
                    <a:pt x="1450004" y="488729"/>
                  </a:cubicBezTo>
                  <a:cubicBezTo>
                    <a:pt x="1453832" y="488504"/>
                    <a:pt x="1454620" y="493345"/>
                    <a:pt x="1458674" y="492445"/>
                  </a:cubicBezTo>
                  <a:cubicBezTo>
                    <a:pt x="1465542" y="490981"/>
                    <a:pt x="1470834" y="486365"/>
                    <a:pt x="1477702" y="485914"/>
                  </a:cubicBezTo>
                  <a:cubicBezTo>
                    <a:pt x="1482994" y="485576"/>
                    <a:pt x="1487385" y="489067"/>
                    <a:pt x="1492790" y="488954"/>
                  </a:cubicBezTo>
                  <a:cubicBezTo>
                    <a:pt x="1501347" y="488954"/>
                    <a:pt x="1511255" y="477807"/>
                    <a:pt x="1518349" y="486365"/>
                  </a:cubicBezTo>
                  <a:cubicBezTo>
                    <a:pt x="1520713" y="498975"/>
                    <a:pt x="1509904" y="486027"/>
                    <a:pt x="1507765" y="492219"/>
                  </a:cubicBezTo>
                  <a:close/>
                  <a:moveTo>
                    <a:pt x="1522515" y="486139"/>
                  </a:moveTo>
                  <a:cubicBezTo>
                    <a:pt x="1521839" y="476231"/>
                    <a:pt x="1529946" y="483325"/>
                    <a:pt x="1532986" y="480510"/>
                  </a:cubicBezTo>
                  <a:cubicBezTo>
                    <a:pt x="1531409" y="488616"/>
                    <a:pt x="1526005" y="493008"/>
                    <a:pt x="1522515" y="486139"/>
                  </a:cubicBezTo>
                  <a:close/>
                  <a:moveTo>
                    <a:pt x="1529608" y="439300"/>
                  </a:moveTo>
                  <a:cubicBezTo>
                    <a:pt x="1529383" y="432319"/>
                    <a:pt x="1545033" y="427590"/>
                    <a:pt x="1542556" y="442565"/>
                  </a:cubicBezTo>
                  <a:cubicBezTo>
                    <a:pt x="1537264" y="443804"/>
                    <a:pt x="1532310" y="444367"/>
                    <a:pt x="1529608" y="439300"/>
                  </a:cubicBezTo>
                  <a:close/>
                  <a:moveTo>
                    <a:pt x="1535463" y="489405"/>
                  </a:moveTo>
                  <a:cubicBezTo>
                    <a:pt x="1535688" y="481298"/>
                    <a:pt x="1538841" y="478596"/>
                    <a:pt x="1543682" y="479384"/>
                  </a:cubicBezTo>
                  <a:cubicBezTo>
                    <a:pt x="1546272" y="493008"/>
                    <a:pt x="1539178" y="487941"/>
                    <a:pt x="1535463" y="489405"/>
                  </a:cubicBezTo>
                  <a:close/>
                  <a:moveTo>
                    <a:pt x="1544470" y="437837"/>
                  </a:moveTo>
                  <a:cubicBezTo>
                    <a:pt x="1546835" y="430068"/>
                    <a:pt x="1552802" y="429279"/>
                    <a:pt x="1554942" y="432207"/>
                  </a:cubicBezTo>
                  <a:cubicBezTo>
                    <a:pt x="1555842" y="433445"/>
                    <a:pt x="1551902" y="441552"/>
                    <a:pt x="1551001" y="441777"/>
                  </a:cubicBezTo>
                  <a:cubicBezTo>
                    <a:pt x="1549425" y="442340"/>
                    <a:pt x="1547285" y="435247"/>
                    <a:pt x="1544470" y="437837"/>
                  </a:cubicBezTo>
                  <a:close/>
                  <a:moveTo>
                    <a:pt x="1547961" y="478933"/>
                  </a:moveTo>
                  <a:cubicBezTo>
                    <a:pt x="1547848" y="470376"/>
                    <a:pt x="1555842" y="473867"/>
                    <a:pt x="1558432" y="473304"/>
                  </a:cubicBezTo>
                  <a:cubicBezTo>
                    <a:pt x="1561022" y="472741"/>
                    <a:pt x="1566989" y="461031"/>
                    <a:pt x="1567214" y="481636"/>
                  </a:cubicBezTo>
                  <a:cubicBezTo>
                    <a:pt x="1560571" y="481298"/>
                    <a:pt x="1551789" y="486252"/>
                    <a:pt x="1547961" y="478933"/>
                  </a:cubicBezTo>
                  <a:close/>
                  <a:moveTo>
                    <a:pt x="1612252" y="486252"/>
                  </a:moveTo>
                  <a:cubicBezTo>
                    <a:pt x="1608874" y="487828"/>
                    <a:pt x="1609212" y="482424"/>
                    <a:pt x="1607861" y="482086"/>
                  </a:cubicBezTo>
                  <a:cubicBezTo>
                    <a:pt x="1606285" y="481636"/>
                    <a:pt x="1597052" y="487603"/>
                    <a:pt x="1599079" y="473754"/>
                  </a:cubicBezTo>
                  <a:cubicBezTo>
                    <a:pt x="1605271" y="473641"/>
                    <a:pt x="1612928" y="469813"/>
                    <a:pt x="1616305" y="476681"/>
                  </a:cubicBezTo>
                  <a:cubicBezTo>
                    <a:pt x="1615405" y="477244"/>
                    <a:pt x="1612702" y="486027"/>
                    <a:pt x="1612252" y="486252"/>
                  </a:cubicBezTo>
                  <a:close/>
                  <a:moveTo>
                    <a:pt x="1679921" y="465647"/>
                  </a:moveTo>
                  <a:cubicBezTo>
                    <a:pt x="1685100" y="466998"/>
                    <a:pt x="1684312" y="456752"/>
                    <a:pt x="1690392" y="460018"/>
                  </a:cubicBezTo>
                  <a:cubicBezTo>
                    <a:pt x="1690617" y="466098"/>
                    <a:pt x="1690843" y="472290"/>
                    <a:pt x="1690955" y="478370"/>
                  </a:cubicBezTo>
                  <a:cubicBezTo>
                    <a:pt x="1684988" y="479834"/>
                    <a:pt x="1679471" y="480059"/>
                    <a:pt x="1679921" y="465647"/>
                  </a:cubicBezTo>
                  <a:close/>
                  <a:moveTo>
                    <a:pt x="1788799" y="399329"/>
                  </a:moveTo>
                  <a:cubicBezTo>
                    <a:pt x="1787448" y="400230"/>
                    <a:pt x="1786885" y="404058"/>
                    <a:pt x="1786773" y="404171"/>
                  </a:cubicBezTo>
                  <a:cubicBezTo>
                    <a:pt x="1766281" y="413854"/>
                    <a:pt x="1734416" y="405747"/>
                    <a:pt x="1710096" y="411940"/>
                  </a:cubicBezTo>
                  <a:cubicBezTo>
                    <a:pt x="1709871" y="411940"/>
                    <a:pt x="1710096" y="417344"/>
                    <a:pt x="1708069" y="416781"/>
                  </a:cubicBezTo>
                  <a:cubicBezTo>
                    <a:pt x="1707619" y="416669"/>
                    <a:pt x="1707732" y="412278"/>
                    <a:pt x="1705818" y="412390"/>
                  </a:cubicBezTo>
                  <a:cubicBezTo>
                    <a:pt x="1680146" y="414867"/>
                    <a:pt x="1651209" y="422073"/>
                    <a:pt x="1622836" y="420722"/>
                  </a:cubicBezTo>
                  <a:cubicBezTo>
                    <a:pt x="1618219" y="420497"/>
                    <a:pt x="1618332" y="413178"/>
                    <a:pt x="1612027" y="417232"/>
                  </a:cubicBezTo>
                  <a:cubicBezTo>
                    <a:pt x="1607185" y="420384"/>
                    <a:pt x="1611013" y="418133"/>
                    <a:pt x="1603470" y="418133"/>
                  </a:cubicBezTo>
                  <a:cubicBezTo>
                    <a:pt x="1600993" y="418133"/>
                    <a:pt x="1602344" y="422524"/>
                    <a:pt x="1601443" y="422974"/>
                  </a:cubicBezTo>
                  <a:cubicBezTo>
                    <a:pt x="1599079" y="424213"/>
                    <a:pt x="1599754" y="418583"/>
                    <a:pt x="1599191" y="418583"/>
                  </a:cubicBezTo>
                  <a:cubicBezTo>
                    <a:pt x="1573069" y="418133"/>
                    <a:pt x="1541318" y="421848"/>
                    <a:pt x="1513845" y="422636"/>
                  </a:cubicBezTo>
                  <a:cubicBezTo>
                    <a:pt x="1510242" y="422749"/>
                    <a:pt x="1505851" y="428153"/>
                    <a:pt x="1503036" y="419146"/>
                  </a:cubicBezTo>
                  <a:cubicBezTo>
                    <a:pt x="1501572" y="415205"/>
                    <a:pt x="1500221" y="411152"/>
                    <a:pt x="1502698" y="409913"/>
                  </a:cubicBezTo>
                  <a:cubicBezTo>
                    <a:pt x="1504499" y="406873"/>
                    <a:pt x="1506301" y="403946"/>
                    <a:pt x="1506977" y="409463"/>
                  </a:cubicBezTo>
                  <a:cubicBezTo>
                    <a:pt x="1521614" y="409575"/>
                    <a:pt x="1536138" y="404396"/>
                    <a:pt x="1549537" y="405184"/>
                  </a:cubicBezTo>
                  <a:cubicBezTo>
                    <a:pt x="1559671" y="405747"/>
                    <a:pt x="1569691" y="409575"/>
                    <a:pt x="1583766" y="406310"/>
                  </a:cubicBezTo>
                  <a:cubicBezTo>
                    <a:pt x="1588382" y="405297"/>
                    <a:pt x="1594012" y="400793"/>
                    <a:pt x="1598516" y="400230"/>
                  </a:cubicBezTo>
                  <a:cubicBezTo>
                    <a:pt x="1597390" y="400343"/>
                    <a:pt x="1600317" y="404396"/>
                    <a:pt x="1600767" y="404621"/>
                  </a:cubicBezTo>
                  <a:cubicBezTo>
                    <a:pt x="1602907" y="405522"/>
                    <a:pt x="1608762" y="403946"/>
                    <a:pt x="1613491" y="403383"/>
                  </a:cubicBezTo>
                  <a:cubicBezTo>
                    <a:pt x="1616868" y="402932"/>
                    <a:pt x="1616981" y="398429"/>
                    <a:pt x="1619683" y="398091"/>
                  </a:cubicBezTo>
                  <a:cubicBezTo>
                    <a:pt x="1621372" y="397978"/>
                    <a:pt x="1623399" y="402144"/>
                    <a:pt x="1626214" y="402032"/>
                  </a:cubicBezTo>
                  <a:cubicBezTo>
                    <a:pt x="1632068" y="401694"/>
                    <a:pt x="1637811" y="400455"/>
                    <a:pt x="1643215" y="400343"/>
                  </a:cubicBezTo>
                  <a:cubicBezTo>
                    <a:pt x="1646593" y="400230"/>
                    <a:pt x="1647044" y="404509"/>
                    <a:pt x="1649746" y="404284"/>
                  </a:cubicBezTo>
                  <a:cubicBezTo>
                    <a:pt x="1651435" y="404058"/>
                    <a:pt x="1653011" y="399329"/>
                    <a:pt x="1655938" y="399104"/>
                  </a:cubicBezTo>
                  <a:cubicBezTo>
                    <a:pt x="1655601" y="399104"/>
                    <a:pt x="1656839" y="403608"/>
                    <a:pt x="1658190" y="403495"/>
                  </a:cubicBezTo>
                  <a:cubicBezTo>
                    <a:pt x="1659767" y="403383"/>
                    <a:pt x="1662694" y="399104"/>
                    <a:pt x="1668662" y="397866"/>
                  </a:cubicBezTo>
                  <a:cubicBezTo>
                    <a:pt x="1668436" y="397866"/>
                    <a:pt x="1669337" y="403045"/>
                    <a:pt x="1670913" y="402257"/>
                  </a:cubicBezTo>
                  <a:cubicBezTo>
                    <a:pt x="1671139" y="402144"/>
                    <a:pt x="1671251" y="397978"/>
                    <a:pt x="1672940" y="397415"/>
                  </a:cubicBezTo>
                  <a:cubicBezTo>
                    <a:pt x="1680596" y="394826"/>
                    <a:pt x="1689154" y="399667"/>
                    <a:pt x="1698612" y="399442"/>
                  </a:cubicBezTo>
                  <a:cubicBezTo>
                    <a:pt x="1697486" y="399442"/>
                    <a:pt x="1700188" y="394826"/>
                    <a:pt x="1700638" y="394600"/>
                  </a:cubicBezTo>
                  <a:cubicBezTo>
                    <a:pt x="1704917" y="391786"/>
                    <a:pt x="1705029" y="398316"/>
                    <a:pt x="1711447" y="398091"/>
                  </a:cubicBezTo>
                  <a:cubicBezTo>
                    <a:pt x="1720004" y="397753"/>
                    <a:pt x="1731039" y="390660"/>
                    <a:pt x="1741285" y="395051"/>
                  </a:cubicBezTo>
                  <a:cubicBezTo>
                    <a:pt x="1742185" y="395389"/>
                    <a:pt x="1744099" y="399442"/>
                    <a:pt x="1743537" y="399442"/>
                  </a:cubicBezTo>
                  <a:cubicBezTo>
                    <a:pt x="1748040" y="399104"/>
                    <a:pt x="1750180" y="394600"/>
                    <a:pt x="1758286" y="393362"/>
                  </a:cubicBezTo>
                  <a:cubicBezTo>
                    <a:pt x="1761777" y="392799"/>
                    <a:pt x="1762115" y="397640"/>
                    <a:pt x="1764817" y="397303"/>
                  </a:cubicBezTo>
                  <a:cubicBezTo>
                    <a:pt x="1767407" y="397078"/>
                    <a:pt x="1769771" y="386156"/>
                    <a:pt x="1773036" y="387282"/>
                  </a:cubicBezTo>
                  <a:cubicBezTo>
                    <a:pt x="1773374" y="387394"/>
                    <a:pt x="1773487" y="391786"/>
                    <a:pt x="1775288" y="391673"/>
                  </a:cubicBezTo>
                  <a:cubicBezTo>
                    <a:pt x="1776527" y="391560"/>
                    <a:pt x="1778328" y="392011"/>
                    <a:pt x="1779567" y="391223"/>
                  </a:cubicBezTo>
                  <a:cubicBezTo>
                    <a:pt x="1780355" y="390772"/>
                    <a:pt x="1782269" y="386381"/>
                    <a:pt x="1781593" y="386381"/>
                  </a:cubicBezTo>
                  <a:cubicBezTo>
                    <a:pt x="1787223" y="386156"/>
                    <a:pt x="1791164" y="393925"/>
                    <a:pt x="1796681" y="389421"/>
                  </a:cubicBezTo>
                  <a:cubicBezTo>
                    <a:pt x="1799608" y="403721"/>
                    <a:pt x="1793641" y="396177"/>
                    <a:pt x="1788799" y="399329"/>
                  </a:cubicBezTo>
                  <a:close/>
                  <a:moveTo>
                    <a:pt x="1894525" y="430180"/>
                  </a:moveTo>
                  <a:cubicBezTo>
                    <a:pt x="1894413" y="427140"/>
                    <a:pt x="1894300" y="424100"/>
                    <a:pt x="1894187" y="420947"/>
                  </a:cubicBezTo>
                  <a:cubicBezTo>
                    <a:pt x="1895651" y="420835"/>
                    <a:pt x="1897002" y="420610"/>
                    <a:pt x="1898466" y="420497"/>
                  </a:cubicBezTo>
                  <a:cubicBezTo>
                    <a:pt x="1898578" y="423537"/>
                    <a:pt x="1898691" y="426577"/>
                    <a:pt x="1898804" y="429730"/>
                  </a:cubicBezTo>
                  <a:cubicBezTo>
                    <a:pt x="1897340" y="429842"/>
                    <a:pt x="1895876" y="430068"/>
                    <a:pt x="1894525" y="430180"/>
                  </a:cubicBezTo>
                  <a:close/>
                  <a:moveTo>
                    <a:pt x="1963545" y="386381"/>
                  </a:moveTo>
                  <a:cubicBezTo>
                    <a:pt x="1956339" y="385593"/>
                    <a:pt x="1957240" y="384692"/>
                    <a:pt x="1952961" y="387507"/>
                  </a:cubicBezTo>
                  <a:cubicBezTo>
                    <a:pt x="1945755" y="392236"/>
                    <a:pt x="1934383" y="391223"/>
                    <a:pt x="1927402" y="390097"/>
                  </a:cubicBezTo>
                  <a:cubicBezTo>
                    <a:pt x="1919071" y="388746"/>
                    <a:pt x="1918057" y="389309"/>
                    <a:pt x="1910401" y="391786"/>
                  </a:cubicBezTo>
                  <a:cubicBezTo>
                    <a:pt x="1902632" y="394263"/>
                    <a:pt x="1894300" y="395389"/>
                    <a:pt x="1886981" y="394150"/>
                  </a:cubicBezTo>
                  <a:cubicBezTo>
                    <a:pt x="1883153" y="393474"/>
                    <a:pt x="1882027" y="390209"/>
                    <a:pt x="1878312" y="390434"/>
                  </a:cubicBezTo>
                  <a:cubicBezTo>
                    <a:pt x="1875609" y="390660"/>
                    <a:pt x="1874146" y="395051"/>
                    <a:pt x="1869980" y="395839"/>
                  </a:cubicBezTo>
                  <a:cubicBezTo>
                    <a:pt x="1865251" y="396740"/>
                    <a:pt x="1859283" y="397978"/>
                    <a:pt x="1857256" y="397078"/>
                  </a:cubicBezTo>
                  <a:cubicBezTo>
                    <a:pt x="1856693" y="396852"/>
                    <a:pt x="1854104" y="392686"/>
                    <a:pt x="1855005" y="392686"/>
                  </a:cubicBezTo>
                  <a:cubicBezTo>
                    <a:pt x="1851965" y="392686"/>
                    <a:pt x="1848249" y="398879"/>
                    <a:pt x="1844533" y="398316"/>
                  </a:cubicBezTo>
                  <a:cubicBezTo>
                    <a:pt x="1841718" y="397866"/>
                    <a:pt x="1841493" y="393700"/>
                    <a:pt x="1838003" y="394375"/>
                  </a:cubicBezTo>
                  <a:cubicBezTo>
                    <a:pt x="1838453" y="394263"/>
                    <a:pt x="1836990" y="398541"/>
                    <a:pt x="1835976" y="399217"/>
                  </a:cubicBezTo>
                  <a:cubicBezTo>
                    <a:pt x="1834287" y="400343"/>
                    <a:pt x="1831360" y="399892"/>
                    <a:pt x="1829558" y="399892"/>
                  </a:cubicBezTo>
                  <a:cubicBezTo>
                    <a:pt x="1827869" y="399892"/>
                    <a:pt x="1827419" y="395501"/>
                    <a:pt x="1827306" y="395501"/>
                  </a:cubicBezTo>
                  <a:cubicBezTo>
                    <a:pt x="1824267" y="394826"/>
                    <a:pt x="1819200" y="400906"/>
                    <a:pt x="1816835" y="401131"/>
                  </a:cubicBezTo>
                  <a:cubicBezTo>
                    <a:pt x="1812782" y="401469"/>
                    <a:pt x="1811994" y="397303"/>
                    <a:pt x="1808165" y="397415"/>
                  </a:cubicBezTo>
                  <a:cubicBezTo>
                    <a:pt x="1804900" y="397528"/>
                    <a:pt x="1801860" y="411827"/>
                    <a:pt x="1799608" y="398316"/>
                  </a:cubicBezTo>
                  <a:cubicBezTo>
                    <a:pt x="1802874" y="385593"/>
                    <a:pt x="1810192" y="393587"/>
                    <a:pt x="1816498" y="392011"/>
                  </a:cubicBezTo>
                  <a:cubicBezTo>
                    <a:pt x="1819425" y="391223"/>
                    <a:pt x="1820438" y="387620"/>
                    <a:pt x="1824829" y="386606"/>
                  </a:cubicBezTo>
                  <a:cubicBezTo>
                    <a:pt x="1830459" y="385255"/>
                    <a:pt x="1835751" y="387282"/>
                    <a:pt x="1841831" y="384917"/>
                  </a:cubicBezTo>
                  <a:cubicBezTo>
                    <a:pt x="1848925" y="382102"/>
                    <a:pt x="1848024" y="381990"/>
                    <a:pt x="1852528" y="383791"/>
                  </a:cubicBezTo>
                  <a:cubicBezTo>
                    <a:pt x="1862098" y="387957"/>
                    <a:pt x="1883716" y="383566"/>
                    <a:pt x="1890809" y="379963"/>
                  </a:cubicBezTo>
                  <a:cubicBezTo>
                    <a:pt x="1894976" y="377824"/>
                    <a:pt x="1897002" y="368253"/>
                    <a:pt x="1901168" y="369717"/>
                  </a:cubicBezTo>
                  <a:cubicBezTo>
                    <a:pt x="1900718" y="388520"/>
                    <a:pt x="1909275" y="373658"/>
                    <a:pt x="1909838" y="373433"/>
                  </a:cubicBezTo>
                  <a:cubicBezTo>
                    <a:pt x="1912540" y="372757"/>
                    <a:pt x="1912878" y="378274"/>
                    <a:pt x="1916368" y="377374"/>
                  </a:cubicBezTo>
                  <a:cubicBezTo>
                    <a:pt x="1920647" y="376360"/>
                    <a:pt x="1922561" y="371969"/>
                    <a:pt x="1926840" y="371744"/>
                  </a:cubicBezTo>
                  <a:cubicBezTo>
                    <a:pt x="1929542" y="371631"/>
                    <a:pt x="1931231" y="375234"/>
                    <a:pt x="1935509" y="375459"/>
                  </a:cubicBezTo>
                  <a:cubicBezTo>
                    <a:pt x="1944855" y="376022"/>
                    <a:pt x="1954200" y="368479"/>
                    <a:pt x="1959042" y="377711"/>
                  </a:cubicBezTo>
                  <a:cubicBezTo>
                    <a:pt x="1967486" y="378162"/>
                    <a:pt x="1964896" y="357444"/>
                    <a:pt x="1973341" y="357895"/>
                  </a:cubicBezTo>
                  <a:cubicBezTo>
                    <a:pt x="1974579" y="363187"/>
                    <a:pt x="1975931" y="368028"/>
                    <a:pt x="1978070" y="371181"/>
                  </a:cubicBezTo>
                  <a:cubicBezTo>
                    <a:pt x="1977957" y="368591"/>
                    <a:pt x="1979646" y="365776"/>
                    <a:pt x="1980209" y="370956"/>
                  </a:cubicBezTo>
                  <a:cubicBezTo>
                    <a:pt x="1982911" y="374896"/>
                    <a:pt x="1994846" y="359133"/>
                    <a:pt x="2000251" y="366565"/>
                  </a:cubicBezTo>
                  <a:cubicBezTo>
                    <a:pt x="1999688" y="367465"/>
                    <a:pt x="1999125" y="368479"/>
                    <a:pt x="1998675" y="369605"/>
                  </a:cubicBezTo>
                  <a:cubicBezTo>
                    <a:pt x="1998675" y="369942"/>
                    <a:pt x="1998675" y="370280"/>
                    <a:pt x="1998675" y="370618"/>
                  </a:cubicBezTo>
                  <a:cubicBezTo>
                    <a:pt x="1997774" y="372082"/>
                    <a:pt x="1997098" y="373883"/>
                    <a:pt x="1997323" y="373883"/>
                  </a:cubicBezTo>
                  <a:cubicBezTo>
                    <a:pt x="1997774" y="373996"/>
                    <a:pt x="1998224" y="373771"/>
                    <a:pt x="1998675" y="373771"/>
                  </a:cubicBezTo>
                  <a:cubicBezTo>
                    <a:pt x="1998900" y="383341"/>
                    <a:pt x="2000589" y="373208"/>
                    <a:pt x="2004192" y="373545"/>
                  </a:cubicBezTo>
                  <a:cubicBezTo>
                    <a:pt x="2005318" y="374446"/>
                    <a:pt x="2006331" y="377486"/>
                    <a:pt x="2005993" y="377599"/>
                  </a:cubicBezTo>
                  <a:cubicBezTo>
                    <a:pt x="2006781" y="377486"/>
                    <a:pt x="2007344" y="377148"/>
                    <a:pt x="2007907" y="376585"/>
                  </a:cubicBezTo>
                  <a:cubicBezTo>
                    <a:pt x="2008470" y="377937"/>
                    <a:pt x="2008808" y="379738"/>
                    <a:pt x="2009033" y="381765"/>
                  </a:cubicBezTo>
                  <a:cubicBezTo>
                    <a:pt x="1995297" y="381314"/>
                    <a:pt x="1979083" y="388070"/>
                    <a:pt x="1963545" y="386381"/>
                  </a:cubicBezTo>
                  <a:close/>
                  <a:moveTo>
                    <a:pt x="2050918" y="382102"/>
                  </a:moveTo>
                  <a:cubicBezTo>
                    <a:pt x="2046865" y="380188"/>
                    <a:pt x="2041348" y="384805"/>
                    <a:pt x="2036056" y="383566"/>
                  </a:cubicBezTo>
                  <a:cubicBezTo>
                    <a:pt x="2033353" y="383003"/>
                    <a:pt x="2032228" y="380864"/>
                    <a:pt x="2029075" y="380188"/>
                  </a:cubicBezTo>
                  <a:cubicBezTo>
                    <a:pt x="2035043" y="376923"/>
                    <a:pt x="2041911" y="375572"/>
                    <a:pt x="2049905" y="376473"/>
                  </a:cubicBezTo>
                  <a:cubicBezTo>
                    <a:pt x="2052382" y="377937"/>
                    <a:pt x="2053846" y="381540"/>
                    <a:pt x="2055084" y="385480"/>
                  </a:cubicBezTo>
                  <a:cubicBezTo>
                    <a:pt x="2053958" y="384129"/>
                    <a:pt x="2052607" y="382891"/>
                    <a:pt x="2050918" y="382102"/>
                  </a:cubicBezTo>
                  <a:close/>
                  <a:moveTo>
                    <a:pt x="2064204" y="393812"/>
                  </a:moveTo>
                  <a:cubicBezTo>
                    <a:pt x="2062853" y="383679"/>
                    <a:pt x="2066794" y="377711"/>
                    <a:pt x="2068258" y="366677"/>
                  </a:cubicBezTo>
                  <a:cubicBezTo>
                    <a:pt x="2069158" y="366790"/>
                    <a:pt x="2070172" y="366565"/>
                    <a:pt x="2071073" y="366339"/>
                  </a:cubicBezTo>
                  <a:cubicBezTo>
                    <a:pt x="2071073" y="366339"/>
                    <a:pt x="2071073" y="366339"/>
                    <a:pt x="2071073" y="366339"/>
                  </a:cubicBezTo>
                  <a:cubicBezTo>
                    <a:pt x="2070172" y="376248"/>
                    <a:pt x="2074225" y="375009"/>
                    <a:pt x="2077603" y="375234"/>
                  </a:cubicBezTo>
                  <a:cubicBezTo>
                    <a:pt x="2078616" y="379288"/>
                    <a:pt x="2079630" y="383341"/>
                    <a:pt x="2081994" y="384242"/>
                  </a:cubicBezTo>
                  <a:cubicBezTo>
                    <a:pt x="2082107" y="388520"/>
                    <a:pt x="2082107" y="392799"/>
                    <a:pt x="2082219" y="397078"/>
                  </a:cubicBezTo>
                  <a:cubicBezTo>
                    <a:pt x="2076027" y="396515"/>
                    <a:pt x="2070172" y="391560"/>
                    <a:pt x="2064204" y="393812"/>
                  </a:cubicBezTo>
                  <a:close/>
                  <a:moveTo>
                    <a:pt x="2074901" y="329071"/>
                  </a:moveTo>
                  <a:cubicBezTo>
                    <a:pt x="2074788" y="336389"/>
                    <a:pt x="2069834" y="333124"/>
                    <a:pt x="2066569" y="334475"/>
                  </a:cubicBezTo>
                  <a:cubicBezTo>
                    <a:pt x="2056773" y="338529"/>
                    <a:pt x="2057899" y="336952"/>
                    <a:pt x="2049567" y="336164"/>
                  </a:cubicBezTo>
                  <a:cubicBezTo>
                    <a:pt x="2041573" y="335376"/>
                    <a:pt x="2032002" y="338866"/>
                    <a:pt x="2024008" y="338754"/>
                  </a:cubicBezTo>
                  <a:cubicBezTo>
                    <a:pt x="2021419" y="338754"/>
                    <a:pt x="2020743" y="335263"/>
                    <a:pt x="2017478" y="334813"/>
                  </a:cubicBezTo>
                  <a:cubicBezTo>
                    <a:pt x="2017478" y="334813"/>
                    <a:pt x="2017365" y="334813"/>
                    <a:pt x="2017365" y="334813"/>
                  </a:cubicBezTo>
                  <a:cubicBezTo>
                    <a:pt x="2018941" y="333574"/>
                    <a:pt x="2020518" y="332336"/>
                    <a:pt x="2021644" y="331660"/>
                  </a:cubicBezTo>
                  <a:cubicBezTo>
                    <a:pt x="2022995" y="330872"/>
                    <a:pt x="2024571" y="332223"/>
                    <a:pt x="2025922" y="331435"/>
                  </a:cubicBezTo>
                  <a:cubicBezTo>
                    <a:pt x="2032790" y="327832"/>
                    <a:pt x="2048329" y="332223"/>
                    <a:pt x="2059926" y="325355"/>
                  </a:cubicBezTo>
                  <a:cubicBezTo>
                    <a:pt x="2062628" y="323779"/>
                    <a:pt x="2063191" y="316460"/>
                    <a:pt x="2066231" y="315897"/>
                  </a:cubicBezTo>
                  <a:cubicBezTo>
                    <a:pt x="2068483" y="315447"/>
                    <a:pt x="2070622" y="320964"/>
                    <a:pt x="2076927" y="320063"/>
                  </a:cubicBezTo>
                  <a:cubicBezTo>
                    <a:pt x="2080981" y="319500"/>
                    <a:pt x="2082895" y="314771"/>
                    <a:pt x="2085372" y="315109"/>
                  </a:cubicBezTo>
                  <a:cubicBezTo>
                    <a:pt x="2085147" y="315109"/>
                    <a:pt x="2086160" y="319500"/>
                    <a:pt x="2087511" y="319613"/>
                  </a:cubicBezTo>
                  <a:cubicBezTo>
                    <a:pt x="2095505" y="320176"/>
                    <a:pt x="2103612" y="324117"/>
                    <a:pt x="2115322" y="322991"/>
                  </a:cubicBezTo>
                  <a:cubicBezTo>
                    <a:pt x="2114759" y="323103"/>
                    <a:pt x="2116223" y="315447"/>
                    <a:pt x="2117349" y="318262"/>
                  </a:cubicBezTo>
                  <a:cubicBezTo>
                    <a:pt x="2120501" y="326481"/>
                    <a:pt x="2136490" y="324342"/>
                    <a:pt x="2145047" y="317136"/>
                  </a:cubicBezTo>
                  <a:cubicBezTo>
                    <a:pt x="2149551" y="321414"/>
                    <a:pt x="2151802" y="331097"/>
                    <a:pt x="2156869" y="334025"/>
                  </a:cubicBezTo>
                  <a:cubicBezTo>
                    <a:pt x="2138967" y="335826"/>
                    <a:pt x="2122190" y="343933"/>
                    <a:pt x="2107215" y="339542"/>
                  </a:cubicBezTo>
                  <a:cubicBezTo>
                    <a:pt x="2102937" y="338303"/>
                    <a:pt x="2100122" y="329071"/>
                    <a:pt x="2096293" y="331435"/>
                  </a:cubicBezTo>
                  <a:cubicBezTo>
                    <a:pt x="2092353" y="333800"/>
                    <a:pt x="2091227" y="341906"/>
                    <a:pt x="2085935" y="341681"/>
                  </a:cubicBezTo>
                  <a:cubicBezTo>
                    <a:pt x="2082557" y="336727"/>
                    <a:pt x="2080305" y="329071"/>
                    <a:pt x="2074901" y="329071"/>
                  </a:cubicBezTo>
                  <a:close/>
                  <a:moveTo>
                    <a:pt x="2120727" y="361273"/>
                  </a:moveTo>
                  <a:cubicBezTo>
                    <a:pt x="2121965" y="361385"/>
                    <a:pt x="2123091" y="361723"/>
                    <a:pt x="2124104" y="362061"/>
                  </a:cubicBezTo>
                  <a:cubicBezTo>
                    <a:pt x="2123204" y="364087"/>
                    <a:pt x="2121852" y="365439"/>
                    <a:pt x="2119826" y="364988"/>
                  </a:cubicBezTo>
                  <a:cubicBezTo>
                    <a:pt x="2120614" y="363524"/>
                    <a:pt x="2121289" y="361273"/>
                    <a:pt x="2120727" y="361273"/>
                  </a:cubicBezTo>
                  <a:close/>
                  <a:moveTo>
                    <a:pt x="2107215" y="395163"/>
                  </a:moveTo>
                  <a:cubicBezTo>
                    <a:pt x="2106427" y="395163"/>
                    <a:pt x="2105639" y="395163"/>
                    <a:pt x="2104738" y="395051"/>
                  </a:cubicBezTo>
                  <a:cubicBezTo>
                    <a:pt x="2100797" y="394600"/>
                    <a:pt x="2099784" y="390885"/>
                    <a:pt x="2096068" y="391335"/>
                  </a:cubicBezTo>
                  <a:cubicBezTo>
                    <a:pt x="2095505" y="391448"/>
                    <a:pt x="2094830" y="391786"/>
                    <a:pt x="2094154" y="392011"/>
                  </a:cubicBezTo>
                  <a:cubicBezTo>
                    <a:pt x="2092015" y="385143"/>
                    <a:pt x="2090664" y="376135"/>
                    <a:pt x="2088074" y="370168"/>
                  </a:cubicBezTo>
                  <a:cubicBezTo>
                    <a:pt x="2088074" y="369717"/>
                    <a:pt x="2088074" y="369267"/>
                    <a:pt x="2088074" y="368816"/>
                  </a:cubicBezTo>
                  <a:cubicBezTo>
                    <a:pt x="2088975" y="368816"/>
                    <a:pt x="2089988" y="368929"/>
                    <a:pt x="2091002" y="368816"/>
                  </a:cubicBezTo>
                  <a:cubicBezTo>
                    <a:pt x="2094154" y="368591"/>
                    <a:pt x="2097420" y="367015"/>
                    <a:pt x="2100685" y="365439"/>
                  </a:cubicBezTo>
                  <a:cubicBezTo>
                    <a:pt x="2100797" y="376248"/>
                    <a:pt x="2103725" y="380526"/>
                    <a:pt x="2109580" y="378499"/>
                  </a:cubicBezTo>
                  <a:cubicBezTo>
                    <a:pt x="2109354" y="385030"/>
                    <a:pt x="2108566" y="390772"/>
                    <a:pt x="2107215" y="395163"/>
                  </a:cubicBezTo>
                  <a:close/>
                  <a:moveTo>
                    <a:pt x="2243904" y="394826"/>
                  </a:moveTo>
                  <a:cubicBezTo>
                    <a:pt x="2243792" y="394826"/>
                    <a:pt x="2243792" y="394938"/>
                    <a:pt x="2243679" y="394938"/>
                  </a:cubicBezTo>
                  <a:cubicBezTo>
                    <a:pt x="2240639" y="395501"/>
                    <a:pt x="2238950" y="390772"/>
                    <a:pt x="2237149" y="390997"/>
                  </a:cubicBezTo>
                  <a:cubicBezTo>
                    <a:pt x="2235572" y="391110"/>
                    <a:pt x="2234897" y="392799"/>
                    <a:pt x="2234109" y="394263"/>
                  </a:cubicBezTo>
                  <a:cubicBezTo>
                    <a:pt x="2234109" y="389083"/>
                    <a:pt x="2232420" y="383791"/>
                    <a:pt x="2229380" y="387394"/>
                  </a:cubicBezTo>
                  <a:cubicBezTo>
                    <a:pt x="2229380" y="389196"/>
                    <a:pt x="2229380" y="390885"/>
                    <a:pt x="2229492" y="392686"/>
                  </a:cubicBezTo>
                  <a:cubicBezTo>
                    <a:pt x="2229267" y="392349"/>
                    <a:pt x="2229042" y="392011"/>
                    <a:pt x="2228704" y="391898"/>
                  </a:cubicBezTo>
                  <a:cubicBezTo>
                    <a:pt x="2224876" y="390209"/>
                    <a:pt x="2220823" y="390322"/>
                    <a:pt x="2216769" y="390997"/>
                  </a:cubicBezTo>
                  <a:cubicBezTo>
                    <a:pt x="2215305" y="386156"/>
                    <a:pt x="2213617" y="380639"/>
                    <a:pt x="2214292" y="369605"/>
                  </a:cubicBezTo>
                  <a:cubicBezTo>
                    <a:pt x="2210914" y="371068"/>
                    <a:pt x="2210577" y="365439"/>
                    <a:pt x="2207874" y="365326"/>
                  </a:cubicBezTo>
                  <a:cubicBezTo>
                    <a:pt x="2201006" y="361610"/>
                    <a:pt x="2205172" y="380639"/>
                    <a:pt x="2199542" y="379513"/>
                  </a:cubicBezTo>
                  <a:cubicBezTo>
                    <a:pt x="2199542" y="388746"/>
                    <a:pt x="2198979" y="391898"/>
                    <a:pt x="2198754" y="395051"/>
                  </a:cubicBezTo>
                  <a:cubicBezTo>
                    <a:pt x="2198191" y="395051"/>
                    <a:pt x="2197516" y="395163"/>
                    <a:pt x="2196953" y="395163"/>
                  </a:cubicBezTo>
                  <a:cubicBezTo>
                    <a:pt x="2194250" y="395163"/>
                    <a:pt x="2193800" y="391560"/>
                    <a:pt x="2190422" y="391223"/>
                  </a:cubicBezTo>
                  <a:cubicBezTo>
                    <a:pt x="2179951" y="390209"/>
                    <a:pt x="2167903" y="394150"/>
                    <a:pt x="2156531" y="394713"/>
                  </a:cubicBezTo>
                  <a:cubicBezTo>
                    <a:pt x="2148875" y="390660"/>
                    <a:pt x="2152140" y="361723"/>
                    <a:pt x="2141782" y="363524"/>
                  </a:cubicBezTo>
                  <a:cubicBezTo>
                    <a:pt x="2139980" y="373433"/>
                    <a:pt x="2138629" y="382215"/>
                    <a:pt x="2138967" y="391110"/>
                  </a:cubicBezTo>
                  <a:cubicBezTo>
                    <a:pt x="2136715" y="391335"/>
                    <a:pt x="2134463" y="391673"/>
                    <a:pt x="2132099" y="392011"/>
                  </a:cubicBezTo>
                  <a:cubicBezTo>
                    <a:pt x="2131198" y="388520"/>
                    <a:pt x="2130522" y="384805"/>
                    <a:pt x="2129171" y="382440"/>
                  </a:cubicBezTo>
                  <a:cubicBezTo>
                    <a:pt x="2122866" y="388746"/>
                    <a:pt x="2118362" y="387620"/>
                    <a:pt x="2114196" y="378499"/>
                  </a:cubicBezTo>
                  <a:cubicBezTo>
                    <a:pt x="2110481" y="377599"/>
                    <a:pt x="2110368" y="368366"/>
                    <a:pt x="2108679" y="362962"/>
                  </a:cubicBezTo>
                  <a:cubicBezTo>
                    <a:pt x="2109242" y="362849"/>
                    <a:pt x="2109805" y="362624"/>
                    <a:pt x="2110368" y="362511"/>
                  </a:cubicBezTo>
                  <a:cubicBezTo>
                    <a:pt x="2113746" y="362173"/>
                    <a:pt x="2116561" y="365551"/>
                    <a:pt x="2118475" y="366002"/>
                  </a:cubicBezTo>
                  <a:cubicBezTo>
                    <a:pt x="2119601" y="377036"/>
                    <a:pt x="2127595" y="372532"/>
                    <a:pt x="2133337" y="373095"/>
                  </a:cubicBezTo>
                  <a:cubicBezTo>
                    <a:pt x="2133450" y="369154"/>
                    <a:pt x="2132774" y="366902"/>
                    <a:pt x="2132211" y="364538"/>
                  </a:cubicBezTo>
                  <a:cubicBezTo>
                    <a:pt x="2132774" y="364650"/>
                    <a:pt x="2133337" y="364763"/>
                    <a:pt x="2134013" y="364650"/>
                  </a:cubicBezTo>
                  <a:cubicBezTo>
                    <a:pt x="2137841" y="364313"/>
                    <a:pt x="2140205" y="360034"/>
                    <a:pt x="2144484" y="359021"/>
                  </a:cubicBezTo>
                  <a:cubicBezTo>
                    <a:pt x="2153154" y="356881"/>
                    <a:pt x="2156644" y="361948"/>
                    <a:pt x="2161711" y="361836"/>
                  </a:cubicBezTo>
                  <a:cubicBezTo>
                    <a:pt x="2169930" y="361723"/>
                    <a:pt x="2178825" y="352040"/>
                    <a:pt x="2185243" y="364087"/>
                  </a:cubicBezTo>
                  <a:cubicBezTo>
                    <a:pt x="2187157" y="359133"/>
                    <a:pt x="2189184" y="354404"/>
                    <a:pt x="2191210" y="349675"/>
                  </a:cubicBezTo>
                  <a:cubicBezTo>
                    <a:pt x="2194250" y="363412"/>
                    <a:pt x="2198416" y="343933"/>
                    <a:pt x="2203934" y="348437"/>
                  </a:cubicBezTo>
                  <a:cubicBezTo>
                    <a:pt x="2206973" y="349338"/>
                    <a:pt x="2206636" y="358233"/>
                    <a:pt x="2208662" y="361836"/>
                  </a:cubicBezTo>
                  <a:cubicBezTo>
                    <a:pt x="2212941" y="358683"/>
                    <a:pt x="2222849" y="366114"/>
                    <a:pt x="2223412" y="355755"/>
                  </a:cubicBezTo>
                  <a:cubicBezTo>
                    <a:pt x="2219922" y="356093"/>
                    <a:pt x="2216319" y="356431"/>
                    <a:pt x="2212716" y="356881"/>
                  </a:cubicBezTo>
                  <a:cubicBezTo>
                    <a:pt x="2213617" y="347424"/>
                    <a:pt x="2218796" y="347198"/>
                    <a:pt x="2214292" y="338303"/>
                  </a:cubicBezTo>
                  <a:cubicBezTo>
                    <a:pt x="2210914" y="338191"/>
                    <a:pt x="2207536" y="338303"/>
                    <a:pt x="2204159" y="338416"/>
                  </a:cubicBezTo>
                  <a:cubicBezTo>
                    <a:pt x="2205059" y="336389"/>
                    <a:pt x="2205960" y="334363"/>
                    <a:pt x="2207424" y="333349"/>
                  </a:cubicBezTo>
                  <a:cubicBezTo>
                    <a:pt x="2211815" y="330197"/>
                    <a:pt x="2216769" y="332899"/>
                    <a:pt x="2220147" y="328170"/>
                  </a:cubicBezTo>
                  <a:cubicBezTo>
                    <a:pt x="2225777" y="326594"/>
                    <a:pt x="2222061" y="345960"/>
                    <a:pt x="2228817" y="341569"/>
                  </a:cubicBezTo>
                  <a:cubicBezTo>
                    <a:pt x="2229155" y="351139"/>
                    <a:pt x="2227015" y="355305"/>
                    <a:pt x="2224763" y="360147"/>
                  </a:cubicBezTo>
                  <a:cubicBezTo>
                    <a:pt x="2223525" y="362962"/>
                    <a:pt x="2215643" y="361160"/>
                    <a:pt x="2218571" y="374221"/>
                  </a:cubicBezTo>
                  <a:cubicBezTo>
                    <a:pt x="2221160" y="378612"/>
                    <a:pt x="2222286" y="377148"/>
                    <a:pt x="2224989" y="373996"/>
                  </a:cubicBezTo>
                  <a:cubicBezTo>
                    <a:pt x="2225889" y="372870"/>
                    <a:pt x="2228479" y="365101"/>
                    <a:pt x="2229155" y="364650"/>
                  </a:cubicBezTo>
                  <a:cubicBezTo>
                    <a:pt x="2232645" y="362399"/>
                    <a:pt x="2233883" y="370280"/>
                    <a:pt x="2237712" y="368929"/>
                  </a:cubicBezTo>
                  <a:cubicBezTo>
                    <a:pt x="2238050" y="368816"/>
                    <a:pt x="2238612" y="366339"/>
                    <a:pt x="2239626" y="363750"/>
                  </a:cubicBezTo>
                  <a:cubicBezTo>
                    <a:pt x="2242215" y="364650"/>
                    <a:pt x="2244693" y="363862"/>
                    <a:pt x="2244693" y="358345"/>
                  </a:cubicBezTo>
                  <a:cubicBezTo>
                    <a:pt x="2244580" y="358233"/>
                    <a:pt x="2244467" y="358007"/>
                    <a:pt x="2244355" y="357782"/>
                  </a:cubicBezTo>
                  <a:cubicBezTo>
                    <a:pt x="2245481" y="357557"/>
                    <a:pt x="2246719" y="357782"/>
                    <a:pt x="2248183" y="359246"/>
                  </a:cubicBezTo>
                  <a:cubicBezTo>
                    <a:pt x="2250097" y="377711"/>
                    <a:pt x="2239175" y="382440"/>
                    <a:pt x="2243904" y="394826"/>
                  </a:cubicBezTo>
                  <a:close/>
                  <a:moveTo>
                    <a:pt x="2262708" y="393024"/>
                  </a:moveTo>
                  <a:cubicBezTo>
                    <a:pt x="2262708" y="393024"/>
                    <a:pt x="2262708" y="393024"/>
                    <a:pt x="2262708" y="393024"/>
                  </a:cubicBezTo>
                  <a:cubicBezTo>
                    <a:pt x="2263383" y="382440"/>
                    <a:pt x="2258204" y="371744"/>
                    <a:pt x="2262933" y="362849"/>
                  </a:cubicBezTo>
                  <a:cubicBezTo>
                    <a:pt x="2263383" y="368253"/>
                    <a:pt x="2266423" y="367690"/>
                    <a:pt x="2269351" y="367128"/>
                  </a:cubicBezTo>
                  <a:cubicBezTo>
                    <a:pt x="2269576" y="375122"/>
                    <a:pt x="2269125" y="381427"/>
                    <a:pt x="2267437" y="385593"/>
                  </a:cubicBezTo>
                  <a:cubicBezTo>
                    <a:pt x="2271265" y="384805"/>
                    <a:pt x="2273291" y="387845"/>
                    <a:pt x="2273854" y="394263"/>
                  </a:cubicBezTo>
                  <a:cubicBezTo>
                    <a:pt x="2269688" y="394488"/>
                    <a:pt x="2265748" y="394150"/>
                    <a:pt x="2262708" y="393024"/>
                  </a:cubicBezTo>
                  <a:close/>
                  <a:moveTo>
                    <a:pt x="2286578" y="375685"/>
                  </a:moveTo>
                  <a:cubicBezTo>
                    <a:pt x="2283875" y="381652"/>
                    <a:pt x="2278808" y="381877"/>
                    <a:pt x="2275881" y="376135"/>
                  </a:cubicBezTo>
                  <a:cubicBezTo>
                    <a:pt x="2275768" y="371519"/>
                    <a:pt x="2275768" y="366902"/>
                    <a:pt x="2275656" y="362286"/>
                  </a:cubicBezTo>
                  <a:cubicBezTo>
                    <a:pt x="2281849" y="361160"/>
                    <a:pt x="2287366" y="361273"/>
                    <a:pt x="2286578" y="375685"/>
                  </a:cubicBezTo>
                  <a:close/>
                  <a:moveTo>
                    <a:pt x="2348392" y="398203"/>
                  </a:moveTo>
                  <a:cubicBezTo>
                    <a:pt x="2345689" y="398203"/>
                    <a:pt x="2342537" y="398091"/>
                    <a:pt x="2339834" y="399104"/>
                  </a:cubicBezTo>
                  <a:cubicBezTo>
                    <a:pt x="2337470" y="400005"/>
                    <a:pt x="2334880" y="404284"/>
                    <a:pt x="2333642" y="404396"/>
                  </a:cubicBezTo>
                  <a:cubicBezTo>
                    <a:pt x="2333191" y="404396"/>
                    <a:pt x="2332741" y="404171"/>
                    <a:pt x="2332403" y="403833"/>
                  </a:cubicBezTo>
                  <a:cubicBezTo>
                    <a:pt x="2332065" y="402595"/>
                    <a:pt x="2331840" y="401694"/>
                    <a:pt x="2331840" y="401469"/>
                  </a:cubicBezTo>
                  <a:cubicBezTo>
                    <a:pt x="2331728" y="401131"/>
                    <a:pt x="2331390" y="401018"/>
                    <a:pt x="2331165" y="401018"/>
                  </a:cubicBezTo>
                  <a:cubicBezTo>
                    <a:pt x="2330489" y="398766"/>
                    <a:pt x="2330151" y="396177"/>
                    <a:pt x="2329138" y="395614"/>
                  </a:cubicBezTo>
                  <a:cubicBezTo>
                    <a:pt x="2328012" y="394938"/>
                    <a:pt x="2326548" y="395726"/>
                    <a:pt x="2325085" y="396740"/>
                  </a:cubicBezTo>
                  <a:cubicBezTo>
                    <a:pt x="2323508" y="393249"/>
                    <a:pt x="2322157" y="389534"/>
                    <a:pt x="2321031" y="388070"/>
                  </a:cubicBezTo>
                  <a:cubicBezTo>
                    <a:pt x="2324184" y="387169"/>
                    <a:pt x="2328913" y="389421"/>
                    <a:pt x="2329476" y="383116"/>
                  </a:cubicBezTo>
                  <a:cubicBezTo>
                    <a:pt x="2323058" y="376698"/>
                    <a:pt x="2332065" y="365101"/>
                    <a:pt x="2329025" y="350914"/>
                  </a:cubicBezTo>
                  <a:cubicBezTo>
                    <a:pt x="2333754" y="348775"/>
                    <a:pt x="2340397" y="339880"/>
                    <a:pt x="2341861" y="354967"/>
                  </a:cubicBezTo>
                  <a:cubicBezTo>
                    <a:pt x="2337132" y="360147"/>
                    <a:pt x="2332628" y="365776"/>
                    <a:pt x="2329363" y="373883"/>
                  </a:cubicBezTo>
                  <a:cubicBezTo>
                    <a:pt x="2333417" y="374221"/>
                    <a:pt x="2331052" y="388971"/>
                    <a:pt x="2335894" y="387394"/>
                  </a:cubicBezTo>
                  <a:cubicBezTo>
                    <a:pt x="2338709" y="385818"/>
                    <a:pt x="2339834" y="380639"/>
                    <a:pt x="2344338" y="382440"/>
                  </a:cubicBezTo>
                  <a:cubicBezTo>
                    <a:pt x="2344451" y="388520"/>
                    <a:pt x="2348166" y="386494"/>
                    <a:pt x="2348729" y="391448"/>
                  </a:cubicBezTo>
                  <a:cubicBezTo>
                    <a:pt x="2343212" y="395389"/>
                    <a:pt x="2349630" y="394037"/>
                    <a:pt x="2351319" y="398766"/>
                  </a:cubicBezTo>
                  <a:cubicBezTo>
                    <a:pt x="2350418" y="398429"/>
                    <a:pt x="2349518" y="398203"/>
                    <a:pt x="2348392" y="398203"/>
                  </a:cubicBezTo>
                  <a:close/>
                  <a:moveTo>
                    <a:pt x="2384872" y="385368"/>
                  </a:moveTo>
                  <a:cubicBezTo>
                    <a:pt x="2386111" y="382665"/>
                    <a:pt x="2394780" y="374221"/>
                    <a:pt x="2395568" y="384917"/>
                  </a:cubicBezTo>
                  <a:cubicBezTo>
                    <a:pt x="2394217" y="387620"/>
                    <a:pt x="2385548" y="396064"/>
                    <a:pt x="2384872" y="385368"/>
                  </a:cubicBezTo>
                  <a:close/>
                  <a:moveTo>
                    <a:pt x="2412345" y="370393"/>
                  </a:moveTo>
                  <a:cubicBezTo>
                    <a:pt x="2412683" y="379062"/>
                    <a:pt x="2419438" y="373320"/>
                    <a:pt x="2418875" y="383904"/>
                  </a:cubicBezTo>
                  <a:cubicBezTo>
                    <a:pt x="2416061" y="391448"/>
                    <a:pt x="2408404" y="389196"/>
                    <a:pt x="2406265" y="398203"/>
                  </a:cubicBezTo>
                  <a:cubicBezTo>
                    <a:pt x="2406828" y="400343"/>
                    <a:pt x="2409418" y="401806"/>
                    <a:pt x="2411782" y="403495"/>
                  </a:cubicBezTo>
                  <a:cubicBezTo>
                    <a:pt x="2410881" y="404509"/>
                    <a:pt x="2409868" y="405522"/>
                    <a:pt x="2408292" y="405860"/>
                  </a:cubicBezTo>
                  <a:cubicBezTo>
                    <a:pt x="2405702" y="406423"/>
                    <a:pt x="2405026" y="401806"/>
                    <a:pt x="2401761" y="401919"/>
                  </a:cubicBezTo>
                  <a:cubicBezTo>
                    <a:pt x="2398721" y="402032"/>
                    <a:pt x="2397257" y="406986"/>
                    <a:pt x="2395568" y="407098"/>
                  </a:cubicBezTo>
                  <a:cubicBezTo>
                    <a:pt x="2396357" y="406986"/>
                    <a:pt x="2393992" y="403045"/>
                    <a:pt x="2393317" y="402707"/>
                  </a:cubicBezTo>
                  <a:cubicBezTo>
                    <a:pt x="2392979" y="402482"/>
                    <a:pt x="2392641" y="402482"/>
                    <a:pt x="2392191" y="402257"/>
                  </a:cubicBezTo>
                  <a:cubicBezTo>
                    <a:pt x="2394780" y="398091"/>
                    <a:pt x="2399284" y="397753"/>
                    <a:pt x="2404126" y="398203"/>
                  </a:cubicBezTo>
                  <a:cubicBezTo>
                    <a:pt x="2401874" y="380526"/>
                    <a:pt x="2412232" y="378950"/>
                    <a:pt x="2405815" y="365889"/>
                  </a:cubicBezTo>
                  <a:cubicBezTo>
                    <a:pt x="2412232" y="362173"/>
                    <a:pt x="2422929" y="345735"/>
                    <a:pt x="2425068" y="369717"/>
                  </a:cubicBezTo>
                  <a:cubicBezTo>
                    <a:pt x="2423379" y="382440"/>
                    <a:pt x="2418425" y="363637"/>
                    <a:pt x="2412345" y="370393"/>
                  </a:cubicBezTo>
                  <a:close/>
                  <a:moveTo>
                    <a:pt x="2825340" y="467899"/>
                  </a:moveTo>
                  <a:cubicBezTo>
                    <a:pt x="2821737" y="470601"/>
                    <a:pt x="2819823" y="461706"/>
                    <a:pt x="2816670" y="459117"/>
                  </a:cubicBezTo>
                  <a:cubicBezTo>
                    <a:pt x="2813292" y="456302"/>
                    <a:pt x="2806762" y="460355"/>
                    <a:pt x="2805861" y="450334"/>
                  </a:cubicBezTo>
                  <a:cubicBezTo>
                    <a:pt x="2815319" y="449546"/>
                    <a:pt x="2824777" y="448646"/>
                    <a:pt x="2825340" y="467899"/>
                  </a:cubicBezTo>
                  <a:close/>
                  <a:moveTo>
                    <a:pt x="2823313" y="472628"/>
                  </a:moveTo>
                  <a:cubicBezTo>
                    <a:pt x="2823201" y="492107"/>
                    <a:pt x="2806311" y="479609"/>
                    <a:pt x="2804172" y="473416"/>
                  </a:cubicBezTo>
                  <a:cubicBezTo>
                    <a:pt x="2810477" y="473191"/>
                    <a:pt x="2816895" y="472853"/>
                    <a:pt x="2823313" y="472628"/>
                  </a:cubicBezTo>
                  <a:close/>
                  <a:moveTo>
                    <a:pt x="2697546" y="326143"/>
                  </a:moveTo>
                  <a:cubicBezTo>
                    <a:pt x="2703626" y="326706"/>
                    <a:pt x="2712070" y="321527"/>
                    <a:pt x="2712633" y="334700"/>
                  </a:cubicBezTo>
                  <a:cubicBezTo>
                    <a:pt x="2706440" y="338416"/>
                    <a:pt x="2707454" y="356769"/>
                    <a:pt x="2697996" y="353729"/>
                  </a:cubicBezTo>
                  <a:cubicBezTo>
                    <a:pt x="2699460" y="337740"/>
                    <a:pt x="2693717" y="334475"/>
                    <a:pt x="2697546" y="326143"/>
                  </a:cubicBezTo>
                  <a:close/>
                  <a:moveTo>
                    <a:pt x="2655098" y="341681"/>
                  </a:moveTo>
                  <a:cubicBezTo>
                    <a:pt x="2663430" y="337403"/>
                    <a:pt x="2673901" y="344609"/>
                    <a:pt x="2676491" y="345397"/>
                  </a:cubicBezTo>
                  <a:cubicBezTo>
                    <a:pt x="2679418" y="346298"/>
                    <a:pt x="2685273" y="340330"/>
                    <a:pt x="2687187" y="349563"/>
                  </a:cubicBezTo>
                  <a:cubicBezTo>
                    <a:pt x="2683584" y="348662"/>
                    <a:pt x="2682008" y="354967"/>
                    <a:pt x="2687300" y="354179"/>
                  </a:cubicBezTo>
                  <a:cubicBezTo>
                    <a:pt x="2689326" y="368816"/>
                    <a:pt x="2680319" y="360822"/>
                    <a:pt x="2681107" y="372870"/>
                  </a:cubicBezTo>
                  <a:cubicBezTo>
                    <a:pt x="2683584" y="373545"/>
                    <a:pt x="2687187" y="371856"/>
                    <a:pt x="2687525" y="377261"/>
                  </a:cubicBezTo>
                  <a:cubicBezTo>
                    <a:pt x="2682571" y="383566"/>
                    <a:pt x="2673225" y="379963"/>
                    <a:pt x="2666132" y="368929"/>
                  </a:cubicBezTo>
                  <a:cubicBezTo>
                    <a:pt x="2661403" y="379738"/>
                    <a:pt x="2659151" y="360710"/>
                    <a:pt x="2651157" y="364988"/>
                  </a:cubicBezTo>
                  <a:cubicBezTo>
                    <a:pt x="2650706" y="353504"/>
                    <a:pt x="2654310" y="350464"/>
                    <a:pt x="2655098" y="341681"/>
                  </a:cubicBezTo>
                  <a:close/>
                  <a:moveTo>
                    <a:pt x="2652170" y="433783"/>
                  </a:moveTo>
                  <a:cubicBezTo>
                    <a:pt x="2652395" y="426915"/>
                    <a:pt x="2651157" y="416894"/>
                    <a:pt x="2654084" y="415318"/>
                  </a:cubicBezTo>
                  <a:cubicBezTo>
                    <a:pt x="2654535" y="420610"/>
                    <a:pt x="2657575" y="420159"/>
                    <a:pt x="2660502" y="419596"/>
                  </a:cubicBezTo>
                  <a:cubicBezTo>
                    <a:pt x="2665794" y="412390"/>
                    <a:pt x="2687525" y="410589"/>
                    <a:pt x="2690340" y="418358"/>
                  </a:cubicBezTo>
                  <a:cubicBezTo>
                    <a:pt x="2687300" y="421060"/>
                    <a:pt x="2685273" y="425789"/>
                    <a:pt x="2684147" y="432432"/>
                  </a:cubicBezTo>
                  <a:cubicBezTo>
                    <a:pt x="2676491" y="425676"/>
                    <a:pt x="2674689" y="435359"/>
                    <a:pt x="2667033" y="428604"/>
                  </a:cubicBezTo>
                  <a:cubicBezTo>
                    <a:pt x="2663204" y="434121"/>
                    <a:pt x="2659939" y="440877"/>
                    <a:pt x="2656674" y="447407"/>
                  </a:cubicBezTo>
                  <a:cubicBezTo>
                    <a:pt x="2645189" y="445718"/>
                    <a:pt x="2640460" y="456527"/>
                    <a:pt x="2633142" y="443804"/>
                  </a:cubicBezTo>
                  <a:cubicBezTo>
                    <a:pt x="2637758" y="437048"/>
                    <a:pt x="2643163" y="431869"/>
                    <a:pt x="2652170" y="433783"/>
                  </a:cubicBezTo>
                  <a:close/>
                  <a:moveTo>
                    <a:pt x="2677842" y="446506"/>
                  </a:moveTo>
                  <a:cubicBezTo>
                    <a:pt x="2689889" y="442002"/>
                    <a:pt x="2681557" y="478596"/>
                    <a:pt x="2675928" y="460355"/>
                  </a:cubicBezTo>
                  <a:cubicBezTo>
                    <a:pt x="2678405" y="459567"/>
                    <a:pt x="2678179" y="453037"/>
                    <a:pt x="2677842" y="446506"/>
                  </a:cubicBezTo>
                  <a:close/>
                  <a:moveTo>
                    <a:pt x="2633254" y="457653"/>
                  </a:moveTo>
                  <a:cubicBezTo>
                    <a:pt x="2638884" y="457428"/>
                    <a:pt x="2644626" y="457203"/>
                    <a:pt x="2650256" y="456978"/>
                  </a:cubicBezTo>
                  <a:cubicBezTo>
                    <a:pt x="2652508" y="478258"/>
                    <a:pt x="2632241" y="475105"/>
                    <a:pt x="2633254" y="457653"/>
                  </a:cubicBezTo>
                  <a:close/>
                  <a:moveTo>
                    <a:pt x="2595423" y="339655"/>
                  </a:moveTo>
                  <a:cubicBezTo>
                    <a:pt x="2596211" y="340555"/>
                    <a:pt x="2599251" y="348437"/>
                    <a:pt x="2599814" y="348662"/>
                  </a:cubicBezTo>
                  <a:cubicBezTo>
                    <a:pt x="2604318" y="350576"/>
                    <a:pt x="2606457" y="342357"/>
                    <a:pt x="2608371" y="348324"/>
                  </a:cubicBezTo>
                  <a:cubicBezTo>
                    <a:pt x="2610285" y="351815"/>
                    <a:pt x="2613213" y="353053"/>
                    <a:pt x="2616928" y="352603"/>
                  </a:cubicBezTo>
                  <a:cubicBezTo>
                    <a:pt x="2619405" y="337628"/>
                    <a:pt x="2609947" y="349338"/>
                    <a:pt x="2612425" y="334363"/>
                  </a:cubicBezTo>
                  <a:cubicBezTo>
                    <a:pt x="2621545" y="329521"/>
                    <a:pt x="2618842" y="351364"/>
                    <a:pt x="2625485" y="352265"/>
                  </a:cubicBezTo>
                  <a:cubicBezTo>
                    <a:pt x="2624585" y="358007"/>
                    <a:pt x="2622896" y="361836"/>
                    <a:pt x="2619180" y="361723"/>
                  </a:cubicBezTo>
                  <a:cubicBezTo>
                    <a:pt x="2619743" y="374671"/>
                    <a:pt x="2629426" y="367015"/>
                    <a:pt x="2627962" y="384354"/>
                  </a:cubicBezTo>
                  <a:cubicBezTo>
                    <a:pt x="2629539" y="396627"/>
                    <a:pt x="2623684" y="393474"/>
                    <a:pt x="2621770" y="398429"/>
                  </a:cubicBezTo>
                  <a:cubicBezTo>
                    <a:pt x="2622783" y="407211"/>
                    <a:pt x="2631566" y="398429"/>
                    <a:pt x="2628413" y="416556"/>
                  </a:cubicBezTo>
                  <a:cubicBezTo>
                    <a:pt x="2627962" y="431193"/>
                    <a:pt x="2617266" y="426239"/>
                    <a:pt x="2615577" y="417119"/>
                  </a:cubicBezTo>
                  <a:cubicBezTo>
                    <a:pt x="2611073" y="420497"/>
                    <a:pt x="2609835" y="430631"/>
                    <a:pt x="2608033" y="439525"/>
                  </a:cubicBezTo>
                  <a:cubicBezTo>
                    <a:pt x="2602967" y="436035"/>
                    <a:pt x="2597675" y="432770"/>
                    <a:pt x="2590694" y="433671"/>
                  </a:cubicBezTo>
                  <a:cubicBezTo>
                    <a:pt x="2590469" y="419371"/>
                    <a:pt x="2585177" y="430856"/>
                    <a:pt x="2584163" y="429730"/>
                  </a:cubicBezTo>
                  <a:cubicBezTo>
                    <a:pt x="2583601" y="429054"/>
                    <a:pt x="2584051" y="424663"/>
                    <a:pt x="2584051" y="422073"/>
                  </a:cubicBezTo>
                  <a:cubicBezTo>
                    <a:pt x="2584614" y="422411"/>
                    <a:pt x="2585177" y="422749"/>
                    <a:pt x="2585740" y="422862"/>
                  </a:cubicBezTo>
                  <a:cubicBezTo>
                    <a:pt x="2590469" y="424213"/>
                    <a:pt x="2591144" y="417907"/>
                    <a:pt x="2594184" y="417907"/>
                  </a:cubicBezTo>
                  <a:cubicBezTo>
                    <a:pt x="2593734" y="417907"/>
                    <a:pt x="2595198" y="422299"/>
                    <a:pt x="2596324" y="422411"/>
                  </a:cubicBezTo>
                  <a:cubicBezTo>
                    <a:pt x="2598463" y="422524"/>
                    <a:pt x="2600602" y="422073"/>
                    <a:pt x="2602741" y="422186"/>
                  </a:cubicBezTo>
                  <a:cubicBezTo>
                    <a:pt x="2604430" y="407324"/>
                    <a:pt x="2595648" y="415993"/>
                    <a:pt x="2594072" y="408787"/>
                  </a:cubicBezTo>
                  <a:cubicBezTo>
                    <a:pt x="2594184" y="388070"/>
                    <a:pt x="2607020" y="393812"/>
                    <a:pt x="2606344" y="371519"/>
                  </a:cubicBezTo>
                  <a:cubicBezTo>
                    <a:pt x="2602066" y="371744"/>
                    <a:pt x="2597787" y="371856"/>
                    <a:pt x="2593509" y="372082"/>
                  </a:cubicBezTo>
                  <a:cubicBezTo>
                    <a:pt x="2589343" y="365101"/>
                    <a:pt x="2596324" y="354067"/>
                    <a:pt x="2591032" y="344609"/>
                  </a:cubicBezTo>
                  <a:cubicBezTo>
                    <a:pt x="2584163" y="340893"/>
                    <a:pt x="2588329" y="359921"/>
                    <a:pt x="2582700" y="358796"/>
                  </a:cubicBezTo>
                  <a:cubicBezTo>
                    <a:pt x="2578421" y="359021"/>
                    <a:pt x="2580110" y="371406"/>
                    <a:pt x="2574255" y="368366"/>
                  </a:cubicBezTo>
                  <a:cubicBezTo>
                    <a:pt x="2571328" y="363975"/>
                    <a:pt x="2569864" y="356318"/>
                    <a:pt x="2567612" y="350238"/>
                  </a:cubicBezTo>
                  <a:cubicBezTo>
                    <a:pt x="2572116" y="332336"/>
                    <a:pt x="2586415" y="330309"/>
                    <a:pt x="2595423" y="339655"/>
                  </a:cubicBezTo>
                  <a:close/>
                  <a:moveTo>
                    <a:pt x="2582137" y="511023"/>
                  </a:moveTo>
                  <a:cubicBezTo>
                    <a:pt x="2582249" y="509559"/>
                    <a:pt x="2582362" y="507870"/>
                    <a:pt x="2582700" y="505731"/>
                  </a:cubicBezTo>
                  <a:cubicBezTo>
                    <a:pt x="2580673" y="506068"/>
                    <a:pt x="2579097" y="507307"/>
                    <a:pt x="2577746" y="509221"/>
                  </a:cubicBezTo>
                  <a:cubicBezTo>
                    <a:pt x="2566373" y="505618"/>
                    <a:pt x="2552862" y="507307"/>
                    <a:pt x="2545769" y="493345"/>
                  </a:cubicBezTo>
                  <a:cubicBezTo>
                    <a:pt x="2544305" y="493345"/>
                    <a:pt x="2542729" y="493571"/>
                    <a:pt x="2541265" y="493796"/>
                  </a:cubicBezTo>
                  <a:cubicBezTo>
                    <a:pt x="2546107" y="482311"/>
                    <a:pt x="2561082" y="491544"/>
                    <a:pt x="2569751" y="487828"/>
                  </a:cubicBezTo>
                  <a:cubicBezTo>
                    <a:pt x="2569188" y="482874"/>
                    <a:pt x="2567049" y="481185"/>
                    <a:pt x="2564685" y="480284"/>
                  </a:cubicBezTo>
                  <a:cubicBezTo>
                    <a:pt x="2568400" y="480059"/>
                    <a:pt x="2571665" y="479384"/>
                    <a:pt x="2575381" y="481073"/>
                  </a:cubicBezTo>
                  <a:cubicBezTo>
                    <a:pt x="2583263" y="484676"/>
                    <a:pt x="2591820" y="489067"/>
                    <a:pt x="2599364" y="491093"/>
                  </a:cubicBezTo>
                  <a:cubicBezTo>
                    <a:pt x="2595198" y="489405"/>
                    <a:pt x="2594747" y="500214"/>
                    <a:pt x="2597675" y="500439"/>
                  </a:cubicBezTo>
                  <a:cubicBezTo>
                    <a:pt x="2597787" y="521043"/>
                    <a:pt x="2605556" y="497286"/>
                    <a:pt x="2612650" y="504380"/>
                  </a:cubicBezTo>
                  <a:cubicBezTo>
                    <a:pt x="2614451" y="519467"/>
                    <a:pt x="2604768" y="515301"/>
                    <a:pt x="2602178" y="518566"/>
                  </a:cubicBezTo>
                  <a:cubicBezTo>
                    <a:pt x="2600602" y="520593"/>
                    <a:pt x="2599364" y="525547"/>
                    <a:pt x="2598013" y="527912"/>
                  </a:cubicBezTo>
                  <a:cubicBezTo>
                    <a:pt x="2596999" y="529713"/>
                    <a:pt x="2596324" y="533767"/>
                    <a:pt x="2593846" y="532641"/>
                  </a:cubicBezTo>
                  <a:cubicBezTo>
                    <a:pt x="2588217" y="538158"/>
                    <a:pt x="2591144" y="522057"/>
                    <a:pt x="2589343" y="519017"/>
                  </a:cubicBezTo>
                  <a:cubicBezTo>
                    <a:pt x="2587654" y="516202"/>
                    <a:pt x="2584726" y="519017"/>
                    <a:pt x="2583150" y="517666"/>
                  </a:cubicBezTo>
                  <a:cubicBezTo>
                    <a:pt x="2583938" y="516202"/>
                    <a:pt x="2584501" y="514400"/>
                    <a:pt x="2584839" y="512149"/>
                  </a:cubicBezTo>
                  <a:cubicBezTo>
                    <a:pt x="2583938" y="511923"/>
                    <a:pt x="2583038" y="511473"/>
                    <a:pt x="2582137" y="511023"/>
                  </a:cubicBezTo>
                  <a:close/>
                  <a:moveTo>
                    <a:pt x="2569864" y="458554"/>
                  </a:moveTo>
                  <a:cubicBezTo>
                    <a:pt x="2568175" y="458103"/>
                    <a:pt x="2568963" y="455401"/>
                    <a:pt x="2567950" y="454388"/>
                  </a:cubicBezTo>
                  <a:cubicBezTo>
                    <a:pt x="2566711" y="453149"/>
                    <a:pt x="2565022" y="454613"/>
                    <a:pt x="2563446" y="455176"/>
                  </a:cubicBezTo>
                  <a:cubicBezTo>
                    <a:pt x="2562658" y="454613"/>
                    <a:pt x="2561757" y="454050"/>
                    <a:pt x="2560969" y="453487"/>
                  </a:cubicBezTo>
                  <a:cubicBezTo>
                    <a:pt x="2560406" y="451010"/>
                    <a:pt x="2559956" y="446619"/>
                    <a:pt x="2559055" y="446056"/>
                  </a:cubicBezTo>
                  <a:cubicBezTo>
                    <a:pt x="2552862" y="442228"/>
                    <a:pt x="2548696" y="448871"/>
                    <a:pt x="2546107" y="442791"/>
                  </a:cubicBezTo>
                  <a:cubicBezTo>
                    <a:pt x="2545769" y="441890"/>
                    <a:pt x="2544080" y="442791"/>
                    <a:pt x="2542954" y="443128"/>
                  </a:cubicBezTo>
                  <a:cubicBezTo>
                    <a:pt x="2546332" y="441327"/>
                    <a:pt x="2549484" y="438287"/>
                    <a:pt x="2551624" y="434346"/>
                  </a:cubicBezTo>
                  <a:cubicBezTo>
                    <a:pt x="2560519" y="435472"/>
                    <a:pt x="2569751" y="436260"/>
                    <a:pt x="2576957" y="437724"/>
                  </a:cubicBezTo>
                  <a:cubicBezTo>
                    <a:pt x="2576394" y="439075"/>
                    <a:pt x="2575944" y="440426"/>
                    <a:pt x="2575381" y="441665"/>
                  </a:cubicBezTo>
                  <a:cubicBezTo>
                    <a:pt x="2573242" y="446281"/>
                    <a:pt x="2571328" y="451235"/>
                    <a:pt x="2569188" y="455739"/>
                  </a:cubicBezTo>
                  <a:cubicBezTo>
                    <a:pt x="2569414" y="456752"/>
                    <a:pt x="2569639" y="457540"/>
                    <a:pt x="2569864" y="458554"/>
                  </a:cubicBezTo>
                  <a:close/>
                  <a:moveTo>
                    <a:pt x="2579547" y="418020"/>
                  </a:moveTo>
                  <a:cubicBezTo>
                    <a:pt x="2580110" y="418583"/>
                    <a:pt x="2580673" y="419146"/>
                    <a:pt x="2581236" y="419709"/>
                  </a:cubicBezTo>
                  <a:cubicBezTo>
                    <a:pt x="2580448" y="419596"/>
                    <a:pt x="2579772" y="419259"/>
                    <a:pt x="2579547" y="418020"/>
                  </a:cubicBezTo>
                  <a:close/>
                  <a:moveTo>
                    <a:pt x="2599026" y="454500"/>
                  </a:moveTo>
                  <a:cubicBezTo>
                    <a:pt x="2592270" y="461481"/>
                    <a:pt x="2592833" y="445155"/>
                    <a:pt x="2590356" y="441102"/>
                  </a:cubicBezTo>
                  <a:cubicBezTo>
                    <a:pt x="2589568" y="439863"/>
                    <a:pt x="2586753" y="442791"/>
                    <a:pt x="2586077" y="441327"/>
                  </a:cubicBezTo>
                  <a:cubicBezTo>
                    <a:pt x="2585852" y="440877"/>
                    <a:pt x="2585740" y="440426"/>
                    <a:pt x="2585627" y="439976"/>
                  </a:cubicBezTo>
                  <a:cubicBezTo>
                    <a:pt x="2592158" y="441327"/>
                    <a:pt x="2599701" y="441440"/>
                    <a:pt x="2601841" y="446394"/>
                  </a:cubicBezTo>
                  <a:cubicBezTo>
                    <a:pt x="2602404" y="447632"/>
                    <a:pt x="2604430" y="447294"/>
                    <a:pt x="2606344" y="446168"/>
                  </a:cubicBezTo>
                  <a:cubicBezTo>
                    <a:pt x="2604993" y="450897"/>
                    <a:pt x="2602854" y="454275"/>
                    <a:pt x="2599026" y="454500"/>
                  </a:cubicBezTo>
                  <a:close/>
                  <a:moveTo>
                    <a:pt x="2612087" y="467674"/>
                  </a:moveTo>
                  <a:cubicBezTo>
                    <a:pt x="2608258" y="479159"/>
                    <a:pt x="2602967" y="462945"/>
                    <a:pt x="2597450" y="472403"/>
                  </a:cubicBezTo>
                  <a:cubicBezTo>
                    <a:pt x="2594635" y="471727"/>
                    <a:pt x="2591932" y="470939"/>
                    <a:pt x="2589230" y="470264"/>
                  </a:cubicBezTo>
                  <a:cubicBezTo>
                    <a:pt x="2589118" y="468912"/>
                    <a:pt x="2589455" y="467224"/>
                    <a:pt x="2590694" y="463958"/>
                  </a:cubicBezTo>
                  <a:cubicBezTo>
                    <a:pt x="2597224" y="466661"/>
                    <a:pt x="2608934" y="457428"/>
                    <a:pt x="2612087" y="467674"/>
                  </a:cubicBezTo>
                  <a:close/>
                  <a:moveTo>
                    <a:pt x="2612537" y="499876"/>
                  </a:moveTo>
                  <a:cubicBezTo>
                    <a:pt x="2613100" y="495147"/>
                    <a:pt x="2612537" y="492782"/>
                    <a:pt x="2611749" y="491093"/>
                  </a:cubicBezTo>
                  <a:cubicBezTo>
                    <a:pt x="2612537" y="490981"/>
                    <a:pt x="2613325" y="490981"/>
                    <a:pt x="2614001" y="491093"/>
                  </a:cubicBezTo>
                  <a:cubicBezTo>
                    <a:pt x="2615239" y="491319"/>
                    <a:pt x="2616590" y="492332"/>
                    <a:pt x="2618054" y="493571"/>
                  </a:cubicBezTo>
                  <a:cubicBezTo>
                    <a:pt x="2617153" y="497511"/>
                    <a:pt x="2615352" y="499988"/>
                    <a:pt x="2612537" y="499876"/>
                  </a:cubicBezTo>
                  <a:close/>
                  <a:moveTo>
                    <a:pt x="2613663" y="587249"/>
                  </a:moveTo>
                  <a:cubicBezTo>
                    <a:pt x="2613888" y="586686"/>
                    <a:pt x="2614339" y="585898"/>
                    <a:pt x="2614789" y="584997"/>
                  </a:cubicBezTo>
                  <a:cubicBezTo>
                    <a:pt x="2617604" y="585560"/>
                    <a:pt x="2618730" y="584209"/>
                    <a:pt x="2620531" y="581957"/>
                  </a:cubicBezTo>
                  <a:cubicBezTo>
                    <a:pt x="2621545" y="583195"/>
                    <a:pt x="2622220" y="586010"/>
                    <a:pt x="2622220" y="591415"/>
                  </a:cubicBezTo>
                  <a:cubicBezTo>
                    <a:pt x="2618054" y="588037"/>
                    <a:pt x="2612425" y="590627"/>
                    <a:pt x="2613663" y="587249"/>
                  </a:cubicBezTo>
                  <a:close/>
                  <a:moveTo>
                    <a:pt x="2621770" y="481073"/>
                  </a:moveTo>
                  <a:cubicBezTo>
                    <a:pt x="2622896" y="481073"/>
                    <a:pt x="2624022" y="480960"/>
                    <a:pt x="2625035" y="480960"/>
                  </a:cubicBezTo>
                  <a:cubicBezTo>
                    <a:pt x="2625035" y="481748"/>
                    <a:pt x="2624923" y="482311"/>
                    <a:pt x="2624923" y="482987"/>
                  </a:cubicBezTo>
                  <a:cubicBezTo>
                    <a:pt x="2623909" y="482311"/>
                    <a:pt x="2622783" y="481748"/>
                    <a:pt x="2621770" y="481073"/>
                  </a:cubicBezTo>
                  <a:close/>
                  <a:moveTo>
                    <a:pt x="2531469" y="346973"/>
                  </a:moveTo>
                  <a:cubicBezTo>
                    <a:pt x="2536424" y="344834"/>
                    <a:pt x="2540477" y="337515"/>
                    <a:pt x="2544305" y="346410"/>
                  </a:cubicBezTo>
                  <a:cubicBezTo>
                    <a:pt x="2544080" y="354967"/>
                    <a:pt x="2537099" y="349563"/>
                    <a:pt x="2535861" y="355981"/>
                  </a:cubicBezTo>
                  <a:cubicBezTo>
                    <a:pt x="2535072" y="368816"/>
                    <a:pt x="2547458" y="351927"/>
                    <a:pt x="2546670" y="364763"/>
                  </a:cubicBezTo>
                  <a:cubicBezTo>
                    <a:pt x="2553313" y="364988"/>
                    <a:pt x="2552524" y="350013"/>
                    <a:pt x="2561419" y="354967"/>
                  </a:cubicBezTo>
                  <a:cubicBezTo>
                    <a:pt x="2564572" y="356881"/>
                    <a:pt x="2560631" y="360935"/>
                    <a:pt x="2561645" y="368704"/>
                  </a:cubicBezTo>
                  <a:cubicBezTo>
                    <a:pt x="2558605" y="370843"/>
                    <a:pt x="2561870" y="372757"/>
                    <a:pt x="2561757" y="377937"/>
                  </a:cubicBezTo>
                  <a:cubicBezTo>
                    <a:pt x="2566711" y="379175"/>
                    <a:pt x="2569977" y="376811"/>
                    <a:pt x="2572341" y="372870"/>
                  </a:cubicBezTo>
                  <a:cubicBezTo>
                    <a:pt x="2574480" y="379738"/>
                    <a:pt x="2570427" y="385480"/>
                    <a:pt x="2570427" y="386719"/>
                  </a:cubicBezTo>
                  <a:cubicBezTo>
                    <a:pt x="2570314" y="391448"/>
                    <a:pt x="2572679" y="396064"/>
                    <a:pt x="2572679" y="395839"/>
                  </a:cubicBezTo>
                  <a:cubicBezTo>
                    <a:pt x="2572116" y="404396"/>
                    <a:pt x="2566711" y="405522"/>
                    <a:pt x="2570765" y="414304"/>
                  </a:cubicBezTo>
                  <a:cubicBezTo>
                    <a:pt x="2573579" y="413516"/>
                    <a:pt x="2575832" y="414755"/>
                    <a:pt x="2577858" y="416444"/>
                  </a:cubicBezTo>
                  <a:cubicBezTo>
                    <a:pt x="2570202" y="417457"/>
                    <a:pt x="2562771" y="415543"/>
                    <a:pt x="2555339" y="413178"/>
                  </a:cubicBezTo>
                  <a:cubicBezTo>
                    <a:pt x="2555902" y="412390"/>
                    <a:pt x="2556803" y="411377"/>
                    <a:pt x="2557929" y="410138"/>
                  </a:cubicBezTo>
                  <a:cubicBezTo>
                    <a:pt x="2556353" y="399892"/>
                    <a:pt x="2552637" y="410927"/>
                    <a:pt x="2549372" y="410476"/>
                  </a:cubicBezTo>
                  <a:cubicBezTo>
                    <a:pt x="2549597" y="410476"/>
                    <a:pt x="2548584" y="406085"/>
                    <a:pt x="2547233" y="405972"/>
                  </a:cubicBezTo>
                  <a:cubicBezTo>
                    <a:pt x="2545093" y="405860"/>
                    <a:pt x="2542954" y="406310"/>
                    <a:pt x="2540815" y="406198"/>
                  </a:cubicBezTo>
                  <a:cubicBezTo>
                    <a:pt x="2539126" y="393700"/>
                    <a:pt x="2544868" y="396740"/>
                    <a:pt x="2544868" y="387620"/>
                  </a:cubicBezTo>
                  <a:cubicBezTo>
                    <a:pt x="2542841" y="387620"/>
                    <a:pt x="2543179" y="382102"/>
                    <a:pt x="2542616" y="378499"/>
                  </a:cubicBezTo>
                  <a:cubicBezTo>
                    <a:pt x="2540590" y="378499"/>
                    <a:pt x="2540927" y="372982"/>
                    <a:pt x="2540364" y="369379"/>
                  </a:cubicBezTo>
                  <a:cubicBezTo>
                    <a:pt x="2530906" y="370280"/>
                    <a:pt x="2529105" y="353729"/>
                    <a:pt x="2518859" y="356544"/>
                  </a:cubicBezTo>
                  <a:cubicBezTo>
                    <a:pt x="2520773" y="348775"/>
                    <a:pt x="2527191" y="348775"/>
                    <a:pt x="2531469" y="346973"/>
                  </a:cubicBezTo>
                  <a:close/>
                  <a:moveTo>
                    <a:pt x="2452991" y="373208"/>
                  </a:moveTo>
                  <a:cubicBezTo>
                    <a:pt x="2452428" y="366677"/>
                    <a:pt x="2449388" y="365551"/>
                    <a:pt x="2448488" y="359584"/>
                  </a:cubicBezTo>
                  <a:cubicBezTo>
                    <a:pt x="2451303" y="353166"/>
                    <a:pt x="2463238" y="350238"/>
                    <a:pt x="2463463" y="363524"/>
                  </a:cubicBezTo>
                  <a:cubicBezTo>
                    <a:pt x="2456932" y="360484"/>
                    <a:pt x="2459522" y="376360"/>
                    <a:pt x="2452991" y="373208"/>
                  </a:cubicBezTo>
                  <a:close/>
                  <a:moveTo>
                    <a:pt x="2477875" y="406085"/>
                  </a:moveTo>
                  <a:cubicBezTo>
                    <a:pt x="2477537" y="404284"/>
                    <a:pt x="2477199" y="402369"/>
                    <a:pt x="2476749" y="399892"/>
                  </a:cubicBezTo>
                  <a:cubicBezTo>
                    <a:pt x="2481140" y="397753"/>
                    <a:pt x="2482378" y="402820"/>
                    <a:pt x="2485306" y="404171"/>
                  </a:cubicBezTo>
                  <a:cubicBezTo>
                    <a:pt x="2485869" y="404284"/>
                    <a:pt x="2486207" y="404959"/>
                    <a:pt x="2486544" y="405747"/>
                  </a:cubicBezTo>
                  <a:cubicBezTo>
                    <a:pt x="2483617" y="405860"/>
                    <a:pt x="2480802" y="405972"/>
                    <a:pt x="2477875" y="406085"/>
                  </a:cubicBezTo>
                  <a:close/>
                  <a:moveTo>
                    <a:pt x="2486882" y="358007"/>
                  </a:moveTo>
                  <a:cubicBezTo>
                    <a:pt x="2484405" y="358796"/>
                    <a:pt x="2482153" y="366452"/>
                    <a:pt x="2480464" y="358233"/>
                  </a:cubicBezTo>
                  <a:cubicBezTo>
                    <a:pt x="2488571" y="351702"/>
                    <a:pt x="2497916" y="357895"/>
                    <a:pt x="2508050" y="347874"/>
                  </a:cubicBezTo>
                  <a:cubicBezTo>
                    <a:pt x="2508613" y="356544"/>
                    <a:pt x="2505798" y="358120"/>
                    <a:pt x="2506136" y="366339"/>
                  </a:cubicBezTo>
                  <a:cubicBezTo>
                    <a:pt x="2501857" y="366565"/>
                    <a:pt x="2497579" y="366677"/>
                    <a:pt x="2493300" y="366902"/>
                  </a:cubicBezTo>
                  <a:cubicBezTo>
                    <a:pt x="2492850" y="370505"/>
                    <a:pt x="2493413" y="375910"/>
                    <a:pt x="2491273" y="376135"/>
                  </a:cubicBezTo>
                  <a:cubicBezTo>
                    <a:pt x="2491836" y="365776"/>
                    <a:pt x="2490598" y="358908"/>
                    <a:pt x="2486882" y="358007"/>
                  </a:cubicBezTo>
                  <a:close/>
                  <a:moveTo>
                    <a:pt x="2500056" y="548179"/>
                  </a:moveTo>
                  <a:cubicBezTo>
                    <a:pt x="2498142" y="546490"/>
                    <a:pt x="2499718" y="544576"/>
                    <a:pt x="2501632" y="544013"/>
                  </a:cubicBezTo>
                  <a:cubicBezTo>
                    <a:pt x="2501069" y="545589"/>
                    <a:pt x="2500619" y="546940"/>
                    <a:pt x="2500056" y="548179"/>
                  </a:cubicBezTo>
                  <a:close/>
                  <a:moveTo>
                    <a:pt x="2509514" y="408787"/>
                  </a:moveTo>
                  <a:cubicBezTo>
                    <a:pt x="2508050" y="407774"/>
                    <a:pt x="2507149" y="405635"/>
                    <a:pt x="2504447" y="405409"/>
                  </a:cubicBezTo>
                  <a:cubicBezTo>
                    <a:pt x="2500393" y="405184"/>
                    <a:pt x="2496227" y="405184"/>
                    <a:pt x="2492174" y="405409"/>
                  </a:cubicBezTo>
                  <a:cubicBezTo>
                    <a:pt x="2491949" y="404509"/>
                    <a:pt x="2491724" y="403833"/>
                    <a:pt x="2491836" y="403833"/>
                  </a:cubicBezTo>
                  <a:cubicBezTo>
                    <a:pt x="2493976" y="399892"/>
                    <a:pt x="2496790" y="398429"/>
                    <a:pt x="2493750" y="385368"/>
                  </a:cubicBezTo>
                  <a:cubicBezTo>
                    <a:pt x="2500168" y="385143"/>
                    <a:pt x="2506586" y="384805"/>
                    <a:pt x="2512891" y="384580"/>
                  </a:cubicBezTo>
                  <a:cubicBezTo>
                    <a:pt x="2514130" y="397528"/>
                    <a:pt x="2510752" y="401131"/>
                    <a:pt x="2509514" y="408787"/>
                  </a:cubicBezTo>
                  <a:close/>
                  <a:moveTo>
                    <a:pt x="2527754" y="543450"/>
                  </a:moveTo>
                  <a:cubicBezTo>
                    <a:pt x="2526628" y="544576"/>
                    <a:pt x="2525277" y="545251"/>
                    <a:pt x="2523588" y="545026"/>
                  </a:cubicBezTo>
                  <a:cubicBezTo>
                    <a:pt x="2519872" y="545026"/>
                    <a:pt x="2518634" y="543450"/>
                    <a:pt x="2518296" y="541085"/>
                  </a:cubicBezTo>
                  <a:cubicBezTo>
                    <a:pt x="2518859" y="540184"/>
                    <a:pt x="2519309" y="539171"/>
                    <a:pt x="2519535" y="537482"/>
                  </a:cubicBezTo>
                  <a:cubicBezTo>
                    <a:pt x="2523363" y="536469"/>
                    <a:pt x="2524151" y="542662"/>
                    <a:pt x="2528204" y="541198"/>
                  </a:cubicBezTo>
                  <a:cubicBezTo>
                    <a:pt x="2528092" y="542211"/>
                    <a:pt x="2527866" y="542774"/>
                    <a:pt x="2527754" y="543450"/>
                  </a:cubicBezTo>
                  <a:close/>
                  <a:moveTo>
                    <a:pt x="2523588" y="489855"/>
                  </a:moveTo>
                  <a:cubicBezTo>
                    <a:pt x="2524714" y="490080"/>
                    <a:pt x="2525840" y="490531"/>
                    <a:pt x="2526966" y="491431"/>
                  </a:cubicBezTo>
                  <a:cubicBezTo>
                    <a:pt x="2525727" y="491431"/>
                    <a:pt x="2524601" y="491093"/>
                    <a:pt x="2523588" y="489855"/>
                  </a:cubicBezTo>
                  <a:close/>
                  <a:moveTo>
                    <a:pt x="2529443" y="440088"/>
                  </a:moveTo>
                  <a:cubicBezTo>
                    <a:pt x="2524714" y="439638"/>
                    <a:pt x="2519985" y="438512"/>
                    <a:pt x="2515931" y="431982"/>
                  </a:cubicBezTo>
                  <a:cubicBezTo>
                    <a:pt x="2520097" y="427928"/>
                    <a:pt x="2525052" y="427928"/>
                    <a:pt x="2530343" y="429279"/>
                  </a:cubicBezTo>
                  <a:cubicBezTo>
                    <a:pt x="2530006" y="435585"/>
                    <a:pt x="2528429" y="436035"/>
                    <a:pt x="2529443" y="440088"/>
                  </a:cubicBezTo>
                  <a:close/>
                  <a:moveTo>
                    <a:pt x="2561194" y="627895"/>
                  </a:moveTo>
                  <a:cubicBezTo>
                    <a:pt x="2557479" y="625981"/>
                    <a:pt x="2553425" y="623166"/>
                    <a:pt x="2549822" y="621928"/>
                  </a:cubicBezTo>
                  <a:cubicBezTo>
                    <a:pt x="2543855" y="619788"/>
                    <a:pt x="2538338" y="621252"/>
                    <a:pt x="2532595" y="619113"/>
                  </a:cubicBezTo>
                  <a:cubicBezTo>
                    <a:pt x="2532483" y="619000"/>
                    <a:pt x="2532145" y="618550"/>
                    <a:pt x="2531920" y="617987"/>
                  </a:cubicBezTo>
                  <a:cubicBezTo>
                    <a:pt x="2533271" y="618212"/>
                    <a:pt x="2534510" y="618437"/>
                    <a:pt x="2535072" y="618212"/>
                  </a:cubicBezTo>
                  <a:cubicBezTo>
                    <a:pt x="2542391" y="615622"/>
                    <a:pt x="2541941" y="614497"/>
                    <a:pt x="2543630" y="617874"/>
                  </a:cubicBezTo>
                  <a:cubicBezTo>
                    <a:pt x="2547683" y="626094"/>
                    <a:pt x="2563108" y="606728"/>
                    <a:pt x="2562883" y="621703"/>
                  </a:cubicBezTo>
                  <a:cubicBezTo>
                    <a:pt x="2561082" y="620126"/>
                    <a:pt x="2561307" y="624630"/>
                    <a:pt x="2561194" y="627895"/>
                  </a:cubicBezTo>
                  <a:close/>
                  <a:moveTo>
                    <a:pt x="2565923" y="524872"/>
                  </a:moveTo>
                  <a:cubicBezTo>
                    <a:pt x="2561757" y="525097"/>
                    <a:pt x="2557591" y="525210"/>
                    <a:pt x="2553538" y="525435"/>
                  </a:cubicBezTo>
                  <a:cubicBezTo>
                    <a:pt x="2553425" y="525210"/>
                    <a:pt x="2553313" y="525097"/>
                    <a:pt x="2553200" y="524984"/>
                  </a:cubicBezTo>
                  <a:cubicBezTo>
                    <a:pt x="2556803" y="523183"/>
                    <a:pt x="2561532" y="523521"/>
                    <a:pt x="2566148" y="523746"/>
                  </a:cubicBezTo>
                  <a:cubicBezTo>
                    <a:pt x="2566148" y="524084"/>
                    <a:pt x="2565923" y="524309"/>
                    <a:pt x="2565923" y="524872"/>
                  </a:cubicBezTo>
                  <a:close/>
                  <a:moveTo>
                    <a:pt x="2627512" y="664826"/>
                  </a:moveTo>
                  <a:cubicBezTo>
                    <a:pt x="2629876" y="662011"/>
                    <a:pt x="2631453" y="664601"/>
                    <a:pt x="2632016" y="668316"/>
                  </a:cubicBezTo>
                  <a:cubicBezTo>
                    <a:pt x="2630665" y="666965"/>
                    <a:pt x="2629088" y="665952"/>
                    <a:pt x="2627512" y="665051"/>
                  </a:cubicBezTo>
                  <a:cubicBezTo>
                    <a:pt x="2627512" y="665051"/>
                    <a:pt x="2627512" y="664939"/>
                    <a:pt x="2627512" y="664826"/>
                  </a:cubicBezTo>
                  <a:close/>
                  <a:moveTo>
                    <a:pt x="2627737" y="678675"/>
                  </a:moveTo>
                  <a:cubicBezTo>
                    <a:pt x="2627737" y="677211"/>
                    <a:pt x="2627737" y="675860"/>
                    <a:pt x="2627625" y="674397"/>
                  </a:cubicBezTo>
                  <a:cubicBezTo>
                    <a:pt x="2629651" y="673834"/>
                    <a:pt x="2631228" y="672482"/>
                    <a:pt x="2632129" y="669780"/>
                  </a:cubicBezTo>
                  <a:cubicBezTo>
                    <a:pt x="2632691" y="675410"/>
                    <a:pt x="2631228" y="682278"/>
                    <a:pt x="2627737" y="678675"/>
                  </a:cubicBezTo>
                  <a:close/>
                  <a:moveTo>
                    <a:pt x="2629426" y="646361"/>
                  </a:moveTo>
                  <a:cubicBezTo>
                    <a:pt x="2627512" y="643658"/>
                    <a:pt x="2623796" y="646924"/>
                    <a:pt x="2625035" y="637353"/>
                  </a:cubicBezTo>
                  <a:cubicBezTo>
                    <a:pt x="2631678" y="641294"/>
                    <a:pt x="2640911" y="639380"/>
                    <a:pt x="2640235" y="659759"/>
                  </a:cubicBezTo>
                  <a:cubicBezTo>
                    <a:pt x="2635957" y="660547"/>
                    <a:pt x="2632241" y="650414"/>
                    <a:pt x="2629426" y="646361"/>
                  </a:cubicBezTo>
                  <a:close/>
                  <a:moveTo>
                    <a:pt x="2636182" y="678337"/>
                  </a:moveTo>
                  <a:cubicBezTo>
                    <a:pt x="2636182" y="675297"/>
                    <a:pt x="2636069" y="672257"/>
                    <a:pt x="2636069" y="669105"/>
                  </a:cubicBezTo>
                  <a:cubicBezTo>
                    <a:pt x="2637533" y="668992"/>
                    <a:pt x="2638884" y="668992"/>
                    <a:pt x="2640348" y="668879"/>
                  </a:cubicBezTo>
                  <a:cubicBezTo>
                    <a:pt x="2640348" y="671919"/>
                    <a:pt x="2640460" y="674960"/>
                    <a:pt x="2640460" y="678112"/>
                  </a:cubicBezTo>
                  <a:cubicBezTo>
                    <a:pt x="2639109" y="678225"/>
                    <a:pt x="2637646" y="678225"/>
                    <a:pt x="2636182" y="678337"/>
                  </a:cubicBezTo>
                  <a:close/>
                  <a:moveTo>
                    <a:pt x="2624923" y="632737"/>
                  </a:moveTo>
                  <a:cubicBezTo>
                    <a:pt x="2621094" y="631498"/>
                    <a:pt x="2621207" y="621140"/>
                    <a:pt x="2616253" y="623954"/>
                  </a:cubicBezTo>
                  <a:cubicBezTo>
                    <a:pt x="2614451" y="643658"/>
                    <a:pt x="2601728" y="629472"/>
                    <a:pt x="2599251" y="629246"/>
                  </a:cubicBezTo>
                  <a:cubicBezTo>
                    <a:pt x="2597112" y="629021"/>
                    <a:pt x="2595648" y="632061"/>
                    <a:pt x="2593058" y="633525"/>
                  </a:cubicBezTo>
                  <a:cubicBezTo>
                    <a:pt x="2591482" y="633412"/>
                    <a:pt x="2589906" y="633300"/>
                    <a:pt x="2588329" y="633187"/>
                  </a:cubicBezTo>
                  <a:cubicBezTo>
                    <a:pt x="2587654" y="632399"/>
                    <a:pt x="2587203" y="631273"/>
                    <a:pt x="2586528" y="629809"/>
                  </a:cubicBezTo>
                  <a:cubicBezTo>
                    <a:pt x="2586415" y="629472"/>
                    <a:pt x="2579547" y="625643"/>
                    <a:pt x="2580110" y="625531"/>
                  </a:cubicBezTo>
                  <a:cubicBezTo>
                    <a:pt x="2580110" y="625531"/>
                    <a:pt x="2578083" y="630823"/>
                    <a:pt x="2575944" y="631611"/>
                  </a:cubicBezTo>
                  <a:cubicBezTo>
                    <a:pt x="2575494" y="631611"/>
                    <a:pt x="2575043" y="631498"/>
                    <a:pt x="2574593" y="631386"/>
                  </a:cubicBezTo>
                  <a:cubicBezTo>
                    <a:pt x="2574255" y="631160"/>
                    <a:pt x="2574030" y="630823"/>
                    <a:pt x="2573805" y="630372"/>
                  </a:cubicBezTo>
                  <a:cubicBezTo>
                    <a:pt x="2572341" y="627332"/>
                    <a:pt x="2574706" y="615735"/>
                    <a:pt x="2573579" y="612019"/>
                  </a:cubicBezTo>
                  <a:cubicBezTo>
                    <a:pt x="2579097" y="614384"/>
                    <a:pt x="2582925" y="620239"/>
                    <a:pt x="2588667" y="620577"/>
                  </a:cubicBezTo>
                  <a:cubicBezTo>
                    <a:pt x="2591482" y="620802"/>
                    <a:pt x="2594297" y="619338"/>
                    <a:pt x="2597337" y="617424"/>
                  </a:cubicBezTo>
                  <a:cubicBezTo>
                    <a:pt x="2603980" y="620239"/>
                    <a:pt x="2612312" y="618325"/>
                    <a:pt x="2618392" y="619788"/>
                  </a:cubicBezTo>
                  <a:cubicBezTo>
                    <a:pt x="2618279" y="619788"/>
                    <a:pt x="2619518" y="623504"/>
                    <a:pt x="2620644" y="624180"/>
                  </a:cubicBezTo>
                  <a:cubicBezTo>
                    <a:pt x="2628751" y="628571"/>
                    <a:pt x="2630890" y="623842"/>
                    <a:pt x="2635506" y="622716"/>
                  </a:cubicBezTo>
                  <a:cubicBezTo>
                    <a:pt x="2635619" y="620914"/>
                    <a:pt x="2635394" y="619676"/>
                    <a:pt x="2635168" y="618550"/>
                  </a:cubicBezTo>
                  <a:cubicBezTo>
                    <a:pt x="2639672" y="618100"/>
                    <a:pt x="2643951" y="618437"/>
                    <a:pt x="2644289" y="627557"/>
                  </a:cubicBezTo>
                  <a:cubicBezTo>
                    <a:pt x="2635506" y="622491"/>
                    <a:pt x="2629876" y="634313"/>
                    <a:pt x="2624923" y="632737"/>
                  </a:cubicBezTo>
                  <a:close/>
                  <a:moveTo>
                    <a:pt x="2673901" y="621477"/>
                  </a:moveTo>
                  <a:cubicBezTo>
                    <a:pt x="2669397" y="622716"/>
                    <a:pt x="2665006" y="621815"/>
                    <a:pt x="2661065" y="622040"/>
                  </a:cubicBezTo>
                  <a:cubicBezTo>
                    <a:pt x="2658250" y="622153"/>
                    <a:pt x="2654197" y="629584"/>
                    <a:pt x="2650481" y="627107"/>
                  </a:cubicBezTo>
                  <a:cubicBezTo>
                    <a:pt x="2651157" y="627557"/>
                    <a:pt x="2648229" y="622491"/>
                    <a:pt x="2648342" y="622603"/>
                  </a:cubicBezTo>
                  <a:cubicBezTo>
                    <a:pt x="2647104" y="620577"/>
                    <a:pt x="2645527" y="619788"/>
                    <a:pt x="2646090" y="613483"/>
                  </a:cubicBezTo>
                  <a:cubicBezTo>
                    <a:pt x="2649355" y="604588"/>
                    <a:pt x="2654197" y="622266"/>
                    <a:pt x="2658926" y="617537"/>
                  </a:cubicBezTo>
                  <a:cubicBezTo>
                    <a:pt x="2659489" y="616974"/>
                    <a:pt x="2656561" y="608416"/>
                    <a:pt x="2656674" y="608416"/>
                  </a:cubicBezTo>
                  <a:cubicBezTo>
                    <a:pt x="2664781" y="607966"/>
                    <a:pt x="2668609" y="616185"/>
                    <a:pt x="2682345" y="611907"/>
                  </a:cubicBezTo>
                  <a:cubicBezTo>
                    <a:pt x="2684485" y="625080"/>
                    <a:pt x="2677166" y="620577"/>
                    <a:pt x="2673901" y="621477"/>
                  </a:cubicBezTo>
                  <a:close/>
                  <a:moveTo>
                    <a:pt x="2675139" y="561690"/>
                  </a:moveTo>
                  <a:cubicBezTo>
                    <a:pt x="2675139" y="558650"/>
                    <a:pt x="2675027" y="555610"/>
                    <a:pt x="2675027" y="552457"/>
                  </a:cubicBezTo>
                  <a:cubicBezTo>
                    <a:pt x="2676491" y="552345"/>
                    <a:pt x="2677842" y="552345"/>
                    <a:pt x="2679305" y="552232"/>
                  </a:cubicBezTo>
                  <a:cubicBezTo>
                    <a:pt x="2679305" y="555272"/>
                    <a:pt x="2679418" y="558312"/>
                    <a:pt x="2679418" y="561465"/>
                  </a:cubicBezTo>
                  <a:cubicBezTo>
                    <a:pt x="2678067" y="561577"/>
                    <a:pt x="2676603" y="561577"/>
                    <a:pt x="2675139" y="561690"/>
                  </a:cubicBezTo>
                  <a:close/>
                  <a:moveTo>
                    <a:pt x="2681895" y="588938"/>
                  </a:moveTo>
                  <a:cubicBezTo>
                    <a:pt x="2678517" y="588600"/>
                    <a:pt x="2674464" y="589838"/>
                    <a:pt x="2675365" y="580043"/>
                  </a:cubicBezTo>
                  <a:cubicBezTo>
                    <a:pt x="2679080" y="579592"/>
                    <a:pt x="2680882" y="583308"/>
                    <a:pt x="2681895" y="588938"/>
                  </a:cubicBezTo>
                  <a:close/>
                  <a:moveTo>
                    <a:pt x="2642037" y="480284"/>
                  </a:moveTo>
                  <a:cubicBezTo>
                    <a:pt x="2654760" y="465309"/>
                    <a:pt x="2671987" y="487153"/>
                    <a:pt x="2684597" y="473867"/>
                  </a:cubicBezTo>
                  <a:cubicBezTo>
                    <a:pt x="2684710" y="481523"/>
                    <a:pt x="2684822" y="489179"/>
                    <a:pt x="2684935" y="496836"/>
                  </a:cubicBezTo>
                  <a:cubicBezTo>
                    <a:pt x="2668046" y="488053"/>
                    <a:pt x="2650256" y="509784"/>
                    <a:pt x="2642037" y="480284"/>
                  </a:cubicBezTo>
                  <a:close/>
                  <a:moveTo>
                    <a:pt x="2688651" y="611682"/>
                  </a:moveTo>
                  <a:cubicBezTo>
                    <a:pt x="2695744" y="602787"/>
                    <a:pt x="2700135" y="612808"/>
                    <a:pt x="2705652" y="611006"/>
                  </a:cubicBezTo>
                  <a:cubicBezTo>
                    <a:pt x="2707341" y="606615"/>
                    <a:pt x="2719051" y="600647"/>
                    <a:pt x="2720515" y="610331"/>
                  </a:cubicBezTo>
                  <a:cubicBezTo>
                    <a:pt x="2708805" y="619901"/>
                    <a:pt x="2696307" y="616861"/>
                    <a:pt x="2686511" y="620914"/>
                  </a:cubicBezTo>
                  <a:cubicBezTo>
                    <a:pt x="2686624" y="615960"/>
                    <a:pt x="2687074" y="613708"/>
                    <a:pt x="2688651" y="611682"/>
                  </a:cubicBezTo>
                  <a:close/>
                  <a:moveTo>
                    <a:pt x="2697771" y="652666"/>
                  </a:moveTo>
                  <a:cubicBezTo>
                    <a:pt x="2693717" y="651765"/>
                    <a:pt x="2693154" y="658070"/>
                    <a:pt x="2689326" y="657620"/>
                  </a:cubicBezTo>
                  <a:cubicBezTo>
                    <a:pt x="2685723" y="645010"/>
                    <a:pt x="2698334" y="644559"/>
                    <a:pt x="2697771" y="652666"/>
                  </a:cubicBezTo>
                  <a:close/>
                  <a:moveTo>
                    <a:pt x="2697996" y="675635"/>
                  </a:moveTo>
                  <a:cubicBezTo>
                    <a:pt x="2697883" y="669555"/>
                    <a:pt x="2694168" y="671582"/>
                    <a:pt x="2693605" y="666628"/>
                  </a:cubicBezTo>
                  <a:cubicBezTo>
                    <a:pt x="2696082" y="664263"/>
                    <a:pt x="2698334" y="661561"/>
                    <a:pt x="2699910" y="657170"/>
                  </a:cubicBezTo>
                  <a:cubicBezTo>
                    <a:pt x="2700360" y="653567"/>
                    <a:pt x="2699797" y="648050"/>
                    <a:pt x="2701937" y="647824"/>
                  </a:cubicBezTo>
                  <a:cubicBezTo>
                    <a:pt x="2701599" y="656494"/>
                    <a:pt x="2704414" y="657845"/>
                    <a:pt x="2704301" y="666177"/>
                  </a:cubicBezTo>
                  <a:cubicBezTo>
                    <a:pt x="2701261" y="667416"/>
                    <a:pt x="2700811" y="673946"/>
                    <a:pt x="2697996" y="675635"/>
                  </a:cubicBezTo>
                  <a:close/>
                  <a:moveTo>
                    <a:pt x="2717024" y="656494"/>
                  </a:moveTo>
                  <a:cubicBezTo>
                    <a:pt x="2717137" y="659309"/>
                    <a:pt x="2717362" y="661899"/>
                    <a:pt x="2719164" y="660998"/>
                  </a:cubicBezTo>
                  <a:cubicBezTo>
                    <a:pt x="2719164" y="658408"/>
                    <a:pt x="2720852" y="655706"/>
                    <a:pt x="2721303" y="660885"/>
                  </a:cubicBezTo>
                  <a:cubicBezTo>
                    <a:pt x="2719501" y="670231"/>
                    <a:pt x="2710494" y="662574"/>
                    <a:pt x="2717024" y="656494"/>
                  </a:cubicBezTo>
                  <a:close/>
                  <a:moveTo>
                    <a:pt x="2727608" y="651427"/>
                  </a:moveTo>
                  <a:cubicBezTo>
                    <a:pt x="2727608" y="648387"/>
                    <a:pt x="2727496" y="645347"/>
                    <a:pt x="2727496" y="642195"/>
                  </a:cubicBezTo>
                  <a:cubicBezTo>
                    <a:pt x="2728959" y="642082"/>
                    <a:pt x="2730310" y="642082"/>
                    <a:pt x="2731774" y="641969"/>
                  </a:cubicBezTo>
                  <a:cubicBezTo>
                    <a:pt x="2731774" y="645010"/>
                    <a:pt x="2731887" y="648050"/>
                    <a:pt x="2731887" y="651202"/>
                  </a:cubicBezTo>
                  <a:cubicBezTo>
                    <a:pt x="2730423" y="651315"/>
                    <a:pt x="2728959" y="651427"/>
                    <a:pt x="2727608" y="651427"/>
                  </a:cubicBezTo>
                  <a:close/>
                  <a:moveTo>
                    <a:pt x="2739768" y="609542"/>
                  </a:moveTo>
                  <a:cubicBezTo>
                    <a:pt x="2738079" y="608529"/>
                    <a:pt x="2735602" y="609655"/>
                    <a:pt x="2735490" y="605151"/>
                  </a:cubicBezTo>
                  <a:cubicBezTo>
                    <a:pt x="2738642" y="607516"/>
                    <a:pt x="2746411" y="599296"/>
                    <a:pt x="2746186" y="609317"/>
                  </a:cubicBezTo>
                  <a:cubicBezTo>
                    <a:pt x="2744047" y="609317"/>
                    <a:pt x="2741908" y="609430"/>
                    <a:pt x="2739768" y="609542"/>
                  </a:cubicBezTo>
                  <a:close/>
                  <a:moveTo>
                    <a:pt x="2742245" y="476006"/>
                  </a:moveTo>
                  <a:cubicBezTo>
                    <a:pt x="2740331" y="464859"/>
                    <a:pt x="2737629" y="451010"/>
                    <a:pt x="2737742" y="462382"/>
                  </a:cubicBezTo>
                  <a:cubicBezTo>
                    <a:pt x="2737854" y="474767"/>
                    <a:pt x="2729072" y="462945"/>
                    <a:pt x="2729072" y="448983"/>
                  </a:cubicBezTo>
                  <a:cubicBezTo>
                    <a:pt x="2734814" y="448758"/>
                    <a:pt x="2740444" y="448533"/>
                    <a:pt x="2746074" y="448308"/>
                  </a:cubicBezTo>
                  <a:cubicBezTo>
                    <a:pt x="2746299" y="463508"/>
                    <a:pt x="2752379" y="465647"/>
                    <a:pt x="2759135" y="466210"/>
                  </a:cubicBezTo>
                  <a:cubicBezTo>
                    <a:pt x="2758572" y="497737"/>
                    <a:pt x="2748325" y="458779"/>
                    <a:pt x="2742245" y="476006"/>
                  </a:cubicBezTo>
                  <a:close/>
                  <a:moveTo>
                    <a:pt x="2763300" y="608529"/>
                  </a:moveTo>
                  <a:cubicBezTo>
                    <a:pt x="2761612" y="607516"/>
                    <a:pt x="2759135" y="608642"/>
                    <a:pt x="2759022" y="604138"/>
                  </a:cubicBezTo>
                  <a:cubicBezTo>
                    <a:pt x="2762174" y="606502"/>
                    <a:pt x="2769943" y="598283"/>
                    <a:pt x="2769718" y="608304"/>
                  </a:cubicBezTo>
                  <a:cubicBezTo>
                    <a:pt x="2767466" y="608304"/>
                    <a:pt x="2765327" y="608416"/>
                    <a:pt x="2763300" y="608529"/>
                  </a:cubicBezTo>
                  <a:close/>
                  <a:moveTo>
                    <a:pt x="2771745" y="603575"/>
                  </a:moveTo>
                  <a:cubicBezTo>
                    <a:pt x="2775123" y="595581"/>
                    <a:pt x="2782667" y="598846"/>
                    <a:pt x="2784581" y="607628"/>
                  </a:cubicBezTo>
                  <a:cubicBezTo>
                    <a:pt x="2780753" y="605151"/>
                    <a:pt x="2772083" y="613708"/>
                    <a:pt x="2771745" y="603575"/>
                  </a:cubicBezTo>
                  <a:close/>
                  <a:moveTo>
                    <a:pt x="2770169" y="488616"/>
                  </a:moveTo>
                  <a:cubicBezTo>
                    <a:pt x="2765552" y="479046"/>
                    <a:pt x="2773659" y="459229"/>
                    <a:pt x="2765440" y="452023"/>
                  </a:cubicBezTo>
                  <a:cubicBezTo>
                    <a:pt x="2763751" y="451010"/>
                    <a:pt x="2761274" y="452023"/>
                    <a:pt x="2761161" y="447632"/>
                  </a:cubicBezTo>
                  <a:cubicBezTo>
                    <a:pt x="2772533" y="454500"/>
                    <a:pt x="2785031" y="431756"/>
                    <a:pt x="2788972" y="451010"/>
                  </a:cubicBezTo>
                  <a:cubicBezTo>
                    <a:pt x="2787058" y="455964"/>
                    <a:pt x="2781090" y="452812"/>
                    <a:pt x="2782779" y="465084"/>
                  </a:cubicBezTo>
                  <a:cubicBezTo>
                    <a:pt x="2784468" y="465985"/>
                    <a:pt x="2785369" y="468800"/>
                    <a:pt x="2785031" y="474204"/>
                  </a:cubicBezTo>
                  <a:cubicBezTo>
                    <a:pt x="2789310" y="473979"/>
                    <a:pt x="2793588" y="473867"/>
                    <a:pt x="2797867" y="473641"/>
                  </a:cubicBezTo>
                  <a:cubicBezTo>
                    <a:pt x="2798767" y="478596"/>
                    <a:pt x="2800569" y="484563"/>
                    <a:pt x="2797979" y="478258"/>
                  </a:cubicBezTo>
                  <a:cubicBezTo>
                    <a:pt x="2784018" y="472403"/>
                    <a:pt x="2782441" y="491656"/>
                    <a:pt x="2770169" y="488616"/>
                  </a:cubicBezTo>
                  <a:close/>
                  <a:moveTo>
                    <a:pt x="2804960" y="542324"/>
                  </a:moveTo>
                  <a:cubicBezTo>
                    <a:pt x="2808676" y="541873"/>
                    <a:pt x="2810477" y="545589"/>
                    <a:pt x="2811491" y="551219"/>
                  </a:cubicBezTo>
                  <a:cubicBezTo>
                    <a:pt x="2808226" y="550993"/>
                    <a:pt x="2804172" y="552232"/>
                    <a:pt x="2804960" y="542324"/>
                  </a:cubicBezTo>
                  <a:close/>
                  <a:moveTo>
                    <a:pt x="2806987" y="533091"/>
                  </a:moveTo>
                  <a:cubicBezTo>
                    <a:pt x="2806874" y="533091"/>
                    <a:pt x="2807212" y="537370"/>
                    <a:pt x="2807100" y="537707"/>
                  </a:cubicBezTo>
                  <a:cubicBezTo>
                    <a:pt x="2805748" y="540860"/>
                    <a:pt x="2800344" y="535681"/>
                    <a:pt x="2798542" y="538045"/>
                  </a:cubicBezTo>
                  <a:cubicBezTo>
                    <a:pt x="2795502" y="524421"/>
                    <a:pt x="2804735" y="535118"/>
                    <a:pt x="2806987" y="533091"/>
                  </a:cubicBezTo>
                  <a:cubicBezTo>
                    <a:pt x="2807437" y="532753"/>
                    <a:pt x="2806424" y="524196"/>
                    <a:pt x="2806874" y="523858"/>
                  </a:cubicBezTo>
                  <a:cubicBezTo>
                    <a:pt x="2810140" y="521832"/>
                    <a:pt x="2814193" y="524984"/>
                    <a:pt x="2817571" y="523408"/>
                  </a:cubicBezTo>
                  <a:cubicBezTo>
                    <a:pt x="2817796" y="542662"/>
                    <a:pt x="2811040" y="531965"/>
                    <a:pt x="2806987" y="533091"/>
                  </a:cubicBezTo>
                  <a:close/>
                  <a:moveTo>
                    <a:pt x="2825002" y="601323"/>
                  </a:moveTo>
                  <a:cubicBezTo>
                    <a:pt x="2823763" y="604476"/>
                    <a:pt x="2816445" y="615172"/>
                    <a:pt x="2816445" y="597044"/>
                  </a:cubicBezTo>
                  <a:cubicBezTo>
                    <a:pt x="2820611" y="600535"/>
                    <a:pt x="2826240" y="597945"/>
                    <a:pt x="2825002" y="601323"/>
                  </a:cubicBezTo>
                  <a:close/>
                  <a:moveTo>
                    <a:pt x="2857542" y="480397"/>
                  </a:moveTo>
                  <a:cubicBezTo>
                    <a:pt x="2851799" y="480960"/>
                    <a:pt x="2849322" y="486252"/>
                    <a:pt x="2844819" y="485576"/>
                  </a:cubicBezTo>
                  <a:cubicBezTo>
                    <a:pt x="2840652" y="484901"/>
                    <a:pt x="2838288" y="478596"/>
                    <a:pt x="2834009" y="476794"/>
                  </a:cubicBezTo>
                  <a:cubicBezTo>
                    <a:pt x="2831532" y="475781"/>
                    <a:pt x="2823989" y="486590"/>
                    <a:pt x="2825452" y="472515"/>
                  </a:cubicBezTo>
                  <a:cubicBezTo>
                    <a:pt x="2838063" y="472290"/>
                    <a:pt x="2853713" y="470939"/>
                    <a:pt x="2863847" y="470939"/>
                  </a:cubicBezTo>
                  <a:cubicBezTo>
                    <a:pt x="2867562" y="470939"/>
                    <a:pt x="2874093" y="466323"/>
                    <a:pt x="2876683" y="474993"/>
                  </a:cubicBezTo>
                  <a:cubicBezTo>
                    <a:pt x="2872066" y="488279"/>
                    <a:pt x="2865311" y="479496"/>
                    <a:pt x="2857542" y="480397"/>
                  </a:cubicBezTo>
                  <a:close/>
                  <a:moveTo>
                    <a:pt x="3062688" y="352152"/>
                  </a:moveTo>
                  <a:cubicBezTo>
                    <a:pt x="3055594" y="366339"/>
                    <a:pt x="3055932" y="335376"/>
                    <a:pt x="3062688" y="352152"/>
                  </a:cubicBezTo>
                  <a:lnTo>
                    <a:pt x="3062688" y="352152"/>
                  </a:lnTo>
                  <a:close/>
                  <a:moveTo>
                    <a:pt x="2983309" y="323216"/>
                  </a:moveTo>
                  <a:cubicBezTo>
                    <a:pt x="2987700" y="321527"/>
                    <a:pt x="2992654" y="316911"/>
                    <a:pt x="2991866" y="327494"/>
                  </a:cubicBezTo>
                  <a:cubicBezTo>
                    <a:pt x="2988151" y="337966"/>
                    <a:pt x="2981283" y="338754"/>
                    <a:pt x="2974865" y="332786"/>
                  </a:cubicBezTo>
                  <a:cubicBezTo>
                    <a:pt x="2971824" y="320063"/>
                    <a:pt x="2980832" y="324229"/>
                    <a:pt x="2983309" y="323216"/>
                  </a:cubicBezTo>
                  <a:close/>
                  <a:moveTo>
                    <a:pt x="2968447" y="328508"/>
                  </a:moveTo>
                  <a:cubicBezTo>
                    <a:pt x="2963605" y="329971"/>
                    <a:pt x="2960453" y="327720"/>
                    <a:pt x="2959777" y="319725"/>
                  </a:cubicBezTo>
                  <a:cubicBezTo>
                    <a:pt x="2964619" y="318149"/>
                    <a:pt x="2967884" y="320401"/>
                    <a:pt x="2968447" y="328508"/>
                  </a:cubicBezTo>
                  <a:close/>
                  <a:moveTo>
                    <a:pt x="2923972" y="348775"/>
                  </a:moveTo>
                  <a:cubicBezTo>
                    <a:pt x="2927012" y="346072"/>
                    <a:pt x="2929039" y="341343"/>
                    <a:pt x="2930165" y="334700"/>
                  </a:cubicBezTo>
                  <a:cubicBezTo>
                    <a:pt x="2925548" y="335151"/>
                    <a:pt x="2912938" y="330084"/>
                    <a:pt x="2919356" y="321414"/>
                  </a:cubicBezTo>
                  <a:cubicBezTo>
                    <a:pt x="2922509" y="334813"/>
                    <a:pt x="2939735" y="316235"/>
                    <a:pt x="2942888" y="329634"/>
                  </a:cubicBezTo>
                  <a:cubicBezTo>
                    <a:pt x="2935907" y="325805"/>
                    <a:pt x="2940073" y="344721"/>
                    <a:pt x="2936695" y="348324"/>
                  </a:cubicBezTo>
                  <a:cubicBezTo>
                    <a:pt x="2932980" y="347086"/>
                    <a:pt x="2926337" y="361610"/>
                    <a:pt x="2923972" y="348775"/>
                  </a:cubicBezTo>
                  <a:close/>
                  <a:moveTo>
                    <a:pt x="3031612" y="427028"/>
                  </a:moveTo>
                  <a:cubicBezTo>
                    <a:pt x="3025081" y="430743"/>
                    <a:pt x="3027334" y="414530"/>
                    <a:pt x="3020803" y="418245"/>
                  </a:cubicBezTo>
                  <a:cubicBezTo>
                    <a:pt x="3021591" y="430405"/>
                    <a:pt x="3008755" y="414417"/>
                    <a:pt x="3012471" y="432432"/>
                  </a:cubicBezTo>
                  <a:cubicBezTo>
                    <a:pt x="3007066" y="426352"/>
                    <a:pt x="3002112" y="433108"/>
                    <a:pt x="2997609" y="433108"/>
                  </a:cubicBezTo>
                  <a:cubicBezTo>
                    <a:pt x="2994456" y="433108"/>
                    <a:pt x="2993105" y="429167"/>
                    <a:pt x="2991191" y="428829"/>
                  </a:cubicBezTo>
                  <a:cubicBezTo>
                    <a:pt x="2987588" y="428153"/>
                    <a:pt x="2987926" y="437048"/>
                    <a:pt x="2984773" y="429054"/>
                  </a:cubicBezTo>
                  <a:cubicBezTo>
                    <a:pt x="2981733" y="421510"/>
                    <a:pt x="2968784" y="435472"/>
                    <a:pt x="2965632" y="429842"/>
                  </a:cubicBezTo>
                  <a:cubicBezTo>
                    <a:pt x="2962254" y="429617"/>
                    <a:pt x="2963830" y="418133"/>
                    <a:pt x="2959102" y="420947"/>
                  </a:cubicBezTo>
                  <a:cubicBezTo>
                    <a:pt x="2951670" y="422636"/>
                    <a:pt x="2959439" y="433333"/>
                    <a:pt x="2955048" y="434909"/>
                  </a:cubicBezTo>
                  <a:cubicBezTo>
                    <a:pt x="2952909" y="427478"/>
                    <a:pt x="2946041" y="437386"/>
                    <a:pt x="2940186" y="435585"/>
                  </a:cubicBezTo>
                  <a:cubicBezTo>
                    <a:pt x="2935569" y="434234"/>
                    <a:pt x="2930503" y="430631"/>
                    <a:pt x="2929377" y="422186"/>
                  </a:cubicBezTo>
                  <a:cubicBezTo>
                    <a:pt x="2938272" y="417907"/>
                    <a:pt x="2939510" y="430743"/>
                    <a:pt x="2946603" y="430631"/>
                  </a:cubicBezTo>
                  <a:cubicBezTo>
                    <a:pt x="2946378" y="413741"/>
                    <a:pt x="2958989" y="423312"/>
                    <a:pt x="2956850" y="402595"/>
                  </a:cubicBezTo>
                  <a:cubicBezTo>
                    <a:pt x="2960565" y="401131"/>
                    <a:pt x="2967658" y="415093"/>
                    <a:pt x="2969685" y="402032"/>
                  </a:cubicBezTo>
                  <a:cubicBezTo>
                    <a:pt x="2966532" y="398091"/>
                    <a:pt x="2961353" y="398766"/>
                    <a:pt x="2963042" y="383904"/>
                  </a:cubicBezTo>
                  <a:cubicBezTo>
                    <a:pt x="2957525" y="384917"/>
                    <a:pt x="2947729" y="371631"/>
                    <a:pt x="2954260" y="361273"/>
                  </a:cubicBezTo>
                  <a:cubicBezTo>
                    <a:pt x="2954372" y="367353"/>
                    <a:pt x="2958088" y="365326"/>
                    <a:pt x="2958651" y="370280"/>
                  </a:cubicBezTo>
                  <a:cubicBezTo>
                    <a:pt x="2962029" y="372082"/>
                    <a:pt x="2960678" y="384692"/>
                    <a:pt x="2967321" y="379062"/>
                  </a:cubicBezTo>
                  <a:cubicBezTo>
                    <a:pt x="2968447" y="390772"/>
                    <a:pt x="2970586" y="400118"/>
                    <a:pt x="2974076" y="406423"/>
                  </a:cubicBezTo>
                  <a:cubicBezTo>
                    <a:pt x="2981508" y="409801"/>
                    <a:pt x="2982183" y="399217"/>
                    <a:pt x="2988939" y="401243"/>
                  </a:cubicBezTo>
                  <a:cubicBezTo>
                    <a:pt x="2998622" y="410476"/>
                    <a:pt x="3011345" y="407098"/>
                    <a:pt x="3018889" y="404621"/>
                  </a:cubicBezTo>
                  <a:cubicBezTo>
                    <a:pt x="3026095" y="402144"/>
                    <a:pt x="3035440" y="405072"/>
                    <a:pt x="3040056" y="394488"/>
                  </a:cubicBezTo>
                  <a:cubicBezTo>
                    <a:pt x="3028009" y="395051"/>
                    <a:pt x="3015849" y="395501"/>
                    <a:pt x="3003801" y="396064"/>
                  </a:cubicBezTo>
                  <a:cubicBezTo>
                    <a:pt x="2999973" y="390097"/>
                    <a:pt x="2997383" y="386944"/>
                    <a:pt x="2990853" y="382778"/>
                  </a:cubicBezTo>
                  <a:cubicBezTo>
                    <a:pt x="2985336" y="379288"/>
                    <a:pt x="2974639" y="390322"/>
                    <a:pt x="2975765" y="369605"/>
                  </a:cubicBezTo>
                  <a:cubicBezTo>
                    <a:pt x="2980157" y="367015"/>
                    <a:pt x="2981620" y="377148"/>
                    <a:pt x="2986574" y="378387"/>
                  </a:cubicBezTo>
                  <a:cubicBezTo>
                    <a:pt x="2985449" y="378162"/>
                    <a:pt x="2988263" y="373996"/>
                    <a:pt x="2988601" y="373658"/>
                  </a:cubicBezTo>
                  <a:cubicBezTo>
                    <a:pt x="2996708" y="368028"/>
                    <a:pt x="2998847" y="380188"/>
                    <a:pt x="3001437" y="373095"/>
                  </a:cubicBezTo>
                  <a:cubicBezTo>
                    <a:pt x="3002675" y="369717"/>
                    <a:pt x="3011007" y="368479"/>
                    <a:pt x="3012021" y="368028"/>
                  </a:cubicBezTo>
                  <a:cubicBezTo>
                    <a:pt x="3015624" y="366565"/>
                    <a:pt x="3020240" y="371744"/>
                    <a:pt x="3022604" y="362962"/>
                  </a:cubicBezTo>
                  <a:cubicBezTo>
                    <a:pt x="3019677" y="341006"/>
                    <a:pt x="3003013" y="365326"/>
                    <a:pt x="2999072" y="354742"/>
                  </a:cubicBezTo>
                  <a:cubicBezTo>
                    <a:pt x="2999072" y="345509"/>
                    <a:pt x="3001774" y="337740"/>
                    <a:pt x="3003126" y="336164"/>
                  </a:cubicBezTo>
                  <a:cubicBezTo>
                    <a:pt x="3005040" y="333800"/>
                    <a:pt x="3007066" y="340555"/>
                    <a:pt x="3007404" y="340555"/>
                  </a:cubicBezTo>
                  <a:cubicBezTo>
                    <a:pt x="3009994" y="341006"/>
                    <a:pt x="3010332" y="335601"/>
                    <a:pt x="3013709" y="335714"/>
                  </a:cubicBezTo>
                  <a:cubicBezTo>
                    <a:pt x="3019001" y="335826"/>
                    <a:pt x="3026208" y="356206"/>
                    <a:pt x="3030824" y="339542"/>
                  </a:cubicBezTo>
                  <a:cubicBezTo>
                    <a:pt x="3031499" y="328508"/>
                    <a:pt x="3021141" y="342469"/>
                    <a:pt x="3024293" y="326031"/>
                  </a:cubicBezTo>
                  <a:cubicBezTo>
                    <a:pt x="3033526" y="322428"/>
                    <a:pt x="3036454" y="333349"/>
                    <a:pt x="3045686" y="329746"/>
                  </a:cubicBezTo>
                  <a:cubicBezTo>
                    <a:pt x="3047825" y="342019"/>
                    <a:pt x="3041408" y="335263"/>
                    <a:pt x="3039381" y="339204"/>
                  </a:cubicBezTo>
                  <a:cubicBezTo>
                    <a:pt x="3038480" y="340893"/>
                    <a:pt x="3038255" y="352040"/>
                    <a:pt x="3037467" y="353053"/>
                  </a:cubicBezTo>
                  <a:cubicBezTo>
                    <a:pt x="3034877" y="356206"/>
                    <a:pt x="3029135" y="350013"/>
                    <a:pt x="3029022" y="358007"/>
                  </a:cubicBezTo>
                  <a:cubicBezTo>
                    <a:pt x="3030711" y="358908"/>
                    <a:pt x="3031499" y="361723"/>
                    <a:pt x="3031274" y="367128"/>
                  </a:cubicBezTo>
                  <a:cubicBezTo>
                    <a:pt x="3039494" y="367465"/>
                    <a:pt x="3049965" y="362736"/>
                    <a:pt x="3052667" y="375459"/>
                  </a:cubicBezTo>
                  <a:cubicBezTo>
                    <a:pt x="3040845" y="374784"/>
                    <a:pt x="3051428" y="380977"/>
                    <a:pt x="3050753" y="393925"/>
                  </a:cubicBezTo>
                  <a:cubicBezTo>
                    <a:pt x="3047037" y="395163"/>
                    <a:pt x="3040056" y="389759"/>
                    <a:pt x="3042308" y="403495"/>
                  </a:cubicBezTo>
                  <a:cubicBezTo>
                    <a:pt x="3046024" y="403721"/>
                    <a:pt x="3048951" y="402144"/>
                    <a:pt x="3050753" y="398541"/>
                  </a:cubicBezTo>
                  <a:cubicBezTo>
                    <a:pt x="3053005" y="404509"/>
                    <a:pt x="3053005" y="415543"/>
                    <a:pt x="3057396" y="416669"/>
                  </a:cubicBezTo>
                  <a:cubicBezTo>
                    <a:pt x="3059085" y="417682"/>
                    <a:pt x="3061562" y="416669"/>
                    <a:pt x="3061675" y="421060"/>
                  </a:cubicBezTo>
                  <a:cubicBezTo>
                    <a:pt x="3050302" y="420610"/>
                    <a:pt x="3040169" y="422186"/>
                    <a:pt x="3031612" y="427028"/>
                  </a:cubicBezTo>
                  <a:close/>
                  <a:moveTo>
                    <a:pt x="3058972" y="393700"/>
                  </a:moveTo>
                  <a:cubicBezTo>
                    <a:pt x="3058522" y="380301"/>
                    <a:pt x="3071132" y="374221"/>
                    <a:pt x="3071696" y="388520"/>
                  </a:cubicBezTo>
                  <a:cubicBezTo>
                    <a:pt x="3065052" y="385480"/>
                    <a:pt x="3065503" y="396740"/>
                    <a:pt x="3058972" y="393700"/>
                  </a:cubicBezTo>
                  <a:close/>
                  <a:moveTo>
                    <a:pt x="3118084" y="349788"/>
                  </a:moveTo>
                  <a:cubicBezTo>
                    <a:pt x="3113130" y="350013"/>
                    <a:pt x="3108176" y="350238"/>
                    <a:pt x="3103222" y="350464"/>
                  </a:cubicBezTo>
                  <a:cubicBezTo>
                    <a:pt x="3101983" y="327157"/>
                    <a:pt x="3116846" y="337853"/>
                    <a:pt x="3118084" y="349788"/>
                  </a:cubicBezTo>
                  <a:close/>
                  <a:moveTo>
                    <a:pt x="3106937" y="318037"/>
                  </a:moveTo>
                  <a:cubicBezTo>
                    <a:pt x="3106937" y="321077"/>
                    <a:pt x="3107050" y="324117"/>
                    <a:pt x="3107050" y="327269"/>
                  </a:cubicBezTo>
                  <a:cubicBezTo>
                    <a:pt x="3104911" y="327382"/>
                    <a:pt x="3102771" y="327494"/>
                    <a:pt x="3100632" y="327494"/>
                  </a:cubicBezTo>
                  <a:cubicBezTo>
                    <a:pt x="3100632" y="324454"/>
                    <a:pt x="3100520" y="321414"/>
                    <a:pt x="3100520" y="318262"/>
                  </a:cubicBezTo>
                  <a:cubicBezTo>
                    <a:pt x="3102659" y="318262"/>
                    <a:pt x="3104798" y="318149"/>
                    <a:pt x="3106937" y="318037"/>
                  </a:cubicBezTo>
                  <a:close/>
                  <a:moveTo>
                    <a:pt x="3110540" y="423650"/>
                  </a:moveTo>
                  <a:cubicBezTo>
                    <a:pt x="3102659" y="428942"/>
                    <a:pt x="3104348" y="412503"/>
                    <a:pt x="3097592" y="414980"/>
                  </a:cubicBezTo>
                  <a:cubicBezTo>
                    <a:pt x="3097142" y="423087"/>
                    <a:pt x="3094102" y="425564"/>
                    <a:pt x="3089148" y="424550"/>
                  </a:cubicBezTo>
                  <a:cubicBezTo>
                    <a:pt x="3087121" y="409801"/>
                    <a:pt x="3096128" y="417907"/>
                    <a:pt x="3095340" y="405860"/>
                  </a:cubicBezTo>
                  <a:cubicBezTo>
                    <a:pt x="3092976" y="404959"/>
                    <a:pt x="3091962" y="400906"/>
                    <a:pt x="3090949" y="396852"/>
                  </a:cubicBezTo>
                  <a:cubicBezTo>
                    <a:pt x="3094665" y="392574"/>
                    <a:pt x="3097367" y="386268"/>
                    <a:pt x="3099281" y="378049"/>
                  </a:cubicBezTo>
                  <a:cubicBezTo>
                    <a:pt x="3100970" y="376923"/>
                    <a:pt x="3103447" y="377711"/>
                    <a:pt x="3103447" y="373320"/>
                  </a:cubicBezTo>
                  <a:cubicBezTo>
                    <a:pt x="3113130" y="373433"/>
                    <a:pt x="3122025" y="375347"/>
                    <a:pt x="3127092" y="386156"/>
                  </a:cubicBezTo>
                  <a:cubicBezTo>
                    <a:pt x="3115494" y="392349"/>
                    <a:pt x="3099619" y="367353"/>
                    <a:pt x="3099619" y="401131"/>
                  </a:cubicBezTo>
                  <a:cubicBezTo>
                    <a:pt x="3107050" y="400005"/>
                    <a:pt x="3113242" y="401806"/>
                    <a:pt x="3116846" y="409575"/>
                  </a:cubicBezTo>
                  <a:cubicBezTo>
                    <a:pt x="3111103" y="407098"/>
                    <a:pt x="3109077" y="411827"/>
                    <a:pt x="3110540" y="423650"/>
                  </a:cubicBezTo>
                  <a:close/>
                  <a:moveTo>
                    <a:pt x="3127542" y="422974"/>
                  </a:moveTo>
                  <a:cubicBezTo>
                    <a:pt x="3122701" y="424438"/>
                    <a:pt x="3119548" y="422186"/>
                    <a:pt x="3118872" y="414079"/>
                  </a:cubicBezTo>
                  <a:cubicBezTo>
                    <a:pt x="3122701" y="414980"/>
                    <a:pt x="3129569" y="409012"/>
                    <a:pt x="3127542" y="422974"/>
                  </a:cubicBezTo>
                  <a:close/>
                  <a:moveTo>
                    <a:pt x="3132609" y="326143"/>
                  </a:moveTo>
                  <a:cubicBezTo>
                    <a:pt x="3132046" y="316122"/>
                    <a:pt x="3134185" y="311506"/>
                    <a:pt x="3138801" y="312069"/>
                  </a:cubicBezTo>
                  <a:cubicBezTo>
                    <a:pt x="3138914" y="316685"/>
                    <a:pt x="3138914" y="321302"/>
                    <a:pt x="3139027" y="325805"/>
                  </a:cubicBezTo>
                  <a:cubicBezTo>
                    <a:pt x="3136887" y="326031"/>
                    <a:pt x="3134748" y="326031"/>
                    <a:pt x="3132609" y="326143"/>
                  </a:cubicBezTo>
                  <a:close/>
                  <a:moveTo>
                    <a:pt x="3140378" y="422411"/>
                  </a:moveTo>
                  <a:cubicBezTo>
                    <a:pt x="3136887" y="408675"/>
                    <a:pt x="3151299" y="409801"/>
                    <a:pt x="3150962" y="417344"/>
                  </a:cubicBezTo>
                  <a:cubicBezTo>
                    <a:pt x="3148484" y="421398"/>
                    <a:pt x="3145332" y="423650"/>
                    <a:pt x="3140378" y="422411"/>
                  </a:cubicBezTo>
                  <a:close/>
                  <a:moveTo>
                    <a:pt x="3150399" y="376022"/>
                  </a:moveTo>
                  <a:cubicBezTo>
                    <a:pt x="3156479" y="376585"/>
                    <a:pt x="3164923" y="371406"/>
                    <a:pt x="3165486" y="384580"/>
                  </a:cubicBezTo>
                  <a:cubicBezTo>
                    <a:pt x="3159406" y="384017"/>
                    <a:pt x="3150849" y="389196"/>
                    <a:pt x="3150399" y="376022"/>
                  </a:cubicBezTo>
                  <a:close/>
                  <a:moveTo>
                    <a:pt x="3218631" y="373095"/>
                  </a:moveTo>
                  <a:cubicBezTo>
                    <a:pt x="3222797" y="360822"/>
                    <a:pt x="3231466" y="357782"/>
                    <a:pt x="3239686" y="353841"/>
                  </a:cubicBezTo>
                  <a:cubicBezTo>
                    <a:pt x="3242163" y="359133"/>
                    <a:pt x="3242275" y="369942"/>
                    <a:pt x="3242163" y="381314"/>
                  </a:cubicBezTo>
                  <a:cubicBezTo>
                    <a:pt x="3233605" y="387732"/>
                    <a:pt x="3227751" y="381427"/>
                    <a:pt x="3220883" y="382215"/>
                  </a:cubicBezTo>
                  <a:cubicBezTo>
                    <a:pt x="3218406" y="382440"/>
                    <a:pt x="3217617" y="386043"/>
                    <a:pt x="3214577" y="387057"/>
                  </a:cubicBezTo>
                  <a:cubicBezTo>
                    <a:pt x="3205007" y="390322"/>
                    <a:pt x="3194085" y="389309"/>
                    <a:pt x="3188793" y="374334"/>
                  </a:cubicBezTo>
                  <a:cubicBezTo>
                    <a:pt x="3198138" y="362061"/>
                    <a:pt x="3208272" y="366227"/>
                    <a:pt x="3218631" y="373095"/>
                  </a:cubicBezTo>
                  <a:close/>
                  <a:moveTo>
                    <a:pt x="3190032" y="314546"/>
                  </a:moveTo>
                  <a:cubicBezTo>
                    <a:pt x="3192396" y="312182"/>
                    <a:pt x="3195887" y="309367"/>
                    <a:pt x="3198476" y="309592"/>
                  </a:cubicBezTo>
                  <a:cubicBezTo>
                    <a:pt x="3200841" y="309705"/>
                    <a:pt x="3199489" y="312857"/>
                    <a:pt x="3200728" y="314096"/>
                  </a:cubicBezTo>
                  <a:cubicBezTo>
                    <a:pt x="3203543" y="317248"/>
                    <a:pt x="3217392" y="317586"/>
                    <a:pt x="3209398" y="327494"/>
                  </a:cubicBezTo>
                  <a:cubicBezTo>
                    <a:pt x="3205570" y="317136"/>
                    <a:pt x="3193072" y="326481"/>
                    <a:pt x="3185866" y="323891"/>
                  </a:cubicBezTo>
                  <a:cubicBezTo>
                    <a:pt x="3185415" y="314996"/>
                    <a:pt x="3187329" y="317248"/>
                    <a:pt x="3190032" y="314546"/>
                  </a:cubicBezTo>
                  <a:close/>
                  <a:moveTo>
                    <a:pt x="3170665" y="457991"/>
                  </a:moveTo>
                  <a:cubicBezTo>
                    <a:pt x="3170665" y="454951"/>
                    <a:pt x="3170553" y="451911"/>
                    <a:pt x="3170553" y="448758"/>
                  </a:cubicBezTo>
                  <a:cubicBezTo>
                    <a:pt x="3172017" y="448646"/>
                    <a:pt x="3173368" y="448646"/>
                    <a:pt x="3174831" y="448533"/>
                  </a:cubicBezTo>
                  <a:cubicBezTo>
                    <a:pt x="3174831" y="451573"/>
                    <a:pt x="3174944" y="454613"/>
                    <a:pt x="3174944" y="457766"/>
                  </a:cubicBezTo>
                  <a:cubicBezTo>
                    <a:pt x="3173593" y="457878"/>
                    <a:pt x="3172129" y="457878"/>
                    <a:pt x="3170665" y="457991"/>
                  </a:cubicBezTo>
                  <a:close/>
                  <a:moveTo>
                    <a:pt x="3204219" y="410589"/>
                  </a:moveTo>
                  <a:cubicBezTo>
                    <a:pt x="3195549" y="406423"/>
                    <a:pt x="3185415" y="405747"/>
                    <a:pt x="3174269" y="407211"/>
                  </a:cubicBezTo>
                  <a:cubicBezTo>
                    <a:pt x="3173030" y="417344"/>
                    <a:pt x="3180461" y="421623"/>
                    <a:pt x="3172354" y="421060"/>
                  </a:cubicBezTo>
                  <a:cubicBezTo>
                    <a:pt x="3168639" y="420159"/>
                    <a:pt x="3167400" y="413291"/>
                    <a:pt x="3167851" y="402820"/>
                  </a:cubicBezTo>
                  <a:cubicBezTo>
                    <a:pt x="3183164" y="401469"/>
                    <a:pt x="3200390" y="404171"/>
                    <a:pt x="3212550" y="396289"/>
                  </a:cubicBezTo>
                  <a:cubicBezTo>
                    <a:pt x="3216604" y="404284"/>
                    <a:pt x="3210974" y="407999"/>
                    <a:pt x="3212888" y="423875"/>
                  </a:cubicBezTo>
                  <a:cubicBezTo>
                    <a:pt x="3207258" y="424100"/>
                    <a:pt x="3201516" y="424325"/>
                    <a:pt x="3195887" y="424550"/>
                  </a:cubicBezTo>
                  <a:cubicBezTo>
                    <a:pt x="3192171" y="406761"/>
                    <a:pt x="3205007" y="422749"/>
                    <a:pt x="3204219" y="410589"/>
                  </a:cubicBezTo>
                  <a:close/>
                  <a:moveTo>
                    <a:pt x="3200615" y="465872"/>
                  </a:moveTo>
                  <a:cubicBezTo>
                    <a:pt x="3188230" y="466435"/>
                    <a:pt x="3207484" y="453149"/>
                    <a:pt x="3207033" y="465647"/>
                  </a:cubicBezTo>
                  <a:cubicBezTo>
                    <a:pt x="3204894" y="465647"/>
                    <a:pt x="3202755" y="465760"/>
                    <a:pt x="3200615" y="465872"/>
                  </a:cubicBezTo>
                  <a:close/>
                  <a:moveTo>
                    <a:pt x="3211312" y="465422"/>
                  </a:moveTo>
                  <a:cubicBezTo>
                    <a:pt x="3213902" y="459004"/>
                    <a:pt x="3221671" y="457878"/>
                    <a:pt x="3222008" y="469588"/>
                  </a:cubicBezTo>
                  <a:cubicBezTo>
                    <a:pt x="3218856" y="467224"/>
                    <a:pt x="3211087" y="475443"/>
                    <a:pt x="3211312" y="465422"/>
                  </a:cubicBezTo>
                  <a:close/>
                  <a:moveTo>
                    <a:pt x="3236195" y="413741"/>
                  </a:moveTo>
                  <a:cubicBezTo>
                    <a:pt x="3235970" y="428041"/>
                    <a:pt x="3225724" y="421961"/>
                    <a:pt x="3219306" y="423650"/>
                  </a:cubicBezTo>
                  <a:cubicBezTo>
                    <a:pt x="3221445" y="409125"/>
                    <a:pt x="3220094" y="411490"/>
                    <a:pt x="3216829" y="400793"/>
                  </a:cubicBezTo>
                  <a:cubicBezTo>
                    <a:pt x="3224373" y="402595"/>
                    <a:pt x="3237321" y="392461"/>
                    <a:pt x="3236195" y="413741"/>
                  </a:cubicBezTo>
                  <a:close/>
                  <a:moveTo>
                    <a:pt x="3240924" y="445831"/>
                  </a:moveTo>
                  <a:cubicBezTo>
                    <a:pt x="3237434" y="434684"/>
                    <a:pt x="3248017" y="431982"/>
                    <a:pt x="3247230" y="440989"/>
                  </a:cubicBezTo>
                  <a:cubicBezTo>
                    <a:pt x="3244527" y="441327"/>
                    <a:pt x="3244415" y="446957"/>
                    <a:pt x="3240924" y="445831"/>
                  </a:cubicBezTo>
                  <a:close/>
                  <a:moveTo>
                    <a:pt x="3245653" y="326031"/>
                  </a:moveTo>
                  <a:cubicBezTo>
                    <a:pt x="3243626" y="311281"/>
                    <a:pt x="3252634" y="319388"/>
                    <a:pt x="3251846" y="307340"/>
                  </a:cubicBezTo>
                  <a:cubicBezTo>
                    <a:pt x="3258489" y="312970"/>
                    <a:pt x="3269636" y="308016"/>
                    <a:pt x="3271325" y="324905"/>
                  </a:cubicBezTo>
                  <a:cubicBezTo>
                    <a:pt x="3262542" y="335939"/>
                    <a:pt x="3255674" y="331660"/>
                    <a:pt x="3245653" y="326031"/>
                  </a:cubicBezTo>
                  <a:close/>
                  <a:moveTo>
                    <a:pt x="3268397" y="426239"/>
                  </a:moveTo>
                  <a:cubicBezTo>
                    <a:pt x="3267721" y="418133"/>
                    <a:pt x="3264569" y="415881"/>
                    <a:pt x="3259727" y="417457"/>
                  </a:cubicBezTo>
                  <a:cubicBezTo>
                    <a:pt x="3258601" y="385705"/>
                    <a:pt x="3280332" y="420159"/>
                    <a:pt x="3268397" y="426239"/>
                  </a:cubicBezTo>
                  <a:close/>
                  <a:moveTo>
                    <a:pt x="3289002" y="374784"/>
                  </a:moveTo>
                  <a:cubicBezTo>
                    <a:pt x="3291704" y="368366"/>
                    <a:pt x="3298235" y="369830"/>
                    <a:pt x="3303864" y="369605"/>
                  </a:cubicBezTo>
                  <a:cubicBezTo>
                    <a:pt x="3306679" y="384692"/>
                    <a:pt x="3289565" y="381427"/>
                    <a:pt x="3289002" y="374784"/>
                  </a:cubicBezTo>
                  <a:close/>
                  <a:moveTo>
                    <a:pt x="3316137" y="327607"/>
                  </a:moveTo>
                  <a:cubicBezTo>
                    <a:pt x="3316024" y="322991"/>
                    <a:pt x="3316024" y="318374"/>
                    <a:pt x="3315912" y="313871"/>
                  </a:cubicBezTo>
                  <a:cubicBezTo>
                    <a:pt x="3317375" y="313758"/>
                    <a:pt x="3318726" y="313758"/>
                    <a:pt x="3320190" y="313645"/>
                  </a:cubicBezTo>
                  <a:cubicBezTo>
                    <a:pt x="3320190" y="318262"/>
                    <a:pt x="3321992" y="319050"/>
                    <a:pt x="3322442" y="322765"/>
                  </a:cubicBezTo>
                  <a:cubicBezTo>
                    <a:pt x="3319740" y="323103"/>
                    <a:pt x="3319515" y="328733"/>
                    <a:pt x="3316137" y="327607"/>
                  </a:cubicBezTo>
                  <a:close/>
                  <a:moveTo>
                    <a:pt x="3424565" y="304638"/>
                  </a:moveTo>
                  <a:cubicBezTo>
                    <a:pt x="3424565" y="310943"/>
                    <a:pt x="3425691" y="314659"/>
                    <a:pt x="3426929" y="318374"/>
                  </a:cubicBezTo>
                  <a:cubicBezTo>
                    <a:pt x="3424452" y="322315"/>
                    <a:pt x="3421300" y="324680"/>
                    <a:pt x="3416346" y="323441"/>
                  </a:cubicBezTo>
                  <a:cubicBezTo>
                    <a:pt x="3416908" y="312632"/>
                    <a:pt x="3417359" y="301823"/>
                    <a:pt x="3424565" y="304638"/>
                  </a:cubicBezTo>
                  <a:close/>
                  <a:moveTo>
                    <a:pt x="3361512" y="371744"/>
                  </a:moveTo>
                  <a:cubicBezTo>
                    <a:pt x="3360049" y="375459"/>
                    <a:pt x="3349803" y="382440"/>
                    <a:pt x="3348677" y="372307"/>
                  </a:cubicBezTo>
                  <a:cubicBezTo>
                    <a:pt x="3350140" y="368591"/>
                    <a:pt x="3360499" y="361498"/>
                    <a:pt x="3361512" y="371744"/>
                  </a:cubicBezTo>
                  <a:close/>
                  <a:moveTo>
                    <a:pt x="3347100" y="409125"/>
                  </a:moveTo>
                  <a:cubicBezTo>
                    <a:pt x="3349803" y="407098"/>
                    <a:pt x="3351379" y="403045"/>
                    <a:pt x="3351154" y="395163"/>
                  </a:cubicBezTo>
                  <a:cubicBezTo>
                    <a:pt x="3357909" y="400005"/>
                    <a:pt x="3355995" y="395389"/>
                    <a:pt x="3363989" y="394600"/>
                  </a:cubicBezTo>
                  <a:cubicBezTo>
                    <a:pt x="3362301" y="409463"/>
                    <a:pt x="3369619" y="403946"/>
                    <a:pt x="3370632" y="412728"/>
                  </a:cubicBezTo>
                  <a:cubicBezTo>
                    <a:pt x="3359824" y="412615"/>
                    <a:pt x="3354419" y="421848"/>
                    <a:pt x="3347100" y="409125"/>
                  </a:cubicBezTo>
                  <a:close/>
                  <a:moveTo>
                    <a:pt x="3373447" y="311393"/>
                  </a:moveTo>
                  <a:cubicBezTo>
                    <a:pt x="3379077" y="304750"/>
                    <a:pt x="3397655" y="302048"/>
                    <a:pt x="3401145" y="310268"/>
                  </a:cubicBezTo>
                  <a:cubicBezTo>
                    <a:pt x="3396191" y="311844"/>
                    <a:pt x="3397430" y="326368"/>
                    <a:pt x="3390674" y="324454"/>
                  </a:cubicBezTo>
                  <a:cubicBezTo>
                    <a:pt x="3388535" y="312069"/>
                    <a:pt x="3373110" y="329521"/>
                    <a:pt x="3373447" y="311393"/>
                  </a:cubicBezTo>
                  <a:close/>
                  <a:moveTo>
                    <a:pt x="3402046" y="374559"/>
                  </a:moveTo>
                  <a:cubicBezTo>
                    <a:pt x="3398443" y="382778"/>
                    <a:pt x="3388985" y="380188"/>
                    <a:pt x="3387071" y="370618"/>
                  </a:cubicBezTo>
                  <a:cubicBezTo>
                    <a:pt x="3392476" y="366227"/>
                    <a:pt x="3399006" y="362624"/>
                    <a:pt x="3402046" y="374559"/>
                  </a:cubicBezTo>
                  <a:close/>
                  <a:moveTo>
                    <a:pt x="3376149" y="352715"/>
                  </a:moveTo>
                  <a:cubicBezTo>
                    <a:pt x="3378289" y="352603"/>
                    <a:pt x="3378627" y="348887"/>
                    <a:pt x="3380315" y="347987"/>
                  </a:cubicBezTo>
                  <a:cubicBezTo>
                    <a:pt x="3380315" y="352603"/>
                    <a:pt x="3382117" y="353391"/>
                    <a:pt x="3382567" y="357107"/>
                  </a:cubicBezTo>
                  <a:cubicBezTo>
                    <a:pt x="3380428" y="357219"/>
                    <a:pt x="3380090" y="360935"/>
                    <a:pt x="3378402" y="361836"/>
                  </a:cubicBezTo>
                  <a:cubicBezTo>
                    <a:pt x="3378402" y="357219"/>
                    <a:pt x="3376600" y="356431"/>
                    <a:pt x="3376149" y="352715"/>
                  </a:cubicBezTo>
                  <a:close/>
                  <a:moveTo>
                    <a:pt x="3394052" y="411715"/>
                  </a:moveTo>
                  <a:cubicBezTo>
                    <a:pt x="3388873" y="412278"/>
                    <a:pt x="3378289" y="418245"/>
                    <a:pt x="3378964" y="403158"/>
                  </a:cubicBezTo>
                  <a:cubicBezTo>
                    <a:pt x="3391012" y="410251"/>
                    <a:pt x="3403960" y="386043"/>
                    <a:pt x="3408914" y="406535"/>
                  </a:cubicBezTo>
                  <a:cubicBezTo>
                    <a:pt x="3405537" y="406423"/>
                    <a:pt x="3400357" y="411039"/>
                    <a:pt x="3394052" y="411715"/>
                  </a:cubicBezTo>
                  <a:close/>
                  <a:moveTo>
                    <a:pt x="3423326" y="373658"/>
                  </a:moveTo>
                  <a:cubicBezTo>
                    <a:pt x="3420737" y="368479"/>
                    <a:pt x="3409703" y="381765"/>
                    <a:pt x="3410491" y="369605"/>
                  </a:cubicBezTo>
                  <a:cubicBezTo>
                    <a:pt x="3413080" y="361948"/>
                    <a:pt x="3417246" y="368929"/>
                    <a:pt x="3421187" y="369154"/>
                  </a:cubicBezTo>
                  <a:cubicBezTo>
                    <a:pt x="3425128" y="369379"/>
                    <a:pt x="3430533" y="360935"/>
                    <a:pt x="3431884" y="373320"/>
                  </a:cubicBezTo>
                  <a:cubicBezTo>
                    <a:pt x="3428168" y="381990"/>
                    <a:pt x="3424340" y="375797"/>
                    <a:pt x="3423326" y="373658"/>
                  </a:cubicBezTo>
                  <a:close/>
                  <a:moveTo>
                    <a:pt x="3445170" y="409575"/>
                  </a:moveTo>
                  <a:cubicBezTo>
                    <a:pt x="3439990" y="410026"/>
                    <a:pt x="3427943" y="413629"/>
                    <a:pt x="3427943" y="401131"/>
                  </a:cubicBezTo>
                  <a:cubicBezTo>
                    <a:pt x="3436500" y="400793"/>
                    <a:pt x="3444945" y="400455"/>
                    <a:pt x="3453502" y="400005"/>
                  </a:cubicBezTo>
                  <a:cubicBezTo>
                    <a:pt x="3454402" y="420835"/>
                    <a:pt x="3447534" y="409350"/>
                    <a:pt x="3445170" y="409575"/>
                  </a:cubicBezTo>
                  <a:close/>
                  <a:moveTo>
                    <a:pt x="3463860" y="371969"/>
                  </a:moveTo>
                  <a:cubicBezTo>
                    <a:pt x="3459019" y="373433"/>
                    <a:pt x="3455866" y="371181"/>
                    <a:pt x="3455191" y="363187"/>
                  </a:cubicBezTo>
                  <a:cubicBezTo>
                    <a:pt x="3459019" y="364087"/>
                    <a:pt x="3465775" y="358007"/>
                    <a:pt x="3463860" y="371969"/>
                  </a:cubicBezTo>
                  <a:close/>
                  <a:moveTo>
                    <a:pt x="3468026" y="362624"/>
                  </a:moveTo>
                  <a:cubicBezTo>
                    <a:pt x="3473431" y="366227"/>
                    <a:pt x="3486266" y="352941"/>
                    <a:pt x="3485253" y="371068"/>
                  </a:cubicBezTo>
                  <a:cubicBezTo>
                    <a:pt x="3483789" y="376923"/>
                    <a:pt x="3468927" y="373433"/>
                    <a:pt x="3468026" y="362624"/>
                  </a:cubicBezTo>
                  <a:close/>
                  <a:moveTo>
                    <a:pt x="3483452" y="403383"/>
                  </a:moveTo>
                  <a:cubicBezTo>
                    <a:pt x="3491558" y="409913"/>
                    <a:pt x="3495612" y="397978"/>
                    <a:pt x="3498539" y="411940"/>
                  </a:cubicBezTo>
                  <a:cubicBezTo>
                    <a:pt x="3492459" y="411377"/>
                    <a:pt x="3483902" y="416444"/>
                    <a:pt x="3483452" y="403383"/>
                  </a:cubicBezTo>
                  <a:close/>
                  <a:moveTo>
                    <a:pt x="3506083" y="337966"/>
                  </a:moveTo>
                  <a:cubicBezTo>
                    <a:pt x="3508222" y="337853"/>
                    <a:pt x="3510362" y="337740"/>
                    <a:pt x="3512501" y="337740"/>
                  </a:cubicBezTo>
                  <a:cubicBezTo>
                    <a:pt x="3512501" y="340781"/>
                    <a:pt x="3512613" y="343821"/>
                    <a:pt x="3512613" y="346973"/>
                  </a:cubicBezTo>
                  <a:cubicBezTo>
                    <a:pt x="3510474" y="347086"/>
                    <a:pt x="3508335" y="347198"/>
                    <a:pt x="3506196" y="347198"/>
                  </a:cubicBezTo>
                  <a:cubicBezTo>
                    <a:pt x="3506083" y="344158"/>
                    <a:pt x="3506083" y="341118"/>
                    <a:pt x="3506083" y="337966"/>
                  </a:cubicBezTo>
                  <a:close/>
                  <a:moveTo>
                    <a:pt x="3529840" y="364650"/>
                  </a:moveTo>
                  <a:cubicBezTo>
                    <a:pt x="3532655" y="366677"/>
                    <a:pt x="3532543" y="373883"/>
                    <a:pt x="3534344" y="378274"/>
                  </a:cubicBezTo>
                  <a:cubicBezTo>
                    <a:pt x="3522409" y="369830"/>
                    <a:pt x="3512051" y="387282"/>
                    <a:pt x="3506421" y="365664"/>
                  </a:cubicBezTo>
                  <a:cubicBezTo>
                    <a:pt x="3511600" y="362736"/>
                    <a:pt x="3523535" y="360034"/>
                    <a:pt x="3529840" y="364650"/>
                  </a:cubicBezTo>
                  <a:close/>
                  <a:moveTo>
                    <a:pt x="3524098" y="410814"/>
                  </a:moveTo>
                  <a:cubicBezTo>
                    <a:pt x="3517793" y="409350"/>
                    <a:pt x="3510699" y="416556"/>
                    <a:pt x="3506984" y="406986"/>
                  </a:cubicBezTo>
                  <a:cubicBezTo>
                    <a:pt x="3512388" y="402032"/>
                    <a:pt x="3535358" y="391448"/>
                    <a:pt x="3534794" y="414980"/>
                  </a:cubicBezTo>
                  <a:cubicBezTo>
                    <a:pt x="3531529" y="419146"/>
                    <a:pt x="3527476" y="411602"/>
                    <a:pt x="3524098" y="410814"/>
                  </a:cubicBezTo>
                  <a:close/>
                  <a:moveTo>
                    <a:pt x="3555512" y="368141"/>
                  </a:moveTo>
                  <a:cubicBezTo>
                    <a:pt x="3553373" y="368253"/>
                    <a:pt x="3551233" y="368366"/>
                    <a:pt x="3549094" y="368366"/>
                  </a:cubicBezTo>
                  <a:cubicBezTo>
                    <a:pt x="3548981" y="362286"/>
                    <a:pt x="3548981" y="356093"/>
                    <a:pt x="3548869" y="350013"/>
                  </a:cubicBezTo>
                  <a:cubicBezTo>
                    <a:pt x="3554498" y="348324"/>
                    <a:pt x="3555962" y="356093"/>
                    <a:pt x="3555512" y="368141"/>
                  </a:cubicBezTo>
                  <a:close/>
                  <a:moveTo>
                    <a:pt x="3557426" y="354179"/>
                  </a:moveTo>
                  <a:cubicBezTo>
                    <a:pt x="3561479" y="346523"/>
                    <a:pt x="3575103" y="345622"/>
                    <a:pt x="3574653" y="362624"/>
                  </a:cubicBezTo>
                  <a:cubicBezTo>
                    <a:pt x="3568122" y="361498"/>
                    <a:pt x="3558101" y="368479"/>
                    <a:pt x="3557426" y="354179"/>
                  </a:cubicBezTo>
                  <a:close/>
                  <a:moveTo>
                    <a:pt x="3573865" y="307565"/>
                  </a:moveTo>
                  <a:cubicBezTo>
                    <a:pt x="3571050" y="305764"/>
                    <a:pt x="3571162" y="303399"/>
                    <a:pt x="3569586" y="307790"/>
                  </a:cubicBezTo>
                  <a:cubicBezTo>
                    <a:pt x="3568573" y="310718"/>
                    <a:pt x="3560128" y="307002"/>
                    <a:pt x="3561029" y="303512"/>
                  </a:cubicBezTo>
                  <a:cubicBezTo>
                    <a:pt x="3566546" y="289550"/>
                    <a:pt x="3572739" y="307115"/>
                    <a:pt x="3580282" y="307340"/>
                  </a:cubicBezTo>
                  <a:cubicBezTo>
                    <a:pt x="3582422" y="307340"/>
                    <a:pt x="3582760" y="303512"/>
                    <a:pt x="3584448" y="302611"/>
                  </a:cubicBezTo>
                  <a:cubicBezTo>
                    <a:pt x="3594807" y="296869"/>
                    <a:pt x="3597847" y="309705"/>
                    <a:pt x="3603702" y="310943"/>
                  </a:cubicBezTo>
                  <a:cubicBezTo>
                    <a:pt x="3605729" y="311393"/>
                    <a:pt x="3606292" y="307002"/>
                    <a:pt x="3607868" y="306214"/>
                  </a:cubicBezTo>
                  <a:cubicBezTo>
                    <a:pt x="3615187" y="302386"/>
                    <a:pt x="3620254" y="307227"/>
                    <a:pt x="3622956" y="314771"/>
                  </a:cubicBezTo>
                  <a:cubicBezTo>
                    <a:pt x="3611696" y="318712"/>
                    <a:pt x="3598523" y="312632"/>
                    <a:pt x="3593006" y="311393"/>
                  </a:cubicBezTo>
                  <a:cubicBezTo>
                    <a:pt x="3583886" y="309367"/>
                    <a:pt x="3576679" y="309254"/>
                    <a:pt x="3573865" y="307565"/>
                  </a:cubicBezTo>
                  <a:close/>
                  <a:moveTo>
                    <a:pt x="3612822" y="351927"/>
                  </a:moveTo>
                  <a:cubicBezTo>
                    <a:pt x="3615975" y="354292"/>
                    <a:pt x="3623744" y="346072"/>
                    <a:pt x="3623519" y="356093"/>
                  </a:cubicBezTo>
                  <a:cubicBezTo>
                    <a:pt x="3620929" y="362399"/>
                    <a:pt x="3613272" y="363637"/>
                    <a:pt x="3612822" y="351927"/>
                  </a:cubicBezTo>
                  <a:close/>
                  <a:moveTo>
                    <a:pt x="3652906" y="313420"/>
                  </a:moveTo>
                  <a:cubicBezTo>
                    <a:pt x="3641309" y="315222"/>
                    <a:pt x="3657409" y="300247"/>
                    <a:pt x="3657184" y="313195"/>
                  </a:cubicBezTo>
                  <a:cubicBezTo>
                    <a:pt x="3655721" y="313308"/>
                    <a:pt x="3654257" y="313308"/>
                    <a:pt x="3652906" y="313420"/>
                  </a:cubicBezTo>
                  <a:close/>
                  <a:moveTo>
                    <a:pt x="3667430" y="289775"/>
                  </a:moveTo>
                  <a:cubicBezTo>
                    <a:pt x="3668894" y="289663"/>
                    <a:pt x="3670245" y="289663"/>
                    <a:pt x="3671709" y="289550"/>
                  </a:cubicBezTo>
                  <a:cubicBezTo>
                    <a:pt x="3671709" y="292590"/>
                    <a:pt x="3671821" y="295630"/>
                    <a:pt x="3671821" y="298783"/>
                  </a:cubicBezTo>
                  <a:cubicBezTo>
                    <a:pt x="3670358" y="298896"/>
                    <a:pt x="3669007" y="298896"/>
                    <a:pt x="3667543" y="299008"/>
                  </a:cubicBezTo>
                  <a:cubicBezTo>
                    <a:pt x="3667543" y="295968"/>
                    <a:pt x="3667543" y="292815"/>
                    <a:pt x="3667430" y="289775"/>
                  </a:cubicBezTo>
                  <a:close/>
                  <a:moveTo>
                    <a:pt x="3687359" y="339542"/>
                  </a:moveTo>
                  <a:cubicBezTo>
                    <a:pt x="3696142" y="343595"/>
                    <a:pt x="3700871" y="327607"/>
                    <a:pt x="3706500" y="338754"/>
                  </a:cubicBezTo>
                  <a:cubicBezTo>
                    <a:pt x="3705487" y="350013"/>
                    <a:pt x="3705037" y="362511"/>
                    <a:pt x="3698281" y="362061"/>
                  </a:cubicBezTo>
                  <a:cubicBezTo>
                    <a:pt x="3697943" y="347198"/>
                    <a:pt x="3685558" y="359359"/>
                    <a:pt x="3687359" y="339542"/>
                  </a:cubicBezTo>
                  <a:close/>
                  <a:moveTo>
                    <a:pt x="3689837" y="362399"/>
                  </a:moveTo>
                  <a:cubicBezTo>
                    <a:pt x="3697042" y="363524"/>
                    <a:pt x="3703348" y="366565"/>
                    <a:pt x="3707063" y="375459"/>
                  </a:cubicBezTo>
                  <a:cubicBezTo>
                    <a:pt x="3699182" y="385368"/>
                    <a:pt x="3692876" y="376248"/>
                    <a:pt x="3689837" y="362399"/>
                  </a:cubicBezTo>
                  <a:close/>
                  <a:moveTo>
                    <a:pt x="3719899" y="379513"/>
                  </a:moveTo>
                  <a:cubicBezTo>
                    <a:pt x="3718435" y="379625"/>
                    <a:pt x="3717084" y="379625"/>
                    <a:pt x="3715620" y="379738"/>
                  </a:cubicBezTo>
                  <a:cubicBezTo>
                    <a:pt x="3715620" y="375122"/>
                    <a:pt x="3713819" y="374334"/>
                    <a:pt x="3713369" y="370618"/>
                  </a:cubicBezTo>
                  <a:cubicBezTo>
                    <a:pt x="3716746" y="370956"/>
                    <a:pt x="3720800" y="369717"/>
                    <a:pt x="3719899" y="379513"/>
                  </a:cubicBezTo>
                  <a:close/>
                  <a:moveTo>
                    <a:pt x="3818081" y="389196"/>
                  </a:moveTo>
                  <a:cubicBezTo>
                    <a:pt x="3816617" y="389309"/>
                    <a:pt x="3815266" y="389309"/>
                    <a:pt x="3813802" y="389421"/>
                  </a:cubicBezTo>
                  <a:cubicBezTo>
                    <a:pt x="3813690" y="384805"/>
                    <a:pt x="3812001" y="384017"/>
                    <a:pt x="3811551" y="380301"/>
                  </a:cubicBezTo>
                  <a:cubicBezTo>
                    <a:pt x="3814928" y="380639"/>
                    <a:pt x="3818982" y="379400"/>
                    <a:pt x="3818081" y="389196"/>
                  </a:cubicBezTo>
                  <a:close/>
                  <a:moveTo>
                    <a:pt x="3819207" y="315559"/>
                  </a:moveTo>
                  <a:cubicBezTo>
                    <a:pt x="3818531" y="300584"/>
                    <a:pt x="3829003" y="296981"/>
                    <a:pt x="3827764" y="315222"/>
                  </a:cubicBezTo>
                  <a:cubicBezTo>
                    <a:pt x="3824949" y="315334"/>
                    <a:pt x="3822134" y="315447"/>
                    <a:pt x="3819207" y="315559"/>
                  </a:cubicBezTo>
                  <a:close/>
                  <a:moveTo>
                    <a:pt x="3833957" y="301147"/>
                  </a:moveTo>
                  <a:cubicBezTo>
                    <a:pt x="3837673" y="300697"/>
                    <a:pt x="3839474" y="304413"/>
                    <a:pt x="3840487" y="310042"/>
                  </a:cubicBezTo>
                  <a:cubicBezTo>
                    <a:pt x="3837109" y="309817"/>
                    <a:pt x="3833168" y="311056"/>
                    <a:pt x="3833957" y="301147"/>
                  </a:cubicBezTo>
                  <a:close/>
                  <a:moveTo>
                    <a:pt x="4189979" y="286172"/>
                  </a:moveTo>
                  <a:cubicBezTo>
                    <a:pt x="4193132" y="286848"/>
                    <a:pt x="4197861" y="284258"/>
                    <a:pt x="4198536" y="290451"/>
                  </a:cubicBezTo>
                  <a:cubicBezTo>
                    <a:pt x="4195834" y="296418"/>
                    <a:pt x="4190654" y="296756"/>
                    <a:pt x="4189979" y="286172"/>
                  </a:cubicBezTo>
                  <a:close/>
                  <a:moveTo>
                    <a:pt x="4234566" y="426802"/>
                  </a:moveTo>
                  <a:cubicBezTo>
                    <a:pt x="4229725" y="428266"/>
                    <a:pt x="4226572" y="426014"/>
                    <a:pt x="4225897" y="418020"/>
                  </a:cubicBezTo>
                  <a:cubicBezTo>
                    <a:pt x="4229612" y="418921"/>
                    <a:pt x="4236480" y="412953"/>
                    <a:pt x="4234566" y="426802"/>
                  </a:cubicBezTo>
                  <a:close/>
                  <a:moveTo>
                    <a:pt x="4250780" y="423987"/>
                  </a:moveTo>
                  <a:cubicBezTo>
                    <a:pt x="4252807" y="423762"/>
                    <a:pt x="4254721" y="423650"/>
                    <a:pt x="4256748" y="423425"/>
                  </a:cubicBezTo>
                  <a:cubicBezTo>
                    <a:pt x="4254946" y="425789"/>
                    <a:pt x="4252694" y="425789"/>
                    <a:pt x="4250780" y="423987"/>
                  </a:cubicBezTo>
                  <a:close/>
                  <a:moveTo>
                    <a:pt x="4300546" y="419484"/>
                  </a:moveTo>
                  <a:cubicBezTo>
                    <a:pt x="4300209" y="419033"/>
                    <a:pt x="4299758" y="418696"/>
                    <a:pt x="4299420" y="418358"/>
                  </a:cubicBezTo>
                  <a:cubicBezTo>
                    <a:pt x="4299195" y="417119"/>
                    <a:pt x="4299083" y="415768"/>
                    <a:pt x="4299083" y="414304"/>
                  </a:cubicBezTo>
                  <a:cubicBezTo>
                    <a:pt x="4302798" y="413967"/>
                    <a:pt x="4306514" y="413516"/>
                    <a:pt x="4310230" y="413178"/>
                  </a:cubicBezTo>
                  <a:cubicBezTo>
                    <a:pt x="4310342" y="413967"/>
                    <a:pt x="4310342" y="414642"/>
                    <a:pt x="4310455" y="415318"/>
                  </a:cubicBezTo>
                  <a:cubicBezTo>
                    <a:pt x="4306852" y="415881"/>
                    <a:pt x="4303586" y="417007"/>
                    <a:pt x="4300546" y="419484"/>
                  </a:cubicBezTo>
                  <a:close/>
                  <a:moveTo>
                    <a:pt x="4435321" y="294167"/>
                  </a:moveTo>
                  <a:cubicBezTo>
                    <a:pt x="4432507" y="293941"/>
                    <a:pt x="4429579" y="294842"/>
                    <a:pt x="4426764" y="294504"/>
                  </a:cubicBezTo>
                  <a:cubicBezTo>
                    <a:pt x="4408299" y="292478"/>
                    <a:pt x="4437686" y="284371"/>
                    <a:pt x="4435321" y="294167"/>
                  </a:cubicBezTo>
                  <a:close/>
                  <a:moveTo>
                    <a:pt x="4551293" y="414079"/>
                  </a:moveTo>
                  <a:cubicBezTo>
                    <a:pt x="4550505" y="415656"/>
                    <a:pt x="4549266" y="415656"/>
                    <a:pt x="4548028" y="415205"/>
                  </a:cubicBezTo>
                  <a:cubicBezTo>
                    <a:pt x="4548816" y="415093"/>
                    <a:pt x="4549492" y="414642"/>
                    <a:pt x="4549942" y="413629"/>
                  </a:cubicBezTo>
                  <a:cubicBezTo>
                    <a:pt x="4550280" y="412728"/>
                    <a:pt x="4550505" y="411940"/>
                    <a:pt x="4550730" y="411152"/>
                  </a:cubicBezTo>
                  <a:cubicBezTo>
                    <a:pt x="4551406" y="412165"/>
                    <a:pt x="4551744" y="413291"/>
                    <a:pt x="4551293" y="414079"/>
                  </a:cubicBezTo>
                  <a:close/>
                  <a:moveTo>
                    <a:pt x="4671431" y="575539"/>
                  </a:moveTo>
                  <a:cubicBezTo>
                    <a:pt x="4667265" y="570472"/>
                    <a:pt x="4661635" y="581732"/>
                    <a:pt x="4657582" y="581844"/>
                  </a:cubicBezTo>
                  <a:cubicBezTo>
                    <a:pt x="4657470" y="581844"/>
                    <a:pt x="4657582" y="577115"/>
                    <a:pt x="4657470" y="576890"/>
                  </a:cubicBezTo>
                  <a:cubicBezTo>
                    <a:pt x="4654429" y="572049"/>
                    <a:pt x="4646773" y="577566"/>
                    <a:pt x="4643395" y="573287"/>
                  </a:cubicBezTo>
                  <a:cubicBezTo>
                    <a:pt x="4641706" y="571148"/>
                    <a:pt x="4639567" y="570472"/>
                    <a:pt x="4640243" y="563717"/>
                  </a:cubicBezTo>
                  <a:cubicBezTo>
                    <a:pt x="4640468" y="558087"/>
                    <a:pt x="4642832" y="559888"/>
                    <a:pt x="4645647" y="558200"/>
                  </a:cubicBezTo>
                  <a:cubicBezTo>
                    <a:pt x="4652515" y="554146"/>
                    <a:pt x="4660734" y="549755"/>
                    <a:pt x="4670643" y="550768"/>
                  </a:cubicBezTo>
                  <a:cubicBezTo>
                    <a:pt x="4673008" y="565856"/>
                    <a:pt x="4672895" y="560114"/>
                    <a:pt x="4671431" y="575539"/>
                  </a:cubicBezTo>
                  <a:close/>
                  <a:moveTo>
                    <a:pt x="4669292" y="422186"/>
                  </a:moveTo>
                  <a:cubicBezTo>
                    <a:pt x="4673458" y="424438"/>
                    <a:pt x="4683591" y="414980"/>
                    <a:pt x="4683479" y="425789"/>
                  </a:cubicBezTo>
                  <a:cubicBezTo>
                    <a:pt x="4680101" y="432882"/>
                    <a:pt x="4669967" y="434684"/>
                    <a:pt x="4669292" y="422186"/>
                  </a:cubicBezTo>
                  <a:close/>
                  <a:moveTo>
                    <a:pt x="4694625" y="424663"/>
                  </a:moveTo>
                  <a:cubicBezTo>
                    <a:pt x="4694738" y="427928"/>
                    <a:pt x="4694850" y="431193"/>
                    <a:pt x="4694963" y="434571"/>
                  </a:cubicBezTo>
                  <a:cubicBezTo>
                    <a:pt x="4693049" y="434796"/>
                    <a:pt x="4691248" y="434909"/>
                    <a:pt x="4689333" y="435134"/>
                  </a:cubicBezTo>
                  <a:cubicBezTo>
                    <a:pt x="4689221" y="431869"/>
                    <a:pt x="4689108" y="428604"/>
                    <a:pt x="4688996" y="425226"/>
                  </a:cubicBezTo>
                  <a:cubicBezTo>
                    <a:pt x="4690910" y="425001"/>
                    <a:pt x="4692824" y="424888"/>
                    <a:pt x="4694625" y="424663"/>
                  </a:cubicBezTo>
                  <a:close/>
                  <a:moveTo>
                    <a:pt x="4690009" y="543900"/>
                  </a:moveTo>
                  <a:cubicBezTo>
                    <a:pt x="4689897" y="538946"/>
                    <a:pt x="4687532" y="538270"/>
                    <a:pt x="4686856" y="534330"/>
                  </a:cubicBezTo>
                  <a:cubicBezTo>
                    <a:pt x="4690459" y="533654"/>
                    <a:pt x="4690572" y="527574"/>
                    <a:pt x="4695076" y="528587"/>
                  </a:cubicBezTo>
                  <a:cubicBezTo>
                    <a:pt x="4695526" y="537032"/>
                    <a:pt x="4693387" y="541423"/>
                    <a:pt x="4690009" y="543900"/>
                  </a:cubicBezTo>
                  <a:close/>
                  <a:moveTo>
                    <a:pt x="4693725" y="573287"/>
                  </a:moveTo>
                  <a:cubicBezTo>
                    <a:pt x="4692824" y="564054"/>
                    <a:pt x="4696540" y="562028"/>
                    <a:pt x="4695864" y="553245"/>
                  </a:cubicBezTo>
                  <a:cubicBezTo>
                    <a:pt x="4707574" y="549980"/>
                    <a:pt x="4695076" y="568220"/>
                    <a:pt x="4693725" y="573287"/>
                  </a:cubicBezTo>
                  <a:close/>
                  <a:moveTo>
                    <a:pt x="4705997" y="428491"/>
                  </a:moveTo>
                  <a:cubicBezTo>
                    <a:pt x="4705660" y="421736"/>
                    <a:pt x="4707011" y="417570"/>
                    <a:pt x="4708362" y="413404"/>
                  </a:cubicBezTo>
                  <a:cubicBezTo>
                    <a:pt x="4715455" y="413291"/>
                    <a:pt x="4719396" y="419484"/>
                    <a:pt x="4720184" y="432094"/>
                  </a:cubicBezTo>
                  <a:cubicBezTo>
                    <a:pt x="4713654" y="434234"/>
                    <a:pt x="4709375" y="432319"/>
                    <a:pt x="4705997" y="428491"/>
                  </a:cubicBezTo>
                  <a:close/>
                  <a:moveTo>
                    <a:pt x="5060781" y="299346"/>
                  </a:moveTo>
                  <a:cubicBezTo>
                    <a:pt x="5052787" y="296081"/>
                    <a:pt x="5053800" y="307002"/>
                    <a:pt x="5046932" y="305651"/>
                  </a:cubicBezTo>
                  <a:cubicBezTo>
                    <a:pt x="5041302" y="284033"/>
                    <a:pt x="5061119" y="286398"/>
                    <a:pt x="5060781" y="299346"/>
                  </a:cubicBezTo>
                  <a:close/>
                  <a:moveTo>
                    <a:pt x="5051323" y="354742"/>
                  </a:moveTo>
                  <a:cubicBezTo>
                    <a:pt x="5054476" y="359021"/>
                    <a:pt x="5052787" y="372870"/>
                    <a:pt x="5060218" y="368704"/>
                  </a:cubicBezTo>
                  <a:cubicBezTo>
                    <a:pt x="5063033" y="368479"/>
                    <a:pt x="5065848" y="368141"/>
                    <a:pt x="5068550" y="367916"/>
                  </a:cubicBezTo>
                  <a:cubicBezTo>
                    <a:pt x="5072266" y="367465"/>
                    <a:pt x="5070802" y="359021"/>
                    <a:pt x="5073842" y="357444"/>
                  </a:cubicBezTo>
                  <a:cubicBezTo>
                    <a:pt x="5074968" y="367465"/>
                    <a:pt x="5081724" y="366339"/>
                    <a:pt x="5082850" y="376360"/>
                  </a:cubicBezTo>
                  <a:cubicBezTo>
                    <a:pt x="5088254" y="377937"/>
                    <a:pt x="5094897" y="376923"/>
                    <a:pt x="5094447" y="390097"/>
                  </a:cubicBezTo>
                  <a:cubicBezTo>
                    <a:pt x="5072040" y="384467"/>
                    <a:pt x="5076432" y="421060"/>
                    <a:pt x="5056165" y="418696"/>
                  </a:cubicBezTo>
                  <a:cubicBezTo>
                    <a:pt x="5055377" y="414867"/>
                    <a:pt x="5053575" y="413178"/>
                    <a:pt x="5050422" y="414304"/>
                  </a:cubicBezTo>
                  <a:cubicBezTo>
                    <a:pt x="5049747" y="408562"/>
                    <a:pt x="5050422" y="400230"/>
                    <a:pt x="5047157" y="399780"/>
                  </a:cubicBezTo>
                  <a:cubicBezTo>
                    <a:pt x="5041415" y="411152"/>
                    <a:pt x="5031281" y="415318"/>
                    <a:pt x="5022612" y="421961"/>
                  </a:cubicBezTo>
                  <a:cubicBezTo>
                    <a:pt x="5020022" y="410701"/>
                    <a:pt x="5021035" y="381202"/>
                    <a:pt x="5015181" y="363299"/>
                  </a:cubicBezTo>
                  <a:cubicBezTo>
                    <a:pt x="5032970" y="362173"/>
                    <a:pt x="5040965" y="357895"/>
                    <a:pt x="5051323" y="354742"/>
                  </a:cubicBezTo>
                  <a:close/>
                  <a:moveTo>
                    <a:pt x="5010001" y="378612"/>
                  </a:moveTo>
                  <a:cubicBezTo>
                    <a:pt x="5010226" y="381652"/>
                    <a:pt x="5010564" y="384467"/>
                    <a:pt x="5012928" y="383228"/>
                  </a:cubicBezTo>
                  <a:cubicBezTo>
                    <a:pt x="5012816" y="389309"/>
                    <a:pt x="5012478" y="394938"/>
                    <a:pt x="5007637" y="393700"/>
                  </a:cubicBezTo>
                  <a:cubicBezTo>
                    <a:pt x="5007975" y="387845"/>
                    <a:pt x="5006736" y="379738"/>
                    <a:pt x="5010001" y="378612"/>
                  </a:cubicBezTo>
                  <a:close/>
                  <a:moveTo>
                    <a:pt x="4959334" y="373771"/>
                  </a:moveTo>
                  <a:cubicBezTo>
                    <a:pt x="4967441" y="369717"/>
                    <a:pt x="4986244" y="387057"/>
                    <a:pt x="4978700" y="366902"/>
                  </a:cubicBezTo>
                  <a:cubicBezTo>
                    <a:pt x="4983654" y="365776"/>
                    <a:pt x="4985343" y="371181"/>
                    <a:pt x="4984780" y="381202"/>
                  </a:cubicBezTo>
                  <a:cubicBezTo>
                    <a:pt x="4992549" y="376360"/>
                    <a:pt x="4992211" y="387394"/>
                    <a:pt x="4998967" y="384805"/>
                  </a:cubicBezTo>
                  <a:cubicBezTo>
                    <a:pt x="4999192" y="378950"/>
                    <a:pt x="4998066" y="370843"/>
                    <a:pt x="5001331" y="369717"/>
                  </a:cubicBezTo>
                  <a:cubicBezTo>
                    <a:pt x="5000318" y="389196"/>
                    <a:pt x="5004597" y="398091"/>
                    <a:pt x="5008200" y="408675"/>
                  </a:cubicBezTo>
                  <a:cubicBezTo>
                    <a:pt x="4986469" y="397866"/>
                    <a:pt x="5002570" y="446619"/>
                    <a:pt x="4986919" y="445380"/>
                  </a:cubicBezTo>
                  <a:cubicBezTo>
                    <a:pt x="4987145" y="434459"/>
                    <a:pt x="4992549" y="407887"/>
                    <a:pt x="4988496" y="405635"/>
                  </a:cubicBezTo>
                  <a:cubicBezTo>
                    <a:pt x="4976673" y="420610"/>
                    <a:pt x="4980727" y="390660"/>
                    <a:pt x="4971156" y="387507"/>
                  </a:cubicBezTo>
                  <a:cubicBezTo>
                    <a:pt x="4968116" y="395163"/>
                    <a:pt x="4968341" y="400230"/>
                    <a:pt x="4971832" y="407211"/>
                  </a:cubicBezTo>
                  <a:cubicBezTo>
                    <a:pt x="4964175" y="404959"/>
                    <a:pt x="4949876" y="415656"/>
                    <a:pt x="4946498" y="404734"/>
                  </a:cubicBezTo>
                  <a:cubicBezTo>
                    <a:pt x="4953592" y="398992"/>
                    <a:pt x="4954943" y="383904"/>
                    <a:pt x="4959334" y="373771"/>
                  </a:cubicBezTo>
                  <a:close/>
                  <a:moveTo>
                    <a:pt x="4926006" y="381990"/>
                  </a:moveTo>
                  <a:cubicBezTo>
                    <a:pt x="4917899" y="381877"/>
                    <a:pt x="4918575" y="359246"/>
                    <a:pt x="4928145" y="361948"/>
                  </a:cubicBezTo>
                  <a:cubicBezTo>
                    <a:pt x="4926456" y="395163"/>
                    <a:pt x="4938166" y="374334"/>
                    <a:pt x="4945260" y="370168"/>
                  </a:cubicBezTo>
                  <a:cubicBezTo>
                    <a:pt x="4944922" y="379625"/>
                    <a:pt x="4948750" y="380751"/>
                    <a:pt x="4948637" y="389646"/>
                  </a:cubicBezTo>
                  <a:cubicBezTo>
                    <a:pt x="4943796" y="390547"/>
                    <a:pt x="4939968" y="389421"/>
                    <a:pt x="4937265" y="385818"/>
                  </a:cubicBezTo>
                  <a:cubicBezTo>
                    <a:pt x="4938504" y="401806"/>
                    <a:pt x="4926794" y="397303"/>
                    <a:pt x="4926907" y="411602"/>
                  </a:cubicBezTo>
                  <a:cubicBezTo>
                    <a:pt x="4928596" y="411715"/>
                    <a:pt x="4930285" y="412052"/>
                    <a:pt x="4929834" y="416218"/>
                  </a:cubicBezTo>
                  <a:cubicBezTo>
                    <a:pt x="4921052" y="417795"/>
                    <a:pt x="4919813" y="404509"/>
                    <a:pt x="4917899" y="392686"/>
                  </a:cubicBezTo>
                  <a:cubicBezTo>
                    <a:pt x="4921164" y="389984"/>
                    <a:pt x="4924092" y="386831"/>
                    <a:pt x="4926006" y="381990"/>
                  </a:cubicBezTo>
                  <a:close/>
                  <a:moveTo>
                    <a:pt x="4944021" y="419821"/>
                  </a:moveTo>
                  <a:cubicBezTo>
                    <a:pt x="4937491" y="418808"/>
                    <a:pt x="4930848" y="417907"/>
                    <a:pt x="4932199" y="401131"/>
                  </a:cubicBezTo>
                  <a:cubicBezTo>
                    <a:pt x="4940868" y="397978"/>
                    <a:pt x="4944809" y="404284"/>
                    <a:pt x="4944021" y="419821"/>
                  </a:cubicBezTo>
                  <a:close/>
                  <a:moveTo>
                    <a:pt x="4920151" y="461819"/>
                  </a:moveTo>
                  <a:cubicBezTo>
                    <a:pt x="4924655" y="475668"/>
                    <a:pt x="4936477" y="449434"/>
                    <a:pt x="4942670" y="464521"/>
                  </a:cubicBezTo>
                  <a:cubicBezTo>
                    <a:pt x="4942670" y="456752"/>
                    <a:pt x="4941769" y="447407"/>
                    <a:pt x="4947849" y="449209"/>
                  </a:cubicBezTo>
                  <a:cubicBezTo>
                    <a:pt x="4950101" y="468349"/>
                    <a:pt x="4946386" y="478145"/>
                    <a:pt x="4943458" y="489292"/>
                  </a:cubicBezTo>
                  <a:cubicBezTo>
                    <a:pt x="4936252" y="495822"/>
                    <a:pt x="4926682" y="481410"/>
                    <a:pt x="4926682" y="490981"/>
                  </a:cubicBezTo>
                  <a:cubicBezTo>
                    <a:pt x="4939968" y="493458"/>
                    <a:pt x="4932424" y="509784"/>
                    <a:pt x="4933550" y="529938"/>
                  </a:cubicBezTo>
                  <a:cubicBezTo>
                    <a:pt x="4937265" y="529601"/>
                    <a:pt x="4940981" y="529150"/>
                    <a:pt x="4944697" y="528813"/>
                  </a:cubicBezTo>
                  <a:cubicBezTo>
                    <a:pt x="4946273" y="545364"/>
                    <a:pt x="4932537" y="537820"/>
                    <a:pt x="4937265" y="559213"/>
                  </a:cubicBezTo>
                  <a:cubicBezTo>
                    <a:pt x="4928933" y="555610"/>
                    <a:pt x="4928596" y="555610"/>
                    <a:pt x="4920489" y="560902"/>
                  </a:cubicBezTo>
                  <a:cubicBezTo>
                    <a:pt x="4918125" y="535456"/>
                    <a:pt x="4908441" y="557074"/>
                    <a:pt x="4897632" y="548291"/>
                  </a:cubicBezTo>
                  <a:cubicBezTo>
                    <a:pt x="4893917" y="533091"/>
                    <a:pt x="4901686" y="535906"/>
                    <a:pt x="4902587" y="528024"/>
                  </a:cubicBezTo>
                  <a:cubicBezTo>
                    <a:pt x="4902361" y="519805"/>
                    <a:pt x="4902024" y="511586"/>
                    <a:pt x="4901798" y="503366"/>
                  </a:cubicBezTo>
                  <a:cubicBezTo>
                    <a:pt x="4912382" y="504830"/>
                    <a:pt x="4914747" y="508320"/>
                    <a:pt x="4918237" y="491882"/>
                  </a:cubicBezTo>
                  <a:cubicBezTo>
                    <a:pt x="4915760" y="479271"/>
                    <a:pt x="4913395" y="469363"/>
                    <a:pt x="4920151" y="461819"/>
                  </a:cubicBezTo>
                  <a:close/>
                  <a:moveTo>
                    <a:pt x="4895718" y="399780"/>
                  </a:moveTo>
                  <a:cubicBezTo>
                    <a:pt x="4897407" y="403045"/>
                    <a:pt x="4903487" y="394263"/>
                    <a:pt x="4903938" y="394037"/>
                  </a:cubicBezTo>
                  <a:cubicBezTo>
                    <a:pt x="4911369" y="389984"/>
                    <a:pt x="4912833" y="403270"/>
                    <a:pt x="4915535" y="407774"/>
                  </a:cubicBezTo>
                  <a:cubicBezTo>
                    <a:pt x="4912044" y="414530"/>
                    <a:pt x="4905401" y="415093"/>
                    <a:pt x="4901573" y="409125"/>
                  </a:cubicBezTo>
                  <a:cubicBezTo>
                    <a:pt x="4902024" y="417570"/>
                    <a:pt x="4899772" y="421961"/>
                    <a:pt x="4896394" y="424438"/>
                  </a:cubicBezTo>
                  <a:cubicBezTo>
                    <a:pt x="4893579" y="416106"/>
                    <a:pt x="4886148" y="412615"/>
                    <a:pt x="4882207" y="420835"/>
                  </a:cubicBezTo>
                  <a:cubicBezTo>
                    <a:pt x="4882432" y="417682"/>
                    <a:pt x="4881531" y="414079"/>
                    <a:pt x="4881869" y="410927"/>
                  </a:cubicBezTo>
                  <a:cubicBezTo>
                    <a:pt x="4882545" y="404734"/>
                    <a:pt x="4884121" y="407887"/>
                    <a:pt x="4887274" y="405409"/>
                  </a:cubicBezTo>
                  <a:cubicBezTo>
                    <a:pt x="4887612" y="405184"/>
                    <a:pt x="4886823" y="400906"/>
                    <a:pt x="4887161" y="400455"/>
                  </a:cubicBezTo>
                  <a:cubicBezTo>
                    <a:pt x="4887949" y="399442"/>
                    <a:pt x="4895606" y="394713"/>
                    <a:pt x="4895381" y="394713"/>
                  </a:cubicBezTo>
                  <a:cubicBezTo>
                    <a:pt x="4895718" y="394938"/>
                    <a:pt x="4895606" y="399555"/>
                    <a:pt x="4895718" y="399780"/>
                  </a:cubicBezTo>
                  <a:close/>
                  <a:moveTo>
                    <a:pt x="4892340" y="380301"/>
                  </a:moveTo>
                  <a:cubicBezTo>
                    <a:pt x="4895381" y="395952"/>
                    <a:pt x="4883445" y="388183"/>
                    <a:pt x="4881644" y="396177"/>
                  </a:cubicBezTo>
                  <a:cubicBezTo>
                    <a:pt x="4880293" y="383341"/>
                    <a:pt x="4884909" y="379738"/>
                    <a:pt x="4892340" y="380301"/>
                  </a:cubicBezTo>
                  <a:close/>
                  <a:moveTo>
                    <a:pt x="4766010" y="377937"/>
                  </a:moveTo>
                  <a:cubicBezTo>
                    <a:pt x="4765672" y="387282"/>
                    <a:pt x="4769500" y="388520"/>
                    <a:pt x="4769388" y="397415"/>
                  </a:cubicBezTo>
                  <a:cubicBezTo>
                    <a:pt x="4764546" y="398203"/>
                    <a:pt x="4760718" y="397190"/>
                    <a:pt x="4758016" y="393587"/>
                  </a:cubicBezTo>
                  <a:cubicBezTo>
                    <a:pt x="4757340" y="382891"/>
                    <a:pt x="4759930" y="377711"/>
                    <a:pt x="4766010" y="377937"/>
                  </a:cubicBezTo>
                  <a:close/>
                  <a:moveTo>
                    <a:pt x="4731781" y="975585"/>
                  </a:moveTo>
                  <a:cubicBezTo>
                    <a:pt x="4727053" y="963876"/>
                    <a:pt x="4740789" y="960160"/>
                    <a:pt x="4740001" y="969843"/>
                  </a:cubicBezTo>
                  <a:cubicBezTo>
                    <a:pt x="4736398" y="970406"/>
                    <a:pt x="4736285" y="976486"/>
                    <a:pt x="4731781" y="975585"/>
                  </a:cubicBezTo>
                  <a:close/>
                  <a:moveTo>
                    <a:pt x="4758354" y="665952"/>
                  </a:moveTo>
                  <a:cubicBezTo>
                    <a:pt x="4755989" y="656156"/>
                    <a:pt x="4749346" y="646586"/>
                    <a:pt x="4744054" y="657507"/>
                  </a:cubicBezTo>
                  <a:cubicBezTo>
                    <a:pt x="4740789" y="639943"/>
                    <a:pt x="4754863" y="649513"/>
                    <a:pt x="4760493" y="646023"/>
                  </a:cubicBezTo>
                  <a:cubicBezTo>
                    <a:pt x="4760268" y="653341"/>
                    <a:pt x="4762069" y="664038"/>
                    <a:pt x="4758354" y="665952"/>
                  </a:cubicBezTo>
                  <a:close/>
                  <a:moveTo>
                    <a:pt x="4760831" y="834055"/>
                  </a:moveTo>
                  <a:cubicBezTo>
                    <a:pt x="4761056" y="826624"/>
                    <a:pt x="4759254" y="815927"/>
                    <a:pt x="4762970" y="814013"/>
                  </a:cubicBezTo>
                  <a:cubicBezTo>
                    <a:pt x="4766911" y="820206"/>
                    <a:pt x="4767361" y="832028"/>
                    <a:pt x="4760831" y="834055"/>
                  </a:cubicBezTo>
                  <a:close/>
                  <a:moveTo>
                    <a:pt x="4766798" y="665164"/>
                  </a:moveTo>
                  <a:cubicBezTo>
                    <a:pt x="4766685" y="661899"/>
                    <a:pt x="4766573" y="658521"/>
                    <a:pt x="4766460" y="655256"/>
                  </a:cubicBezTo>
                  <a:cubicBezTo>
                    <a:pt x="4768374" y="655030"/>
                    <a:pt x="4770176" y="654918"/>
                    <a:pt x="4772090" y="654693"/>
                  </a:cubicBezTo>
                  <a:cubicBezTo>
                    <a:pt x="4772203" y="657958"/>
                    <a:pt x="4772315" y="661336"/>
                    <a:pt x="4772428" y="664601"/>
                  </a:cubicBezTo>
                  <a:cubicBezTo>
                    <a:pt x="4770514" y="664713"/>
                    <a:pt x="4768600" y="664939"/>
                    <a:pt x="4766798" y="665164"/>
                  </a:cubicBezTo>
                  <a:close/>
                  <a:moveTo>
                    <a:pt x="4760155" y="546940"/>
                  </a:moveTo>
                  <a:cubicBezTo>
                    <a:pt x="4759705" y="547953"/>
                    <a:pt x="4755426" y="547278"/>
                    <a:pt x="4754525" y="547503"/>
                  </a:cubicBezTo>
                  <a:cubicBezTo>
                    <a:pt x="4741915" y="551444"/>
                    <a:pt x="4749234" y="536807"/>
                    <a:pt x="4742816" y="533767"/>
                  </a:cubicBezTo>
                  <a:cubicBezTo>
                    <a:pt x="4743942" y="544913"/>
                    <a:pt x="4742703" y="552345"/>
                    <a:pt x="4737861" y="554034"/>
                  </a:cubicBezTo>
                  <a:cubicBezTo>
                    <a:pt x="4734371" y="543562"/>
                    <a:pt x="4729980" y="534555"/>
                    <a:pt x="4730993" y="515076"/>
                  </a:cubicBezTo>
                  <a:cubicBezTo>
                    <a:pt x="4734709" y="503704"/>
                    <a:pt x="4737974" y="520593"/>
                    <a:pt x="4739213" y="509334"/>
                  </a:cubicBezTo>
                  <a:cubicBezTo>
                    <a:pt x="4736961" y="508433"/>
                    <a:pt x="4735835" y="505506"/>
                    <a:pt x="4736060" y="499763"/>
                  </a:cubicBezTo>
                  <a:cubicBezTo>
                    <a:pt x="4744279" y="489067"/>
                    <a:pt x="4733358" y="477019"/>
                    <a:pt x="4746419" y="473979"/>
                  </a:cubicBezTo>
                  <a:cubicBezTo>
                    <a:pt x="4749346" y="482874"/>
                    <a:pt x="4738537" y="491319"/>
                    <a:pt x="4747094" y="493683"/>
                  </a:cubicBezTo>
                  <a:cubicBezTo>
                    <a:pt x="4751598" y="496948"/>
                    <a:pt x="4754188" y="483887"/>
                    <a:pt x="4758129" y="487603"/>
                  </a:cubicBezTo>
                  <a:cubicBezTo>
                    <a:pt x="4759817" y="489179"/>
                    <a:pt x="4757678" y="498750"/>
                    <a:pt x="4761281" y="497174"/>
                  </a:cubicBezTo>
                  <a:cubicBezTo>
                    <a:pt x="4762294" y="496723"/>
                    <a:pt x="4760718" y="484676"/>
                    <a:pt x="4763758" y="487040"/>
                  </a:cubicBezTo>
                  <a:cubicBezTo>
                    <a:pt x="4763083" y="502240"/>
                    <a:pt x="4771865" y="511473"/>
                    <a:pt x="4761844" y="516878"/>
                  </a:cubicBezTo>
                  <a:cubicBezTo>
                    <a:pt x="4761506" y="501903"/>
                    <a:pt x="4751598" y="505506"/>
                    <a:pt x="4744617" y="503704"/>
                  </a:cubicBezTo>
                  <a:cubicBezTo>
                    <a:pt x="4745293" y="511023"/>
                    <a:pt x="4744167" y="522057"/>
                    <a:pt x="4747995" y="523183"/>
                  </a:cubicBezTo>
                  <a:cubicBezTo>
                    <a:pt x="4755539" y="511023"/>
                    <a:pt x="4759480" y="539284"/>
                    <a:pt x="4773441" y="530614"/>
                  </a:cubicBezTo>
                  <a:cubicBezTo>
                    <a:pt x="4773554" y="535568"/>
                    <a:pt x="4773779" y="540522"/>
                    <a:pt x="4773892" y="545476"/>
                  </a:cubicBezTo>
                  <a:cubicBezTo>
                    <a:pt x="4763533" y="549755"/>
                    <a:pt x="4763420" y="539171"/>
                    <a:pt x="4760155" y="546940"/>
                  </a:cubicBezTo>
                  <a:close/>
                  <a:moveTo>
                    <a:pt x="4778620" y="772916"/>
                  </a:moveTo>
                  <a:cubicBezTo>
                    <a:pt x="4778508" y="767962"/>
                    <a:pt x="4778283" y="763008"/>
                    <a:pt x="4778170" y="758054"/>
                  </a:cubicBezTo>
                  <a:cubicBezTo>
                    <a:pt x="4786052" y="750060"/>
                    <a:pt x="4786953" y="779334"/>
                    <a:pt x="4778620" y="772916"/>
                  </a:cubicBezTo>
                  <a:close/>
                  <a:moveTo>
                    <a:pt x="4794722" y="573175"/>
                  </a:moveTo>
                  <a:cubicBezTo>
                    <a:pt x="4792245" y="558875"/>
                    <a:pt x="4785602" y="552795"/>
                    <a:pt x="4779746" y="544913"/>
                  </a:cubicBezTo>
                  <a:cubicBezTo>
                    <a:pt x="4787740" y="543562"/>
                    <a:pt x="4783912" y="523408"/>
                    <a:pt x="4793145" y="523746"/>
                  </a:cubicBezTo>
                  <a:cubicBezTo>
                    <a:pt x="4797649" y="530501"/>
                    <a:pt x="4796410" y="548742"/>
                    <a:pt x="4797199" y="562928"/>
                  </a:cubicBezTo>
                  <a:cubicBezTo>
                    <a:pt x="4797987" y="569234"/>
                    <a:pt x="4801815" y="572724"/>
                    <a:pt x="4794722" y="573175"/>
                  </a:cubicBezTo>
                  <a:close/>
                  <a:moveTo>
                    <a:pt x="4792132" y="405072"/>
                  </a:moveTo>
                  <a:cubicBezTo>
                    <a:pt x="4792019" y="402369"/>
                    <a:pt x="4789655" y="399667"/>
                    <a:pt x="4789317" y="405297"/>
                  </a:cubicBezTo>
                  <a:cubicBezTo>
                    <a:pt x="4786052" y="404846"/>
                    <a:pt x="4781435" y="406986"/>
                    <a:pt x="4780760" y="401243"/>
                  </a:cubicBezTo>
                  <a:cubicBezTo>
                    <a:pt x="4784025" y="400118"/>
                    <a:pt x="4788754" y="401243"/>
                    <a:pt x="4788979" y="395501"/>
                  </a:cubicBezTo>
                  <a:cubicBezTo>
                    <a:pt x="4787628" y="388520"/>
                    <a:pt x="4785376" y="387507"/>
                    <a:pt x="4788529" y="380639"/>
                  </a:cubicBezTo>
                  <a:cubicBezTo>
                    <a:pt x="4797199" y="377374"/>
                    <a:pt x="4799676" y="386606"/>
                    <a:pt x="4805643" y="388858"/>
                  </a:cubicBezTo>
                  <a:cubicBezTo>
                    <a:pt x="4806093" y="384917"/>
                    <a:pt x="4807782" y="382891"/>
                    <a:pt x="4811048" y="383341"/>
                  </a:cubicBezTo>
                  <a:cubicBezTo>
                    <a:pt x="4811048" y="375572"/>
                    <a:pt x="4810147" y="366227"/>
                    <a:pt x="4816114" y="368028"/>
                  </a:cubicBezTo>
                  <a:cubicBezTo>
                    <a:pt x="4816790" y="383003"/>
                    <a:pt x="4814426" y="393362"/>
                    <a:pt x="4808683" y="398429"/>
                  </a:cubicBezTo>
                  <a:cubicBezTo>
                    <a:pt x="4807782" y="391560"/>
                    <a:pt x="4802378" y="393362"/>
                    <a:pt x="4800014" y="389421"/>
                  </a:cubicBezTo>
                  <a:cubicBezTo>
                    <a:pt x="4797536" y="394826"/>
                    <a:pt x="4794834" y="400005"/>
                    <a:pt x="4792132" y="405072"/>
                  </a:cubicBezTo>
                  <a:close/>
                  <a:moveTo>
                    <a:pt x="4844713" y="558425"/>
                  </a:moveTo>
                  <a:cubicBezTo>
                    <a:pt x="4844601" y="555160"/>
                    <a:pt x="4844488" y="551782"/>
                    <a:pt x="4844375" y="548516"/>
                  </a:cubicBezTo>
                  <a:cubicBezTo>
                    <a:pt x="4846290" y="548291"/>
                    <a:pt x="4848091" y="548179"/>
                    <a:pt x="4850005" y="547953"/>
                  </a:cubicBezTo>
                  <a:cubicBezTo>
                    <a:pt x="4850118" y="551219"/>
                    <a:pt x="4850230" y="554597"/>
                    <a:pt x="4850343" y="557862"/>
                  </a:cubicBezTo>
                  <a:cubicBezTo>
                    <a:pt x="4848429" y="557974"/>
                    <a:pt x="4846515" y="558200"/>
                    <a:pt x="4844713" y="558425"/>
                  </a:cubicBezTo>
                  <a:close/>
                  <a:moveTo>
                    <a:pt x="4869822" y="555948"/>
                  </a:moveTo>
                  <a:cubicBezTo>
                    <a:pt x="4865993" y="554822"/>
                    <a:pt x="4864305" y="549417"/>
                    <a:pt x="4858450" y="552119"/>
                  </a:cubicBezTo>
                  <a:cubicBezTo>
                    <a:pt x="4854621" y="532190"/>
                    <a:pt x="4853496" y="544125"/>
                    <a:pt x="4844150" y="543675"/>
                  </a:cubicBezTo>
                  <a:cubicBezTo>
                    <a:pt x="4844037" y="543675"/>
                    <a:pt x="4844150" y="539059"/>
                    <a:pt x="4844037" y="538721"/>
                  </a:cubicBezTo>
                  <a:cubicBezTo>
                    <a:pt x="4843587" y="537707"/>
                    <a:pt x="4839309" y="539396"/>
                    <a:pt x="4838408" y="539284"/>
                  </a:cubicBezTo>
                  <a:cubicBezTo>
                    <a:pt x="4824784" y="537707"/>
                    <a:pt x="4821744" y="558087"/>
                    <a:pt x="4813750" y="556623"/>
                  </a:cubicBezTo>
                  <a:cubicBezTo>
                    <a:pt x="4814200" y="565068"/>
                    <a:pt x="4811948" y="569459"/>
                    <a:pt x="4808570" y="571936"/>
                  </a:cubicBezTo>
                  <a:cubicBezTo>
                    <a:pt x="4808120" y="563379"/>
                    <a:pt x="4808683" y="556511"/>
                    <a:pt x="4810710" y="551894"/>
                  </a:cubicBezTo>
                  <a:cubicBezTo>
                    <a:pt x="4808796" y="541986"/>
                    <a:pt x="4802040" y="542999"/>
                    <a:pt x="4807332" y="532416"/>
                  </a:cubicBezTo>
                  <a:cubicBezTo>
                    <a:pt x="4811948" y="531965"/>
                    <a:pt x="4816677" y="531515"/>
                    <a:pt x="4821294" y="531064"/>
                  </a:cubicBezTo>
                  <a:cubicBezTo>
                    <a:pt x="4823546" y="515752"/>
                    <a:pt x="4837620" y="519467"/>
                    <a:pt x="4834130" y="495147"/>
                  </a:cubicBezTo>
                  <a:cubicBezTo>
                    <a:pt x="4827148" y="508658"/>
                    <a:pt x="4831652" y="487378"/>
                    <a:pt x="4822757" y="491319"/>
                  </a:cubicBezTo>
                  <a:cubicBezTo>
                    <a:pt x="4822420" y="479834"/>
                    <a:pt x="4821969" y="468237"/>
                    <a:pt x="4821631" y="456752"/>
                  </a:cubicBezTo>
                  <a:cubicBezTo>
                    <a:pt x="4815551" y="458216"/>
                    <a:pt x="4812624" y="453600"/>
                    <a:pt x="4812736" y="442791"/>
                  </a:cubicBezTo>
                  <a:cubicBezTo>
                    <a:pt x="4813637" y="436598"/>
                    <a:pt x="4818254" y="435472"/>
                    <a:pt x="4820843" y="432094"/>
                  </a:cubicBezTo>
                  <a:cubicBezTo>
                    <a:pt x="4827486" y="423199"/>
                    <a:pt x="4826698" y="431982"/>
                    <a:pt x="4831990" y="430968"/>
                  </a:cubicBezTo>
                  <a:cubicBezTo>
                    <a:pt x="4831427" y="431081"/>
                    <a:pt x="4833341" y="426465"/>
                    <a:pt x="4834580" y="425789"/>
                  </a:cubicBezTo>
                  <a:cubicBezTo>
                    <a:pt x="4838070" y="423875"/>
                    <a:pt x="4840435" y="421398"/>
                    <a:pt x="4842799" y="420047"/>
                  </a:cubicBezTo>
                  <a:cubicBezTo>
                    <a:pt x="4844150" y="419371"/>
                    <a:pt x="4847303" y="420947"/>
                    <a:pt x="4848429" y="419484"/>
                  </a:cubicBezTo>
                  <a:cubicBezTo>
                    <a:pt x="4849780" y="417570"/>
                    <a:pt x="4847528" y="408224"/>
                    <a:pt x="4850906" y="409350"/>
                  </a:cubicBezTo>
                  <a:cubicBezTo>
                    <a:pt x="4851694" y="413178"/>
                    <a:pt x="4853383" y="414867"/>
                    <a:pt x="4856648" y="413741"/>
                  </a:cubicBezTo>
                  <a:cubicBezTo>
                    <a:pt x="4855860" y="401581"/>
                    <a:pt x="4855410" y="389871"/>
                    <a:pt x="4861490" y="388520"/>
                  </a:cubicBezTo>
                  <a:cubicBezTo>
                    <a:pt x="4862616" y="395051"/>
                    <a:pt x="4865768" y="397528"/>
                    <a:pt x="4864867" y="407999"/>
                  </a:cubicBezTo>
                  <a:cubicBezTo>
                    <a:pt x="4872186" y="405747"/>
                    <a:pt x="4872411" y="417570"/>
                    <a:pt x="4873875" y="426915"/>
                  </a:cubicBezTo>
                  <a:cubicBezTo>
                    <a:pt x="4868471" y="428942"/>
                    <a:pt x="4868133" y="420835"/>
                    <a:pt x="4865205" y="417907"/>
                  </a:cubicBezTo>
                  <a:cubicBezTo>
                    <a:pt x="4865656" y="427140"/>
                    <a:pt x="4863404" y="428604"/>
                    <a:pt x="4859801" y="423425"/>
                  </a:cubicBezTo>
                  <a:cubicBezTo>
                    <a:pt x="4857774" y="426239"/>
                    <a:pt x="4859238" y="435134"/>
                    <a:pt x="4857436" y="438512"/>
                  </a:cubicBezTo>
                  <a:cubicBezTo>
                    <a:pt x="4855185" y="442903"/>
                    <a:pt x="4846177" y="436260"/>
                    <a:pt x="4849329" y="449209"/>
                  </a:cubicBezTo>
                  <a:cubicBezTo>
                    <a:pt x="4840660" y="446506"/>
                    <a:pt x="4841335" y="458554"/>
                    <a:pt x="4832666" y="455852"/>
                  </a:cubicBezTo>
                  <a:cubicBezTo>
                    <a:pt x="4833116" y="469025"/>
                    <a:pt x="4824221" y="467449"/>
                    <a:pt x="4825122" y="481410"/>
                  </a:cubicBezTo>
                  <a:cubicBezTo>
                    <a:pt x="4829063" y="496385"/>
                    <a:pt x="4842912" y="488166"/>
                    <a:pt x="4850793" y="493683"/>
                  </a:cubicBezTo>
                  <a:cubicBezTo>
                    <a:pt x="4852144" y="494696"/>
                    <a:pt x="4850681" y="505618"/>
                    <a:pt x="4853946" y="503254"/>
                  </a:cubicBezTo>
                  <a:cubicBezTo>
                    <a:pt x="4853833" y="496385"/>
                    <a:pt x="4852257" y="492557"/>
                    <a:pt x="4850681" y="488729"/>
                  </a:cubicBezTo>
                  <a:cubicBezTo>
                    <a:pt x="4858562" y="487153"/>
                    <a:pt x="4869934" y="491093"/>
                    <a:pt x="4869934" y="476907"/>
                  </a:cubicBezTo>
                  <a:cubicBezTo>
                    <a:pt x="4864755" y="476681"/>
                    <a:pt x="4867682" y="460355"/>
                    <a:pt x="4863741" y="457766"/>
                  </a:cubicBezTo>
                  <a:cubicBezTo>
                    <a:pt x="4869033" y="456189"/>
                    <a:pt x="4870047" y="462720"/>
                    <a:pt x="4875114" y="461594"/>
                  </a:cubicBezTo>
                  <a:cubicBezTo>
                    <a:pt x="4877703" y="472741"/>
                    <a:pt x="4872862" y="489405"/>
                    <a:pt x="4876240" y="496160"/>
                  </a:cubicBezTo>
                  <a:cubicBezTo>
                    <a:pt x="4877816" y="499313"/>
                    <a:pt x="4885472" y="492445"/>
                    <a:pt x="4884797" y="500214"/>
                  </a:cubicBezTo>
                  <a:cubicBezTo>
                    <a:pt x="4877366" y="499425"/>
                    <a:pt x="4875789" y="507983"/>
                    <a:pt x="4877028" y="520818"/>
                  </a:cubicBezTo>
                  <a:cubicBezTo>
                    <a:pt x="4875339" y="533541"/>
                    <a:pt x="4896394" y="527236"/>
                    <a:pt x="4886035" y="539734"/>
                  </a:cubicBezTo>
                  <a:cubicBezTo>
                    <a:pt x="4885247" y="535906"/>
                    <a:pt x="4883558" y="534217"/>
                    <a:pt x="4880293" y="535343"/>
                  </a:cubicBezTo>
                  <a:cubicBezTo>
                    <a:pt x="4880631" y="542099"/>
                    <a:pt x="4879279" y="546265"/>
                    <a:pt x="4877928" y="550431"/>
                  </a:cubicBezTo>
                  <a:cubicBezTo>
                    <a:pt x="4875902" y="562816"/>
                    <a:pt x="4879730" y="584547"/>
                    <a:pt x="4870610" y="585785"/>
                  </a:cubicBezTo>
                  <a:cubicBezTo>
                    <a:pt x="4872862" y="570810"/>
                    <a:pt x="4872749" y="570134"/>
                    <a:pt x="4869822" y="555948"/>
                  </a:cubicBezTo>
                  <a:close/>
                  <a:moveTo>
                    <a:pt x="4878829" y="663925"/>
                  </a:moveTo>
                  <a:cubicBezTo>
                    <a:pt x="4873762" y="644897"/>
                    <a:pt x="4890877" y="660998"/>
                    <a:pt x="4889526" y="648050"/>
                  </a:cubicBezTo>
                  <a:cubicBezTo>
                    <a:pt x="4885922" y="634200"/>
                    <a:pt x="4870047" y="644559"/>
                    <a:pt x="4871848" y="620126"/>
                  </a:cubicBezTo>
                  <a:cubicBezTo>
                    <a:pt x="4875677" y="619901"/>
                    <a:pt x="4877928" y="617199"/>
                    <a:pt x="4880068" y="614384"/>
                  </a:cubicBezTo>
                  <a:cubicBezTo>
                    <a:pt x="4880856" y="625531"/>
                    <a:pt x="4891552" y="643658"/>
                    <a:pt x="4897295" y="627557"/>
                  </a:cubicBezTo>
                  <a:cubicBezTo>
                    <a:pt x="4891890" y="625981"/>
                    <a:pt x="4885247" y="626994"/>
                    <a:pt x="4885697" y="613821"/>
                  </a:cubicBezTo>
                  <a:cubicBezTo>
                    <a:pt x="4894367" y="607403"/>
                    <a:pt x="4892003" y="612695"/>
                    <a:pt x="4902474" y="612132"/>
                  </a:cubicBezTo>
                  <a:cubicBezTo>
                    <a:pt x="4902812" y="623617"/>
                    <a:pt x="4903262" y="635214"/>
                    <a:pt x="4903600" y="646698"/>
                  </a:cubicBezTo>
                  <a:cubicBezTo>
                    <a:pt x="4900334" y="649401"/>
                    <a:pt x="4897407" y="652553"/>
                    <a:pt x="4895493" y="657395"/>
                  </a:cubicBezTo>
                  <a:cubicBezTo>
                    <a:pt x="4897407" y="657170"/>
                    <a:pt x="4899209" y="657057"/>
                    <a:pt x="4901123" y="656832"/>
                  </a:cubicBezTo>
                  <a:cubicBezTo>
                    <a:pt x="4899772" y="664151"/>
                    <a:pt x="4905176" y="682053"/>
                    <a:pt x="4899096" y="681828"/>
                  </a:cubicBezTo>
                  <a:cubicBezTo>
                    <a:pt x="4896394" y="667641"/>
                    <a:pt x="4891327" y="658408"/>
                    <a:pt x="4878829" y="663925"/>
                  </a:cubicBezTo>
                  <a:close/>
                  <a:moveTo>
                    <a:pt x="4887386" y="757153"/>
                  </a:moveTo>
                  <a:cubicBezTo>
                    <a:pt x="4889301" y="756928"/>
                    <a:pt x="4891102" y="756815"/>
                    <a:pt x="4893016" y="756590"/>
                  </a:cubicBezTo>
                  <a:cubicBezTo>
                    <a:pt x="4893354" y="762895"/>
                    <a:pt x="4896844" y="763121"/>
                    <a:pt x="4896281" y="771115"/>
                  </a:cubicBezTo>
                  <a:cubicBezTo>
                    <a:pt x="4893466" y="771340"/>
                    <a:pt x="4890652" y="771678"/>
                    <a:pt x="4887949" y="771903"/>
                  </a:cubicBezTo>
                  <a:cubicBezTo>
                    <a:pt x="4887724" y="767061"/>
                    <a:pt x="4887612" y="762107"/>
                    <a:pt x="4887386" y="757153"/>
                  </a:cubicBezTo>
                  <a:close/>
                  <a:moveTo>
                    <a:pt x="4905514" y="973221"/>
                  </a:moveTo>
                  <a:cubicBezTo>
                    <a:pt x="4902699" y="973559"/>
                    <a:pt x="4899884" y="973784"/>
                    <a:pt x="4897182" y="974009"/>
                  </a:cubicBezTo>
                  <a:cubicBezTo>
                    <a:pt x="4895043" y="963763"/>
                    <a:pt x="4889075" y="952842"/>
                    <a:pt x="4893466" y="944622"/>
                  </a:cubicBezTo>
                  <a:cubicBezTo>
                    <a:pt x="4902361" y="944510"/>
                    <a:pt x="4905964" y="954756"/>
                    <a:pt x="4905514" y="973221"/>
                  </a:cubicBezTo>
                  <a:close/>
                  <a:moveTo>
                    <a:pt x="4909567" y="660885"/>
                  </a:moveTo>
                  <a:cubicBezTo>
                    <a:pt x="4905852" y="655481"/>
                    <a:pt x="4906640" y="640618"/>
                    <a:pt x="4914521" y="640618"/>
                  </a:cubicBezTo>
                  <a:cubicBezTo>
                    <a:pt x="4914521" y="649851"/>
                    <a:pt x="4913283" y="657282"/>
                    <a:pt x="4909567" y="660885"/>
                  </a:cubicBezTo>
                  <a:close/>
                  <a:moveTo>
                    <a:pt x="4918462" y="674847"/>
                  </a:moveTo>
                  <a:cubicBezTo>
                    <a:pt x="4915985" y="669330"/>
                    <a:pt x="4914409" y="662011"/>
                    <a:pt x="4914859" y="650414"/>
                  </a:cubicBezTo>
                  <a:cubicBezTo>
                    <a:pt x="4923079" y="641969"/>
                    <a:pt x="4923079" y="675297"/>
                    <a:pt x="4918462" y="674847"/>
                  </a:cubicBezTo>
                  <a:close/>
                  <a:moveTo>
                    <a:pt x="4946386" y="672145"/>
                  </a:moveTo>
                  <a:cubicBezTo>
                    <a:pt x="4941432" y="673045"/>
                    <a:pt x="4939855" y="683404"/>
                    <a:pt x="4938504" y="687795"/>
                  </a:cubicBezTo>
                  <a:cubicBezTo>
                    <a:pt x="4937941" y="699392"/>
                    <a:pt x="4935802" y="708512"/>
                    <a:pt x="4933888" y="717970"/>
                  </a:cubicBezTo>
                  <a:cubicBezTo>
                    <a:pt x="4931073" y="718196"/>
                    <a:pt x="4928258" y="718533"/>
                    <a:pt x="4925556" y="718759"/>
                  </a:cubicBezTo>
                  <a:cubicBezTo>
                    <a:pt x="4923191" y="703558"/>
                    <a:pt x="4931523" y="695902"/>
                    <a:pt x="4932987" y="688358"/>
                  </a:cubicBezTo>
                  <a:cubicBezTo>
                    <a:pt x="4934225" y="681828"/>
                    <a:pt x="4929384" y="677211"/>
                    <a:pt x="4929722" y="673834"/>
                  </a:cubicBezTo>
                  <a:cubicBezTo>
                    <a:pt x="4930172" y="668091"/>
                    <a:pt x="4940193" y="665502"/>
                    <a:pt x="4937603" y="658183"/>
                  </a:cubicBezTo>
                  <a:cubicBezTo>
                    <a:pt x="4935351" y="657282"/>
                    <a:pt x="4934225" y="654355"/>
                    <a:pt x="4934450" y="648613"/>
                  </a:cubicBezTo>
                  <a:cubicBezTo>
                    <a:pt x="4932199" y="647712"/>
                    <a:pt x="4928933" y="649063"/>
                    <a:pt x="4928708" y="644221"/>
                  </a:cubicBezTo>
                  <a:cubicBezTo>
                    <a:pt x="4937378" y="640506"/>
                    <a:pt x="4944134" y="644672"/>
                    <a:pt x="4945598" y="647487"/>
                  </a:cubicBezTo>
                  <a:cubicBezTo>
                    <a:pt x="4947624" y="651427"/>
                    <a:pt x="4957532" y="642082"/>
                    <a:pt x="4956969" y="651315"/>
                  </a:cubicBezTo>
                  <a:cubicBezTo>
                    <a:pt x="4949538" y="652328"/>
                    <a:pt x="4951340" y="671131"/>
                    <a:pt x="4946386" y="672145"/>
                  </a:cubicBezTo>
                  <a:close/>
                  <a:moveTo>
                    <a:pt x="5569593" y="783838"/>
                  </a:moveTo>
                  <a:cubicBezTo>
                    <a:pt x="5565427" y="781586"/>
                    <a:pt x="5555294" y="791044"/>
                    <a:pt x="5555407" y="780235"/>
                  </a:cubicBezTo>
                  <a:cubicBezTo>
                    <a:pt x="5559347" y="772128"/>
                    <a:pt x="5569368" y="761769"/>
                    <a:pt x="5569593" y="783838"/>
                  </a:cubicBezTo>
                  <a:close/>
                  <a:moveTo>
                    <a:pt x="5545723" y="652441"/>
                  </a:moveTo>
                  <a:cubicBezTo>
                    <a:pt x="5545949" y="655481"/>
                    <a:pt x="5546287" y="658296"/>
                    <a:pt x="5548651" y="657057"/>
                  </a:cubicBezTo>
                  <a:cubicBezTo>
                    <a:pt x="5548538" y="663137"/>
                    <a:pt x="5548200" y="668879"/>
                    <a:pt x="5543359" y="667528"/>
                  </a:cubicBezTo>
                  <a:cubicBezTo>
                    <a:pt x="5543697" y="661673"/>
                    <a:pt x="5542571" y="653567"/>
                    <a:pt x="5545723" y="652441"/>
                  </a:cubicBezTo>
                  <a:close/>
                  <a:moveTo>
                    <a:pt x="5538855" y="786878"/>
                  </a:moveTo>
                  <a:cubicBezTo>
                    <a:pt x="5529848" y="771115"/>
                    <a:pt x="5548651" y="770890"/>
                    <a:pt x="5538855" y="786878"/>
                  </a:cubicBezTo>
                  <a:lnTo>
                    <a:pt x="5538855" y="786878"/>
                  </a:lnTo>
                  <a:close/>
                  <a:moveTo>
                    <a:pt x="5495281" y="652553"/>
                  </a:moveTo>
                  <a:cubicBezTo>
                    <a:pt x="5495394" y="655819"/>
                    <a:pt x="5495507" y="659084"/>
                    <a:pt x="5495619" y="662462"/>
                  </a:cubicBezTo>
                  <a:cubicBezTo>
                    <a:pt x="5492804" y="662687"/>
                    <a:pt x="5489990" y="663025"/>
                    <a:pt x="5487287" y="663250"/>
                  </a:cubicBezTo>
                  <a:cubicBezTo>
                    <a:pt x="5487175" y="659984"/>
                    <a:pt x="5487062" y="656607"/>
                    <a:pt x="5486949" y="653341"/>
                  </a:cubicBezTo>
                  <a:cubicBezTo>
                    <a:pt x="5489764" y="653116"/>
                    <a:pt x="5492467" y="652778"/>
                    <a:pt x="5495281" y="652553"/>
                  </a:cubicBezTo>
                  <a:close/>
                  <a:moveTo>
                    <a:pt x="5489990" y="573850"/>
                  </a:moveTo>
                  <a:cubicBezTo>
                    <a:pt x="5491115" y="584997"/>
                    <a:pt x="5489877" y="592428"/>
                    <a:pt x="5485035" y="594117"/>
                  </a:cubicBezTo>
                  <a:cubicBezTo>
                    <a:pt x="5483234" y="581732"/>
                    <a:pt x="5479631" y="575426"/>
                    <a:pt x="5489990" y="573850"/>
                  </a:cubicBezTo>
                  <a:close/>
                  <a:moveTo>
                    <a:pt x="5469948" y="560902"/>
                  </a:moveTo>
                  <a:cubicBezTo>
                    <a:pt x="5472763" y="560677"/>
                    <a:pt x="5475578" y="560339"/>
                    <a:pt x="5478280" y="560114"/>
                  </a:cubicBezTo>
                  <a:cubicBezTo>
                    <a:pt x="5479969" y="560226"/>
                    <a:pt x="5481657" y="560564"/>
                    <a:pt x="5481207" y="564730"/>
                  </a:cubicBezTo>
                  <a:cubicBezTo>
                    <a:pt x="5475915" y="572274"/>
                    <a:pt x="5482671" y="583195"/>
                    <a:pt x="5482108" y="594342"/>
                  </a:cubicBezTo>
                  <a:cubicBezTo>
                    <a:pt x="5482108" y="594680"/>
                    <a:pt x="5479518" y="594230"/>
                    <a:pt x="5479293" y="594567"/>
                  </a:cubicBezTo>
                  <a:cubicBezTo>
                    <a:pt x="5476703" y="599747"/>
                    <a:pt x="5480194" y="609655"/>
                    <a:pt x="5477154" y="614609"/>
                  </a:cubicBezTo>
                  <a:cubicBezTo>
                    <a:pt x="5476365" y="615848"/>
                    <a:pt x="5477829" y="622603"/>
                    <a:pt x="5477491" y="624517"/>
                  </a:cubicBezTo>
                  <a:cubicBezTo>
                    <a:pt x="5476816" y="627445"/>
                    <a:pt x="5472763" y="631273"/>
                    <a:pt x="5475127" y="639605"/>
                  </a:cubicBezTo>
                  <a:cubicBezTo>
                    <a:pt x="5464430" y="648613"/>
                    <a:pt x="5473438" y="618437"/>
                    <a:pt x="5466119" y="620689"/>
                  </a:cubicBezTo>
                  <a:cubicBezTo>
                    <a:pt x="5463868" y="628120"/>
                    <a:pt x="5462404" y="636790"/>
                    <a:pt x="5455423" y="636565"/>
                  </a:cubicBezTo>
                  <a:cubicBezTo>
                    <a:pt x="5449906" y="629922"/>
                    <a:pt x="5454072" y="604250"/>
                    <a:pt x="5448555" y="597607"/>
                  </a:cubicBezTo>
                  <a:cubicBezTo>
                    <a:pt x="5456999" y="593104"/>
                    <a:pt x="5454297" y="610668"/>
                    <a:pt x="5462854" y="606052"/>
                  </a:cubicBezTo>
                  <a:cubicBezTo>
                    <a:pt x="5463192" y="596707"/>
                    <a:pt x="5459364" y="595468"/>
                    <a:pt x="5459476" y="586573"/>
                  </a:cubicBezTo>
                  <a:cubicBezTo>
                    <a:pt x="5463417" y="583533"/>
                    <a:pt x="5474114" y="590964"/>
                    <a:pt x="5473326" y="580268"/>
                  </a:cubicBezTo>
                  <a:cubicBezTo>
                    <a:pt x="5473326" y="571823"/>
                    <a:pt x="5472312" y="565180"/>
                    <a:pt x="5469948" y="560902"/>
                  </a:cubicBezTo>
                  <a:close/>
                  <a:moveTo>
                    <a:pt x="5452270" y="443917"/>
                  </a:moveTo>
                  <a:cubicBezTo>
                    <a:pt x="5452383" y="447182"/>
                    <a:pt x="5452496" y="450447"/>
                    <a:pt x="5452608" y="453825"/>
                  </a:cubicBezTo>
                  <a:cubicBezTo>
                    <a:pt x="5447879" y="470601"/>
                    <a:pt x="5438421" y="440201"/>
                    <a:pt x="5452270" y="443917"/>
                  </a:cubicBezTo>
                  <a:close/>
                  <a:moveTo>
                    <a:pt x="5359268" y="695677"/>
                  </a:moveTo>
                  <a:cubicBezTo>
                    <a:pt x="5366023" y="698154"/>
                    <a:pt x="5372554" y="701081"/>
                    <a:pt x="5373905" y="714030"/>
                  </a:cubicBezTo>
                  <a:cubicBezTo>
                    <a:pt x="5367825" y="710201"/>
                    <a:pt x="5357241" y="715493"/>
                    <a:pt x="5359268" y="695677"/>
                  </a:cubicBezTo>
                  <a:close/>
                  <a:moveTo>
                    <a:pt x="5376382" y="882132"/>
                  </a:moveTo>
                  <a:cubicBezTo>
                    <a:pt x="5372666" y="882470"/>
                    <a:pt x="5368951" y="882808"/>
                    <a:pt x="5365235" y="883258"/>
                  </a:cubicBezTo>
                  <a:cubicBezTo>
                    <a:pt x="5364109" y="872112"/>
                    <a:pt x="5365348" y="864680"/>
                    <a:pt x="5370189" y="862991"/>
                  </a:cubicBezTo>
                  <a:cubicBezTo>
                    <a:pt x="5370527" y="872787"/>
                    <a:pt x="5378071" y="868509"/>
                    <a:pt x="5376382" y="882132"/>
                  </a:cubicBezTo>
                  <a:close/>
                  <a:moveTo>
                    <a:pt x="5368501" y="808721"/>
                  </a:moveTo>
                  <a:cubicBezTo>
                    <a:pt x="5364560" y="816941"/>
                    <a:pt x="5357241" y="813450"/>
                    <a:pt x="5354314" y="805118"/>
                  </a:cubicBezTo>
                  <a:cubicBezTo>
                    <a:pt x="5360844" y="802979"/>
                    <a:pt x="5366023" y="793408"/>
                    <a:pt x="5368501" y="808721"/>
                  </a:cubicBezTo>
                  <a:close/>
                  <a:moveTo>
                    <a:pt x="4979488" y="654017"/>
                  </a:moveTo>
                  <a:cubicBezTo>
                    <a:pt x="4971719" y="651202"/>
                    <a:pt x="4974196" y="664376"/>
                    <a:pt x="4968567" y="664939"/>
                  </a:cubicBezTo>
                  <a:cubicBezTo>
                    <a:pt x="4968116" y="656381"/>
                    <a:pt x="4968679" y="649513"/>
                    <a:pt x="4970706" y="644897"/>
                  </a:cubicBezTo>
                  <a:cubicBezTo>
                    <a:pt x="4968454" y="643996"/>
                    <a:pt x="4965189" y="645347"/>
                    <a:pt x="4964964" y="640506"/>
                  </a:cubicBezTo>
                  <a:cubicBezTo>
                    <a:pt x="4970256" y="631723"/>
                    <a:pt x="4968567" y="640618"/>
                    <a:pt x="4976110" y="639380"/>
                  </a:cubicBezTo>
                  <a:cubicBezTo>
                    <a:pt x="4975660" y="626206"/>
                    <a:pt x="4975322" y="613033"/>
                    <a:pt x="4974872" y="599859"/>
                  </a:cubicBezTo>
                  <a:cubicBezTo>
                    <a:pt x="4980839" y="593892"/>
                    <a:pt x="4982979" y="600760"/>
                    <a:pt x="4985906" y="593779"/>
                  </a:cubicBezTo>
                  <a:cubicBezTo>
                    <a:pt x="4987595" y="589726"/>
                    <a:pt x="4994688" y="591190"/>
                    <a:pt x="4996940" y="587699"/>
                  </a:cubicBezTo>
                  <a:cubicBezTo>
                    <a:pt x="4994238" y="603575"/>
                    <a:pt x="5001669" y="599296"/>
                    <a:pt x="5003133" y="606840"/>
                  </a:cubicBezTo>
                  <a:cubicBezTo>
                    <a:pt x="4999755" y="604363"/>
                    <a:pt x="5001557" y="616073"/>
                    <a:pt x="5000656" y="616974"/>
                  </a:cubicBezTo>
                  <a:cubicBezTo>
                    <a:pt x="4998404" y="619225"/>
                    <a:pt x="4990973" y="607516"/>
                    <a:pt x="4992437" y="622716"/>
                  </a:cubicBezTo>
                  <a:cubicBezTo>
                    <a:pt x="4992662" y="629246"/>
                    <a:pt x="4992887" y="635889"/>
                    <a:pt x="4993112" y="642420"/>
                  </a:cubicBezTo>
                  <a:cubicBezTo>
                    <a:pt x="5005498" y="635326"/>
                    <a:pt x="5000093" y="663700"/>
                    <a:pt x="5013154" y="655256"/>
                  </a:cubicBezTo>
                  <a:cubicBezTo>
                    <a:pt x="5012816" y="648500"/>
                    <a:pt x="5014167" y="644334"/>
                    <a:pt x="5015518" y="640168"/>
                  </a:cubicBezTo>
                  <a:cubicBezTo>
                    <a:pt x="5012028" y="641632"/>
                    <a:pt x="5010001" y="648387"/>
                    <a:pt x="5009776" y="635777"/>
                  </a:cubicBezTo>
                  <a:cubicBezTo>
                    <a:pt x="5015969" y="623054"/>
                    <a:pt x="5015181" y="642645"/>
                    <a:pt x="5023963" y="639380"/>
                  </a:cubicBezTo>
                  <a:cubicBezTo>
                    <a:pt x="5023400" y="651090"/>
                    <a:pt x="5020135" y="658296"/>
                    <a:pt x="5022274" y="674171"/>
                  </a:cubicBezTo>
                  <a:cubicBezTo>
                    <a:pt x="5024526" y="675072"/>
                    <a:pt x="5027791" y="673721"/>
                    <a:pt x="5028016" y="678563"/>
                  </a:cubicBezTo>
                  <a:cubicBezTo>
                    <a:pt x="5024076" y="681715"/>
                    <a:pt x="5013379" y="674171"/>
                    <a:pt x="5014167" y="684868"/>
                  </a:cubicBezTo>
                  <a:cubicBezTo>
                    <a:pt x="5016869" y="693312"/>
                    <a:pt x="5023963" y="699280"/>
                    <a:pt x="5014843" y="704572"/>
                  </a:cubicBezTo>
                  <a:cubicBezTo>
                    <a:pt x="5014167" y="698829"/>
                    <a:pt x="5014843" y="690497"/>
                    <a:pt x="5011577" y="690047"/>
                  </a:cubicBezTo>
                  <a:cubicBezTo>
                    <a:pt x="5002683" y="697028"/>
                    <a:pt x="5008988" y="674284"/>
                    <a:pt x="5000093" y="681265"/>
                  </a:cubicBezTo>
                  <a:cubicBezTo>
                    <a:pt x="5000543" y="689822"/>
                    <a:pt x="4999980" y="696690"/>
                    <a:pt x="4997954" y="701306"/>
                  </a:cubicBezTo>
                  <a:cubicBezTo>
                    <a:pt x="4985794" y="704121"/>
                    <a:pt x="4989509" y="679238"/>
                    <a:pt x="4986019" y="677774"/>
                  </a:cubicBezTo>
                  <a:cubicBezTo>
                    <a:pt x="4980389" y="679801"/>
                    <a:pt x="4978925" y="688358"/>
                    <a:pt x="4975322" y="693650"/>
                  </a:cubicBezTo>
                  <a:cubicBezTo>
                    <a:pt x="4966653" y="679351"/>
                    <a:pt x="4981290" y="672595"/>
                    <a:pt x="4979488" y="654017"/>
                  </a:cubicBezTo>
                  <a:close/>
                  <a:moveTo>
                    <a:pt x="4974084" y="748596"/>
                  </a:moveTo>
                  <a:cubicBezTo>
                    <a:pt x="4977799" y="748258"/>
                    <a:pt x="4981515" y="747808"/>
                    <a:pt x="4985230" y="747470"/>
                  </a:cubicBezTo>
                  <a:cubicBezTo>
                    <a:pt x="4985343" y="750735"/>
                    <a:pt x="4985456" y="754113"/>
                    <a:pt x="4985568" y="757378"/>
                  </a:cubicBezTo>
                  <a:cubicBezTo>
                    <a:pt x="4982753" y="757603"/>
                    <a:pt x="4982416" y="761657"/>
                    <a:pt x="4980164" y="762895"/>
                  </a:cubicBezTo>
                  <a:cubicBezTo>
                    <a:pt x="4979263" y="755915"/>
                    <a:pt x="4975210" y="755014"/>
                    <a:pt x="4974084" y="748596"/>
                  </a:cubicBezTo>
                  <a:close/>
                  <a:moveTo>
                    <a:pt x="4984780" y="821782"/>
                  </a:moveTo>
                  <a:cubicBezTo>
                    <a:pt x="4993450" y="818404"/>
                    <a:pt x="4996039" y="831465"/>
                    <a:pt x="5001557" y="820093"/>
                  </a:cubicBezTo>
                  <a:cubicBezTo>
                    <a:pt x="5006060" y="835181"/>
                    <a:pt x="4981290" y="837658"/>
                    <a:pt x="4984780" y="821782"/>
                  </a:cubicBezTo>
                  <a:close/>
                  <a:moveTo>
                    <a:pt x="4997616" y="959259"/>
                  </a:moveTo>
                  <a:cubicBezTo>
                    <a:pt x="4997841" y="953404"/>
                    <a:pt x="4996715" y="945298"/>
                    <a:pt x="4999980" y="944172"/>
                  </a:cubicBezTo>
                  <a:cubicBezTo>
                    <a:pt x="4998066" y="960273"/>
                    <a:pt x="5007524" y="953630"/>
                    <a:pt x="5008988" y="963088"/>
                  </a:cubicBezTo>
                  <a:cubicBezTo>
                    <a:pt x="5003583" y="964664"/>
                    <a:pt x="5002570" y="958133"/>
                    <a:pt x="4997616" y="959259"/>
                  </a:cubicBezTo>
                  <a:close/>
                  <a:moveTo>
                    <a:pt x="4999417" y="929309"/>
                  </a:moveTo>
                  <a:cubicBezTo>
                    <a:pt x="5005948" y="930323"/>
                    <a:pt x="5011577" y="933138"/>
                    <a:pt x="5013829" y="942708"/>
                  </a:cubicBezTo>
                  <a:cubicBezTo>
                    <a:pt x="5005835" y="944510"/>
                    <a:pt x="4998629" y="944847"/>
                    <a:pt x="4999417" y="929309"/>
                  </a:cubicBezTo>
                  <a:close/>
                  <a:moveTo>
                    <a:pt x="5044568" y="761432"/>
                  </a:moveTo>
                  <a:cubicBezTo>
                    <a:pt x="5043216" y="733734"/>
                    <a:pt x="5020135" y="761544"/>
                    <a:pt x="5011015" y="764697"/>
                  </a:cubicBezTo>
                  <a:cubicBezTo>
                    <a:pt x="5010790" y="758166"/>
                    <a:pt x="5010564" y="751523"/>
                    <a:pt x="5010339" y="744993"/>
                  </a:cubicBezTo>
                  <a:cubicBezTo>
                    <a:pt x="5020247" y="740714"/>
                    <a:pt x="5025989" y="753325"/>
                    <a:pt x="5032858" y="747695"/>
                  </a:cubicBezTo>
                  <a:cubicBezTo>
                    <a:pt x="5034322" y="746569"/>
                    <a:pt x="5032295" y="732157"/>
                    <a:pt x="5038150" y="737224"/>
                  </a:cubicBezTo>
                  <a:cubicBezTo>
                    <a:pt x="5045356" y="746006"/>
                    <a:pt x="5054251" y="757041"/>
                    <a:pt x="5060669" y="739926"/>
                  </a:cubicBezTo>
                  <a:cubicBezTo>
                    <a:pt x="5063821" y="771002"/>
                    <a:pt x="5051436" y="748258"/>
                    <a:pt x="5044568" y="761432"/>
                  </a:cubicBezTo>
                  <a:close/>
                  <a:moveTo>
                    <a:pt x="5067424" y="684868"/>
                  </a:moveTo>
                  <a:cubicBezTo>
                    <a:pt x="5067312" y="681603"/>
                    <a:pt x="5067199" y="678337"/>
                    <a:pt x="5067087" y="674960"/>
                  </a:cubicBezTo>
                  <a:cubicBezTo>
                    <a:pt x="5073730" y="666628"/>
                    <a:pt x="5075869" y="690948"/>
                    <a:pt x="5070351" y="689484"/>
                  </a:cubicBezTo>
                  <a:cubicBezTo>
                    <a:pt x="5070014" y="686557"/>
                    <a:pt x="5069676" y="683742"/>
                    <a:pt x="5067424" y="684868"/>
                  </a:cubicBezTo>
                  <a:close/>
                  <a:moveTo>
                    <a:pt x="5072378" y="932012"/>
                  </a:moveTo>
                  <a:cubicBezTo>
                    <a:pt x="5078684" y="929985"/>
                    <a:pt x="5082962" y="932124"/>
                    <a:pt x="5083863" y="940794"/>
                  </a:cubicBezTo>
                  <a:cubicBezTo>
                    <a:pt x="5080035" y="949013"/>
                    <a:pt x="5071590" y="947550"/>
                    <a:pt x="5072378" y="932012"/>
                  </a:cubicBezTo>
                  <a:close/>
                  <a:moveTo>
                    <a:pt x="5097036" y="736436"/>
                  </a:moveTo>
                  <a:cubicBezTo>
                    <a:pt x="5110210" y="737337"/>
                    <a:pt x="5115277" y="734747"/>
                    <a:pt x="5128112" y="743304"/>
                  </a:cubicBezTo>
                  <a:cubicBezTo>
                    <a:pt x="5126198" y="775168"/>
                    <a:pt x="5102328" y="746682"/>
                    <a:pt x="5097036" y="736436"/>
                  </a:cubicBezTo>
                  <a:close/>
                  <a:moveTo>
                    <a:pt x="5129914" y="624292"/>
                  </a:moveTo>
                  <a:cubicBezTo>
                    <a:pt x="5122483" y="617762"/>
                    <a:pt x="5118992" y="607065"/>
                    <a:pt x="5109985" y="616298"/>
                  </a:cubicBezTo>
                  <a:cubicBezTo>
                    <a:pt x="5113025" y="641407"/>
                    <a:pt x="5102891" y="645685"/>
                    <a:pt x="5094334" y="652553"/>
                  </a:cubicBezTo>
                  <a:cubicBezTo>
                    <a:pt x="5090844" y="643658"/>
                    <a:pt x="5096698" y="621590"/>
                    <a:pt x="5084876" y="618775"/>
                  </a:cubicBezTo>
                  <a:cubicBezTo>
                    <a:pt x="5083638" y="626206"/>
                    <a:pt x="5081161" y="631611"/>
                    <a:pt x="5079922" y="639042"/>
                  </a:cubicBezTo>
                  <a:cubicBezTo>
                    <a:pt x="5086002" y="637578"/>
                    <a:pt x="5088929" y="642195"/>
                    <a:pt x="5088817" y="653004"/>
                  </a:cubicBezTo>
                  <a:cubicBezTo>
                    <a:pt x="5083300" y="664038"/>
                    <a:pt x="5077670" y="648275"/>
                    <a:pt x="5071703" y="644784"/>
                  </a:cubicBezTo>
                  <a:cubicBezTo>
                    <a:pt x="5070464" y="651090"/>
                    <a:pt x="5071703" y="659872"/>
                    <a:pt x="5069563" y="664826"/>
                  </a:cubicBezTo>
                  <a:cubicBezTo>
                    <a:pt x="5068550" y="667191"/>
                    <a:pt x="5062695" y="663925"/>
                    <a:pt x="5061231" y="665614"/>
                  </a:cubicBezTo>
                  <a:cubicBezTo>
                    <a:pt x="5059318" y="667979"/>
                    <a:pt x="5061231" y="683179"/>
                    <a:pt x="5056052" y="680927"/>
                  </a:cubicBezTo>
                  <a:cubicBezTo>
                    <a:pt x="5055714" y="671131"/>
                    <a:pt x="5048283" y="675410"/>
                    <a:pt x="5049859" y="661786"/>
                  </a:cubicBezTo>
                  <a:cubicBezTo>
                    <a:pt x="5045356" y="663700"/>
                    <a:pt x="5042091" y="655819"/>
                    <a:pt x="5046707" y="652216"/>
                  </a:cubicBezTo>
                  <a:cubicBezTo>
                    <a:pt x="5047495" y="659422"/>
                    <a:pt x="5053575" y="656044"/>
                    <a:pt x="5058079" y="656044"/>
                  </a:cubicBezTo>
                  <a:cubicBezTo>
                    <a:pt x="5055939" y="641857"/>
                    <a:pt x="5059543" y="629922"/>
                    <a:pt x="5056953" y="621477"/>
                  </a:cubicBezTo>
                  <a:cubicBezTo>
                    <a:pt x="5056165" y="618775"/>
                    <a:pt x="5048283" y="622491"/>
                    <a:pt x="5051098" y="612132"/>
                  </a:cubicBezTo>
                  <a:cubicBezTo>
                    <a:pt x="5056052" y="604025"/>
                    <a:pt x="5063146" y="612695"/>
                    <a:pt x="5070464" y="605264"/>
                  </a:cubicBezTo>
                  <a:cubicBezTo>
                    <a:pt x="5071140" y="604588"/>
                    <a:pt x="5072266" y="596481"/>
                    <a:pt x="5072941" y="595130"/>
                  </a:cubicBezTo>
                  <a:cubicBezTo>
                    <a:pt x="5079359" y="582520"/>
                    <a:pt x="5077558" y="599522"/>
                    <a:pt x="5087128" y="598733"/>
                  </a:cubicBezTo>
                  <a:cubicBezTo>
                    <a:pt x="5087128" y="598733"/>
                    <a:pt x="5091744" y="588487"/>
                    <a:pt x="5092420" y="588262"/>
                  </a:cubicBezTo>
                  <a:cubicBezTo>
                    <a:pt x="5095460" y="587249"/>
                    <a:pt x="5099176" y="595243"/>
                    <a:pt x="5101090" y="597270"/>
                  </a:cubicBezTo>
                  <a:cubicBezTo>
                    <a:pt x="5097487" y="597720"/>
                    <a:pt x="5097937" y="611344"/>
                    <a:pt x="5101540" y="612132"/>
                  </a:cubicBezTo>
                  <a:cubicBezTo>
                    <a:pt x="5105819" y="598170"/>
                    <a:pt x="5103567" y="583083"/>
                    <a:pt x="5106832" y="601661"/>
                  </a:cubicBezTo>
                  <a:cubicBezTo>
                    <a:pt x="5107620" y="606390"/>
                    <a:pt x="5107170" y="604926"/>
                    <a:pt x="5109759" y="606277"/>
                  </a:cubicBezTo>
                  <a:cubicBezTo>
                    <a:pt x="5109985" y="606390"/>
                    <a:pt x="5117303" y="601661"/>
                    <a:pt x="5117979" y="600535"/>
                  </a:cubicBezTo>
                  <a:cubicBezTo>
                    <a:pt x="5119780" y="597833"/>
                    <a:pt x="5117191" y="586123"/>
                    <a:pt x="5123271" y="590064"/>
                  </a:cubicBezTo>
                  <a:cubicBezTo>
                    <a:pt x="5131715" y="585560"/>
                    <a:pt x="5129013" y="603125"/>
                    <a:pt x="5137570" y="598508"/>
                  </a:cubicBezTo>
                  <a:cubicBezTo>
                    <a:pt x="5149730" y="597382"/>
                    <a:pt x="5152658" y="581732"/>
                    <a:pt x="5167971" y="585560"/>
                  </a:cubicBezTo>
                  <a:cubicBezTo>
                    <a:pt x="5170785" y="596369"/>
                    <a:pt x="5170898" y="626319"/>
                    <a:pt x="5179906" y="609092"/>
                  </a:cubicBezTo>
                  <a:cubicBezTo>
                    <a:pt x="5181144" y="620464"/>
                    <a:pt x="5180018" y="628120"/>
                    <a:pt x="5177879" y="634088"/>
                  </a:cubicBezTo>
                  <a:cubicBezTo>
                    <a:pt x="5168533" y="629809"/>
                    <a:pt x="5165606" y="638479"/>
                    <a:pt x="5157950" y="626094"/>
                  </a:cubicBezTo>
                  <a:cubicBezTo>
                    <a:pt x="5156711" y="633525"/>
                    <a:pt x="5154234" y="638929"/>
                    <a:pt x="5152995" y="646361"/>
                  </a:cubicBezTo>
                  <a:cubicBezTo>
                    <a:pt x="5145564" y="647149"/>
                    <a:pt x="5138133" y="647824"/>
                    <a:pt x="5130589" y="648613"/>
                  </a:cubicBezTo>
                  <a:cubicBezTo>
                    <a:pt x="5130027" y="636678"/>
                    <a:pt x="5124960" y="634200"/>
                    <a:pt x="5129914" y="624292"/>
                  </a:cubicBezTo>
                  <a:close/>
                  <a:moveTo>
                    <a:pt x="5134418" y="678337"/>
                  </a:moveTo>
                  <a:cubicBezTo>
                    <a:pt x="5134192" y="675297"/>
                    <a:pt x="5133855" y="672482"/>
                    <a:pt x="5131490" y="673721"/>
                  </a:cubicBezTo>
                  <a:cubicBezTo>
                    <a:pt x="5131378" y="670456"/>
                    <a:pt x="5131265" y="667191"/>
                    <a:pt x="5131152" y="663813"/>
                  </a:cubicBezTo>
                  <a:cubicBezTo>
                    <a:pt x="5137796" y="655368"/>
                    <a:pt x="5139935" y="679688"/>
                    <a:pt x="5134418" y="678337"/>
                  </a:cubicBezTo>
                  <a:close/>
                  <a:moveTo>
                    <a:pt x="5158400" y="992812"/>
                  </a:moveTo>
                  <a:cubicBezTo>
                    <a:pt x="5158287" y="986057"/>
                    <a:pt x="5156711" y="982116"/>
                    <a:pt x="5155135" y="978288"/>
                  </a:cubicBezTo>
                  <a:cubicBezTo>
                    <a:pt x="5157950" y="977950"/>
                    <a:pt x="5160764" y="977725"/>
                    <a:pt x="5163467" y="977500"/>
                  </a:cubicBezTo>
                  <a:cubicBezTo>
                    <a:pt x="5163917" y="985944"/>
                    <a:pt x="5161778" y="990335"/>
                    <a:pt x="5158400" y="992812"/>
                  </a:cubicBezTo>
                  <a:close/>
                  <a:moveTo>
                    <a:pt x="5173938" y="951716"/>
                  </a:moveTo>
                  <a:cubicBezTo>
                    <a:pt x="5174614" y="951716"/>
                    <a:pt x="5172249" y="947437"/>
                    <a:pt x="5171011" y="947099"/>
                  </a:cubicBezTo>
                  <a:cubicBezTo>
                    <a:pt x="5166169" y="945410"/>
                    <a:pt x="5164368" y="944622"/>
                    <a:pt x="5159638" y="943271"/>
                  </a:cubicBezTo>
                  <a:cubicBezTo>
                    <a:pt x="5160539" y="927620"/>
                    <a:pt x="5152433" y="923792"/>
                    <a:pt x="5161665" y="918275"/>
                  </a:cubicBezTo>
                  <a:cubicBezTo>
                    <a:pt x="5164142" y="937304"/>
                    <a:pt x="5166507" y="919964"/>
                    <a:pt x="5170335" y="927283"/>
                  </a:cubicBezTo>
                  <a:cubicBezTo>
                    <a:pt x="5171123" y="928859"/>
                    <a:pt x="5174839" y="925594"/>
                    <a:pt x="5175965" y="926720"/>
                  </a:cubicBezTo>
                  <a:cubicBezTo>
                    <a:pt x="5178442" y="929422"/>
                    <a:pt x="5178442" y="934151"/>
                    <a:pt x="5181819" y="936065"/>
                  </a:cubicBezTo>
                  <a:cubicBezTo>
                    <a:pt x="5181707" y="935952"/>
                    <a:pt x="5184184" y="928859"/>
                    <a:pt x="5187224" y="930548"/>
                  </a:cubicBezTo>
                  <a:cubicBezTo>
                    <a:pt x="5188125" y="931111"/>
                    <a:pt x="5189026" y="939781"/>
                    <a:pt x="5190377" y="940118"/>
                  </a:cubicBezTo>
                  <a:cubicBezTo>
                    <a:pt x="5181032" y="938317"/>
                    <a:pt x="5180694" y="951490"/>
                    <a:pt x="5173938" y="951716"/>
                  </a:cubicBezTo>
                  <a:close/>
                  <a:moveTo>
                    <a:pt x="5189926" y="747132"/>
                  </a:moveTo>
                  <a:cubicBezTo>
                    <a:pt x="5182045" y="761206"/>
                    <a:pt x="5172024" y="747695"/>
                    <a:pt x="5164593" y="744655"/>
                  </a:cubicBezTo>
                  <a:cubicBezTo>
                    <a:pt x="5164030" y="748596"/>
                    <a:pt x="5164818" y="754451"/>
                    <a:pt x="5162116" y="754789"/>
                  </a:cubicBezTo>
                  <a:cubicBezTo>
                    <a:pt x="5161665" y="758729"/>
                    <a:pt x="5159977" y="760756"/>
                    <a:pt x="5156711" y="760306"/>
                  </a:cubicBezTo>
                  <a:cubicBezTo>
                    <a:pt x="5154910" y="753325"/>
                    <a:pt x="5159188" y="734409"/>
                    <a:pt x="5153108" y="735873"/>
                  </a:cubicBezTo>
                  <a:cubicBezTo>
                    <a:pt x="5147816" y="746232"/>
                    <a:pt x="5142749" y="756928"/>
                    <a:pt x="5131378" y="757829"/>
                  </a:cubicBezTo>
                  <a:cubicBezTo>
                    <a:pt x="5128000" y="735423"/>
                    <a:pt x="5139709" y="736548"/>
                    <a:pt x="5144439" y="726865"/>
                  </a:cubicBezTo>
                  <a:cubicBezTo>
                    <a:pt x="5139597" y="692299"/>
                    <a:pt x="5157837" y="723375"/>
                    <a:pt x="5149055" y="696690"/>
                  </a:cubicBezTo>
                  <a:cubicBezTo>
                    <a:pt x="5158738" y="690385"/>
                    <a:pt x="5161553" y="709301"/>
                    <a:pt x="5166394" y="714818"/>
                  </a:cubicBezTo>
                  <a:cubicBezTo>
                    <a:pt x="5168533" y="717182"/>
                    <a:pt x="5171799" y="713241"/>
                    <a:pt x="5172137" y="719209"/>
                  </a:cubicBezTo>
                  <a:cubicBezTo>
                    <a:pt x="5172474" y="724613"/>
                    <a:pt x="5173150" y="721799"/>
                    <a:pt x="5175064" y="723825"/>
                  </a:cubicBezTo>
                  <a:cubicBezTo>
                    <a:pt x="5179681" y="728554"/>
                    <a:pt x="5187787" y="729117"/>
                    <a:pt x="5192291" y="736999"/>
                  </a:cubicBezTo>
                  <a:cubicBezTo>
                    <a:pt x="5195106" y="736774"/>
                    <a:pt x="5195444" y="732720"/>
                    <a:pt x="5197695" y="731482"/>
                  </a:cubicBezTo>
                  <a:cubicBezTo>
                    <a:pt x="5200172" y="744543"/>
                    <a:pt x="5192291" y="741615"/>
                    <a:pt x="5189926" y="747132"/>
                  </a:cubicBezTo>
                  <a:close/>
                  <a:moveTo>
                    <a:pt x="5188575" y="618437"/>
                  </a:moveTo>
                  <a:cubicBezTo>
                    <a:pt x="5188237" y="605376"/>
                    <a:pt x="5186098" y="589501"/>
                    <a:pt x="5193192" y="588262"/>
                  </a:cubicBezTo>
                  <a:cubicBezTo>
                    <a:pt x="5193980" y="592090"/>
                    <a:pt x="5195669" y="593779"/>
                    <a:pt x="5198934" y="592653"/>
                  </a:cubicBezTo>
                  <a:cubicBezTo>
                    <a:pt x="5201861" y="611344"/>
                    <a:pt x="5193642" y="612357"/>
                    <a:pt x="5188575" y="618437"/>
                  </a:cubicBezTo>
                  <a:close/>
                  <a:moveTo>
                    <a:pt x="5218638" y="947324"/>
                  </a:moveTo>
                  <a:cubicBezTo>
                    <a:pt x="5214359" y="941920"/>
                    <a:pt x="5213684" y="929084"/>
                    <a:pt x="5209518" y="923454"/>
                  </a:cubicBezTo>
                  <a:cubicBezTo>
                    <a:pt x="5199384" y="916811"/>
                    <a:pt x="5208392" y="940344"/>
                    <a:pt x="5201636" y="939105"/>
                  </a:cubicBezTo>
                  <a:cubicBezTo>
                    <a:pt x="5201861" y="928183"/>
                    <a:pt x="5200623" y="916136"/>
                    <a:pt x="5203438" y="909268"/>
                  </a:cubicBezTo>
                  <a:cubicBezTo>
                    <a:pt x="5206815" y="901273"/>
                    <a:pt x="5211882" y="908930"/>
                    <a:pt x="5214359" y="898346"/>
                  </a:cubicBezTo>
                  <a:cubicBezTo>
                    <a:pt x="5214247" y="895081"/>
                    <a:pt x="5214134" y="891703"/>
                    <a:pt x="5214022" y="888438"/>
                  </a:cubicBezTo>
                  <a:cubicBezTo>
                    <a:pt x="5219426" y="886411"/>
                    <a:pt x="5219764" y="894518"/>
                    <a:pt x="5222691" y="897445"/>
                  </a:cubicBezTo>
                  <a:cubicBezTo>
                    <a:pt x="5222579" y="894743"/>
                    <a:pt x="5224830" y="891590"/>
                    <a:pt x="5225506" y="897107"/>
                  </a:cubicBezTo>
                  <a:cubicBezTo>
                    <a:pt x="5220890" y="896770"/>
                    <a:pt x="5221903" y="927958"/>
                    <a:pt x="5226407" y="926720"/>
                  </a:cubicBezTo>
                  <a:cubicBezTo>
                    <a:pt x="5227533" y="920752"/>
                    <a:pt x="5228996" y="915235"/>
                    <a:pt x="5231473" y="911407"/>
                  </a:cubicBezTo>
                  <a:cubicBezTo>
                    <a:pt x="5236315" y="922216"/>
                    <a:pt x="5229560" y="946424"/>
                    <a:pt x="5218638" y="947324"/>
                  </a:cubicBezTo>
                  <a:close/>
                  <a:moveTo>
                    <a:pt x="5217737" y="828538"/>
                  </a:moveTo>
                  <a:cubicBezTo>
                    <a:pt x="5217512" y="820318"/>
                    <a:pt x="5217174" y="812099"/>
                    <a:pt x="5216949" y="803880"/>
                  </a:cubicBezTo>
                  <a:cubicBezTo>
                    <a:pt x="5225394" y="799488"/>
                    <a:pt x="5225394" y="811536"/>
                    <a:pt x="5233838" y="807145"/>
                  </a:cubicBezTo>
                  <a:cubicBezTo>
                    <a:pt x="5236878" y="835293"/>
                    <a:pt x="5228771" y="831916"/>
                    <a:pt x="5217737" y="828538"/>
                  </a:cubicBezTo>
                  <a:close/>
                  <a:moveTo>
                    <a:pt x="5258946" y="626319"/>
                  </a:moveTo>
                  <a:cubicBezTo>
                    <a:pt x="5256582" y="614159"/>
                    <a:pt x="5251741" y="636227"/>
                    <a:pt x="5245098" y="632624"/>
                  </a:cubicBezTo>
                  <a:cubicBezTo>
                    <a:pt x="5245210" y="642420"/>
                    <a:pt x="5239130" y="640055"/>
                    <a:pt x="5237216" y="648275"/>
                  </a:cubicBezTo>
                  <a:cubicBezTo>
                    <a:pt x="5235978" y="653341"/>
                    <a:pt x="5238905" y="662799"/>
                    <a:pt x="5234852" y="663362"/>
                  </a:cubicBezTo>
                  <a:cubicBezTo>
                    <a:pt x="5234063" y="659534"/>
                    <a:pt x="5232262" y="657845"/>
                    <a:pt x="5229109" y="658971"/>
                  </a:cubicBezTo>
                  <a:cubicBezTo>
                    <a:pt x="5229334" y="667191"/>
                    <a:pt x="5229672" y="675410"/>
                    <a:pt x="5229897" y="683629"/>
                  </a:cubicBezTo>
                  <a:cubicBezTo>
                    <a:pt x="5236428" y="686332"/>
                    <a:pt x="5239918" y="695226"/>
                    <a:pt x="5244534" y="701982"/>
                  </a:cubicBezTo>
                  <a:cubicBezTo>
                    <a:pt x="5233388" y="708512"/>
                    <a:pt x="5247912" y="721911"/>
                    <a:pt x="5248475" y="736211"/>
                  </a:cubicBezTo>
                  <a:cubicBezTo>
                    <a:pt x="5240594" y="743867"/>
                    <a:pt x="5234964" y="749835"/>
                    <a:pt x="5228884" y="738125"/>
                  </a:cubicBezTo>
                  <a:cubicBezTo>
                    <a:pt x="5228996" y="743079"/>
                    <a:pt x="5229222" y="748033"/>
                    <a:pt x="5229334" y="752987"/>
                  </a:cubicBezTo>
                  <a:cubicBezTo>
                    <a:pt x="5219201" y="746344"/>
                    <a:pt x="5216949" y="756928"/>
                    <a:pt x="5206815" y="750285"/>
                  </a:cubicBezTo>
                  <a:cubicBezTo>
                    <a:pt x="5205802" y="736211"/>
                    <a:pt x="5206703" y="725176"/>
                    <a:pt x="5211432" y="720110"/>
                  </a:cubicBezTo>
                  <a:cubicBezTo>
                    <a:pt x="5215373" y="722699"/>
                    <a:pt x="5212445" y="739026"/>
                    <a:pt x="5217625" y="739363"/>
                  </a:cubicBezTo>
                  <a:cubicBezTo>
                    <a:pt x="5224605" y="740489"/>
                    <a:pt x="5224943" y="707724"/>
                    <a:pt x="5231136" y="723150"/>
                  </a:cubicBezTo>
                  <a:cubicBezTo>
                    <a:pt x="5229447" y="723600"/>
                    <a:pt x="5227871" y="724163"/>
                    <a:pt x="5228546" y="728329"/>
                  </a:cubicBezTo>
                  <a:cubicBezTo>
                    <a:pt x="5234739" y="720898"/>
                    <a:pt x="5239468" y="740039"/>
                    <a:pt x="5239693" y="727203"/>
                  </a:cubicBezTo>
                  <a:cubicBezTo>
                    <a:pt x="5239242" y="719434"/>
                    <a:pt x="5232487" y="724051"/>
                    <a:pt x="5233613" y="712904"/>
                  </a:cubicBezTo>
                  <a:cubicBezTo>
                    <a:pt x="5236765" y="711553"/>
                    <a:pt x="5237779" y="707049"/>
                    <a:pt x="5238905" y="702432"/>
                  </a:cubicBezTo>
                  <a:cubicBezTo>
                    <a:pt x="5228321" y="708963"/>
                    <a:pt x="5228434" y="685994"/>
                    <a:pt x="5222016" y="699167"/>
                  </a:cubicBezTo>
                  <a:cubicBezTo>
                    <a:pt x="5223930" y="684980"/>
                    <a:pt x="5217625" y="686782"/>
                    <a:pt x="5218413" y="674734"/>
                  </a:cubicBezTo>
                  <a:cubicBezTo>
                    <a:pt x="5223930" y="662124"/>
                    <a:pt x="5222016" y="663813"/>
                    <a:pt x="5220214" y="644784"/>
                  </a:cubicBezTo>
                  <a:cubicBezTo>
                    <a:pt x="5212783" y="643771"/>
                    <a:pt x="5210418" y="632737"/>
                    <a:pt x="5208279" y="621252"/>
                  </a:cubicBezTo>
                  <a:cubicBezTo>
                    <a:pt x="5213346" y="616073"/>
                    <a:pt x="5218075" y="635101"/>
                    <a:pt x="5219426" y="620126"/>
                  </a:cubicBezTo>
                  <a:cubicBezTo>
                    <a:pt x="5212333" y="620239"/>
                    <a:pt x="5208392" y="614046"/>
                    <a:pt x="5207604" y="601548"/>
                  </a:cubicBezTo>
                  <a:cubicBezTo>
                    <a:pt x="5223704" y="605151"/>
                    <a:pt x="5223367" y="582745"/>
                    <a:pt x="5234964" y="579029"/>
                  </a:cubicBezTo>
                  <a:cubicBezTo>
                    <a:pt x="5248813" y="577903"/>
                    <a:pt x="5252529" y="596932"/>
                    <a:pt x="5263676" y="600985"/>
                  </a:cubicBezTo>
                  <a:cubicBezTo>
                    <a:pt x="5262550" y="610105"/>
                    <a:pt x="5263000" y="621815"/>
                    <a:pt x="5258946" y="626319"/>
                  </a:cubicBezTo>
                  <a:close/>
                  <a:moveTo>
                    <a:pt x="5302182" y="929084"/>
                  </a:moveTo>
                  <a:cubicBezTo>
                    <a:pt x="5293963" y="926607"/>
                    <a:pt x="5287883" y="912983"/>
                    <a:pt x="5282591" y="930998"/>
                  </a:cubicBezTo>
                  <a:cubicBezTo>
                    <a:pt x="5284843" y="931899"/>
                    <a:pt x="5288108" y="930548"/>
                    <a:pt x="5288334" y="935389"/>
                  </a:cubicBezTo>
                  <a:cubicBezTo>
                    <a:pt x="5282704" y="946649"/>
                    <a:pt x="5272796" y="939443"/>
                    <a:pt x="5268630" y="932349"/>
                  </a:cubicBezTo>
                  <a:cubicBezTo>
                    <a:pt x="5266828" y="917037"/>
                    <a:pt x="5275723" y="918613"/>
                    <a:pt x="5276173" y="906903"/>
                  </a:cubicBezTo>
                  <a:cubicBezTo>
                    <a:pt x="5288896" y="906453"/>
                    <a:pt x="5287320" y="909943"/>
                    <a:pt x="5298580" y="904651"/>
                  </a:cubicBezTo>
                  <a:cubicBezTo>
                    <a:pt x="5301169" y="910168"/>
                    <a:pt x="5302746" y="917600"/>
                    <a:pt x="5302182" y="929084"/>
                  </a:cubicBezTo>
                  <a:close/>
                  <a:moveTo>
                    <a:pt x="5298129" y="889901"/>
                  </a:moveTo>
                  <a:cubicBezTo>
                    <a:pt x="5298467" y="880556"/>
                    <a:pt x="5294639" y="879318"/>
                    <a:pt x="5294751" y="870423"/>
                  </a:cubicBezTo>
                  <a:cubicBezTo>
                    <a:pt x="5303196" y="866032"/>
                    <a:pt x="5303196" y="878079"/>
                    <a:pt x="5311640" y="873688"/>
                  </a:cubicBezTo>
                  <a:cubicBezTo>
                    <a:pt x="5313442" y="889001"/>
                    <a:pt x="5306236" y="890127"/>
                    <a:pt x="5298129" y="889901"/>
                  </a:cubicBezTo>
                  <a:close/>
                  <a:moveTo>
                    <a:pt x="5300043" y="859951"/>
                  </a:moveTo>
                  <a:cubicBezTo>
                    <a:pt x="5304997" y="860627"/>
                    <a:pt x="5313892" y="853534"/>
                    <a:pt x="5311528" y="868734"/>
                  </a:cubicBezTo>
                  <a:cubicBezTo>
                    <a:pt x="5305223" y="870760"/>
                    <a:pt x="5300944" y="868621"/>
                    <a:pt x="5300043" y="859951"/>
                  </a:cubicBezTo>
                  <a:close/>
                  <a:moveTo>
                    <a:pt x="5301395" y="726190"/>
                  </a:moveTo>
                  <a:cubicBezTo>
                    <a:pt x="5301507" y="731144"/>
                    <a:pt x="5301732" y="736098"/>
                    <a:pt x="5301845" y="741052"/>
                  </a:cubicBezTo>
                  <a:cubicBezTo>
                    <a:pt x="5299030" y="741277"/>
                    <a:pt x="5296215" y="741615"/>
                    <a:pt x="5293400" y="741840"/>
                  </a:cubicBezTo>
                  <a:cubicBezTo>
                    <a:pt x="5293062" y="731932"/>
                    <a:pt x="5292837" y="722136"/>
                    <a:pt x="5292500" y="712228"/>
                  </a:cubicBezTo>
                  <a:cubicBezTo>
                    <a:pt x="5304772" y="722587"/>
                    <a:pt x="5306349" y="696578"/>
                    <a:pt x="5312204" y="715268"/>
                  </a:cubicBezTo>
                  <a:cubicBezTo>
                    <a:pt x="5310740" y="722249"/>
                    <a:pt x="5301507" y="716957"/>
                    <a:pt x="5301395" y="726190"/>
                  </a:cubicBezTo>
                  <a:close/>
                  <a:moveTo>
                    <a:pt x="5317608" y="620577"/>
                  </a:moveTo>
                  <a:cubicBezTo>
                    <a:pt x="5313555" y="628233"/>
                    <a:pt x="5304435" y="620914"/>
                    <a:pt x="5298017" y="622491"/>
                  </a:cubicBezTo>
                  <a:cubicBezTo>
                    <a:pt x="5294526" y="623391"/>
                    <a:pt x="5294188" y="629359"/>
                    <a:pt x="5289797" y="628233"/>
                  </a:cubicBezTo>
                  <a:cubicBezTo>
                    <a:pt x="5289797" y="628233"/>
                    <a:pt x="5288446" y="624292"/>
                    <a:pt x="5286870" y="623617"/>
                  </a:cubicBezTo>
                  <a:cubicBezTo>
                    <a:pt x="5277975" y="619788"/>
                    <a:pt x="5279101" y="622603"/>
                    <a:pt x="5275385" y="614834"/>
                  </a:cubicBezTo>
                  <a:cubicBezTo>
                    <a:pt x="5275047" y="620689"/>
                    <a:pt x="5271107" y="620577"/>
                    <a:pt x="5267166" y="620577"/>
                  </a:cubicBezTo>
                  <a:cubicBezTo>
                    <a:pt x="5264689" y="602449"/>
                    <a:pt x="5270881" y="598283"/>
                    <a:pt x="5280565" y="599409"/>
                  </a:cubicBezTo>
                  <a:cubicBezTo>
                    <a:pt x="5280790" y="593554"/>
                    <a:pt x="5279664" y="585447"/>
                    <a:pt x="5282929" y="584321"/>
                  </a:cubicBezTo>
                  <a:cubicBezTo>
                    <a:pt x="5289122" y="604363"/>
                    <a:pt x="5304209" y="571823"/>
                    <a:pt x="5302182" y="572499"/>
                  </a:cubicBezTo>
                  <a:cubicBezTo>
                    <a:pt x="5308938" y="570247"/>
                    <a:pt x="5306912" y="576890"/>
                    <a:pt x="5313667" y="581281"/>
                  </a:cubicBezTo>
                  <a:cubicBezTo>
                    <a:pt x="5314117" y="573512"/>
                    <a:pt x="5319747" y="577228"/>
                    <a:pt x="5322112" y="580493"/>
                  </a:cubicBezTo>
                  <a:cubicBezTo>
                    <a:pt x="5325490" y="592878"/>
                    <a:pt x="5314343" y="604813"/>
                    <a:pt x="5323012" y="610105"/>
                  </a:cubicBezTo>
                  <a:cubicBezTo>
                    <a:pt x="5331007" y="605602"/>
                    <a:pt x="5327516" y="582970"/>
                    <a:pt x="5339001" y="583758"/>
                  </a:cubicBezTo>
                  <a:cubicBezTo>
                    <a:pt x="5346432" y="598959"/>
                    <a:pt x="5332808" y="612132"/>
                    <a:pt x="5332020" y="629021"/>
                  </a:cubicBezTo>
                  <a:cubicBezTo>
                    <a:pt x="5323125" y="634200"/>
                    <a:pt x="5321211" y="625756"/>
                    <a:pt x="5317608" y="620577"/>
                  </a:cubicBezTo>
                  <a:close/>
                  <a:moveTo>
                    <a:pt x="5335511" y="653454"/>
                  </a:moveTo>
                  <a:cubicBezTo>
                    <a:pt x="5335285" y="650414"/>
                    <a:pt x="5334947" y="647599"/>
                    <a:pt x="5332583" y="648838"/>
                  </a:cubicBezTo>
                  <a:cubicBezTo>
                    <a:pt x="5332470" y="645572"/>
                    <a:pt x="5332358" y="642195"/>
                    <a:pt x="5332245" y="638929"/>
                  </a:cubicBezTo>
                  <a:cubicBezTo>
                    <a:pt x="5338888" y="630597"/>
                    <a:pt x="5341028" y="654918"/>
                    <a:pt x="5335511" y="653454"/>
                  </a:cubicBezTo>
                  <a:close/>
                  <a:moveTo>
                    <a:pt x="5332133" y="812212"/>
                  </a:moveTo>
                  <a:cubicBezTo>
                    <a:pt x="5331570" y="806469"/>
                    <a:pt x="5326841" y="801515"/>
                    <a:pt x="5331682" y="797349"/>
                  </a:cubicBezTo>
                  <a:cubicBezTo>
                    <a:pt x="5332020" y="805456"/>
                    <a:pt x="5339564" y="799376"/>
                    <a:pt x="5340352" y="806357"/>
                  </a:cubicBezTo>
                  <a:cubicBezTo>
                    <a:pt x="5336749" y="807145"/>
                    <a:pt x="5336749" y="813225"/>
                    <a:pt x="5332133" y="812212"/>
                  </a:cubicBezTo>
                  <a:close/>
                  <a:moveTo>
                    <a:pt x="5340352" y="717407"/>
                  </a:moveTo>
                  <a:cubicBezTo>
                    <a:pt x="5340127" y="710201"/>
                    <a:pt x="5337988" y="717633"/>
                    <a:pt x="5337537" y="717745"/>
                  </a:cubicBezTo>
                  <a:cubicBezTo>
                    <a:pt x="5333484" y="717970"/>
                    <a:pt x="5331570" y="713917"/>
                    <a:pt x="5328980" y="713579"/>
                  </a:cubicBezTo>
                  <a:cubicBezTo>
                    <a:pt x="5328755" y="713579"/>
                    <a:pt x="5328980" y="719434"/>
                    <a:pt x="5326390" y="718759"/>
                  </a:cubicBezTo>
                  <a:cubicBezTo>
                    <a:pt x="5325940" y="718646"/>
                    <a:pt x="5325940" y="710764"/>
                    <a:pt x="5323463" y="714142"/>
                  </a:cubicBezTo>
                  <a:cubicBezTo>
                    <a:pt x="5323463" y="706373"/>
                    <a:pt x="5324026" y="704572"/>
                    <a:pt x="5328755" y="703671"/>
                  </a:cubicBezTo>
                  <a:cubicBezTo>
                    <a:pt x="5336411" y="702207"/>
                    <a:pt x="5326503" y="680364"/>
                    <a:pt x="5334047" y="693200"/>
                  </a:cubicBezTo>
                  <a:cubicBezTo>
                    <a:pt x="5335511" y="695677"/>
                    <a:pt x="5333821" y="703896"/>
                    <a:pt x="5337199" y="702770"/>
                  </a:cubicBezTo>
                  <a:cubicBezTo>
                    <a:pt x="5340014" y="702545"/>
                    <a:pt x="5340352" y="698492"/>
                    <a:pt x="5342604" y="697253"/>
                  </a:cubicBezTo>
                  <a:cubicBezTo>
                    <a:pt x="5342266" y="704797"/>
                    <a:pt x="5344067" y="715493"/>
                    <a:pt x="5340352" y="717407"/>
                  </a:cubicBezTo>
                  <a:close/>
                  <a:moveTo>
                    <a:pt x="5384039" y="945748"/>
                  </a:moveTo>
                  <a:cubicBezTo>
                    <a:pt x="5379873" y="934826"/>
                    <a:pt x="5390682" y="926494"/>
                    <a:pt x="5383475" y="926044"/>
                  </a:cubicBezTo>
                  <a:cubicBezTo>
                    <a:pt x="5380661" y="926382"/>
                    <a:pt x="5379985" y="922329"/>
                    <a:pt x="5377733" y="921653"/>
                  </a:cubicBezTo>
                  <a:cubicBezTo>
                    <a:pt x="5378521" y="933926"/>
                    <a:pt x="5373792" y="937416"/>
                    <a:pt x="5372892" y="946874"/>
                  </a:cubicBezTo>
                  <a:cubicBezTo>
                    <a:pt x="5366474" y="949126"/>
                    <a:pt x="5362083" y="947099"/>
                    <a:pt x="5358817" y="943271"/>
                  </a:cubicBezTo>
                  <a:cubicBezTo>
                    <a:pt x="5355552" y="942821"/>
                    <a:pt x="5350936" y="944960"/>
                    <a:pt x="5350260" y="939105"/>
                  </a:cubicBezTo>
                  <a:cubicBezTo>
                    <a:pt x="5353638" y="930323"/>
                    <a:pt x="5359043" y="924806"/>
                    <a:pt x="5366586" y="922666"/>
                  </a:cubicBezTo>
                  <a:cubicBezTo>
                    <a:pt x="5364785" y="930886"/>
                    <a:pt x="5372779" y="943609"/>
                    <a:pt x="5372441" y="932012"/>
                  </a:cubicBezTo>
                  <a:cubicBezTo>
                    <a:pt x="5368275" y="931449"/>
                    <a:pt x="5369514" y="920302"/>
                    <a:pt x="5368951" y="912533"/>
                  </a:cubicBezTo>
                  <a:cubicBezTo>
                    <a:pt x="5373117" y="911294"/>
                    <a:pt x="5379309" y="913321"/>
                    <a:pt x="5379985" y="906453"/>
                  </a:cubicBezTo>
                  <a:cubicBezTo>
                    <a:pt x="5380435" y="902625"/>
                    <a:pt x="5379760" y="896657"/>
                    <a:pt x="5382462" y="896319"/>
                  </a:cubicBezTo>
                  <a:cubicBezTo>
                    <a:pt x="5379197" y="920865"/>
                    <a:pt x="5404080" y="935389"/>
                    <a:pt x="5384039" y="945748"/>
                  </a:cubicBezTo>
                  <a:close/>
                  <a:moveTo>
                    <a:pt x="5382124" y="708287"/>
                  </a:moveTo>
                  <a:cubicBezTo>
                    <a:pt x="5384939" y="708062"/>
                    <a:pt x="5385277" y="704009"/>
                    <a:pt x="5387529" y="702770"/>
                  </a:cubicBezTo>
                  <a:cubicBezTo>
                    <a:pt x="5387641" y="707724"/>
                    <a:pt x="5390006" y="708400"/>
                    <a:pt x="5390682" y="712341"/>
                  </a:cubicBezTo>
                  <a:cubicBezTo>
                    <a:pt x="5387867" y="712566"/>
                    <a:pt x="5387416" y="716619"/>
                    <a:pt x="5385277" y="717858"/>
                  </a:cubicBezTo>
                  <a:cubicBezTo>
                    <a:pt x="5385052" y="712904"/>
                    <a:pt x="5382800" y="712228"/>
                    <a:pt x="5382124" y="708287"/>
                  </a:cubicBezTo>
                  <a:close/>
                  <a:moveTo>
                    <a:pt x="5396086" y="885172"/>
                  </a:moveTo>
                  <a:cubicBezTo>
                    <a:pt x="5400702" y="884610"/>
                    <a:pt x="5397212" y="871323"/>
                    <a:pt x="5401153" y="869860"/>
                  </a:cubicBezTo>
                  <a:cubicBezTo>
                    <a:pt x="5400815" y="879205"/>
                    <a:pt x="5404643" y="880444"/>
                    <a:pt x="5404530" y="889339"/>
                  </a:cubicBezTo>
                  <a:cubicBezTo>
                    <a:pt x="5402616" y="889564"/>
                    <a:pt x="5400815" y="889676"/>
                    <a:pt x="5398901" y="889901"/>
                  </a:cubicBezTo>
                  <a:cubicBezTo>
                    <a:pt x="5397325" y="889676"/>
                    <a:pt x="5395748" y="889451"/>
                    <a:pt x="5396086" y="885172"/>
                  </a:cubicBezTo>
                  <a:close/>
                  <a:moveTo>
                    <a:pt x="5403292" y="933926"/>
                  </a:moveTo>
                  <a:cubicBezTo>
                    <a:pt x="5402954" y="927620"/>
                    <a:pt x="5399464" y="927395"/>
                    <a:pt x="5400027" y="919401"/>
                  </a:cubicBezTo>
                  <a:cubicBezTo>
                    <a:pt x="5401941" y="919176"/>
                    <a:pt x="5403743" y="919063"/>
                    <a:pt x="5405656" y="918838"/>
                  </a:cubicBezTo>
                  <a:cubicBezTo>
                    <a:pt x="5408922" y="925706"/>
                    <a:pt x="5409034" y="930660"/>
                    <a:pt x="5403292" y="933926"/>
                  </a:cubicBezTo>
                  <a:close/>
                  <a:moveTo>
                    <a:pt x="5404643" y="621928"/>
                  </a:moveTo>
                  <a:cubicBezTo>
                    <a:pt x="5401828" y="621815"/>
                    <a:pt x="5401490" y="626657"/>
                    <a:pt x="5399239" y="627445"/>
                  </a:cubicBezTo>
                  <a:cubicBezTo>
                    <a:pt x="5396086" y="628458"/>
                    <a:pt x="5394622" y="620464"/>
                    <a:pt x="5393609" y="628008"/>
                  </a:cubicBezTo>
                  <a:cubicBezTo>
                    <a:pt x="5394285" y="635552"/>
                    <a:pt x="5393384" y="639718"/>
                    <a:pt x="5391244" y="643095"/>
                  </a:cubicBezTo>
                  <a:cubicBezTo>
                    <a:pt x="5390344" y="644559"/>
                    <a:pt x="5392258" y="651090"/>
                    <a:pt x="5391582" y="653004"/>
                  </a:cubicBezTo>
                  <a:cubicBezTo>
                    <a:pt x="5390682" y="655481"/>
                    <a:pt x="5386966" y="655593"/>
                    <a:pt x="5386178" y="658521"/>
                  </a:cubicBezTo>
                  <a:cubicBezTo>
                    <a:pt x="5383701" y="667303"/>
                    <a:pt x="5388767" y="679801"/>
                    <a:pt x="5381224" y="678788"/>
                  </a:cubicBezTo>
                  <a:cubicBezTo>
                    <a:pt x="5379647" y="673045"/>
                    <a:pt x="5377846" y="667866"/>
                    <a:pt x="5375144" y="664488"/>
                  </a:cubicBezTo>
                  <a:cubicBezTo>
                    <a:pt x="5374918" y="671919"/>
                    <a:pt x="5376720" y="682616"/>
                    <a:pt x="5373004" y="684530"/>
                  </a:cubicBezTo>
                  <a:cubicBezTo>
                    <a:pt x="5367037" y="663137"/>
                    <a:pt x="5361069" y="641744"/>
                    <a:pt x="5359493" y="611569"/>
                  </a:cubicBezTo>
                  <a:cubicBezTo>
                    <a:pt x="5360957" y="604588"/>
                    <a:pt x="5370189" y="609768"/>
                    <a:pt x="5370302" y="600535"/>
                  </a:cubicBezTo>
                  <a:cubicBezTo>
                    <a:pt x="5369401" y="591302"/>
                    <a:pt x="5373117" y="589388"/>
                    <a:pt x="5372441" y="580493"/>
                  </a:cubicBezTo>
                  <a:cubicBezTo>
                    <a:pt x="5378972" y="581394"/>
                    <a:pt x="5383138" y="578692"/>
                    <a:pt x="5386290" y="574188"/>
                  </a:cubicBezTo>
                  <a:cubicBezTo>
                    <a:pt x="5386966" y="583308"/>
                    <a:pt x="5388655" y="590514"/>
                    <a:pt x="5392483" y="593329"/>
                  </a:cubicBezTo>
                  <a:cubicBezTo>
                    <a:pt x="5398225" y="586798"/>
                    <a:pt x="5407571" y="585785"/>
                    <a:pt x="5408584" y="571936"/>
                  </a:cubicBezTo>
                  <a:cubicBezTo>
                    <a:pt x="5420519" y="578917"/>
                    <a:pt x="5438647" y="567432"/>
                    <a:pt x="5453509" y="572499"/>
                  </a:cubicBezTo>
                  <a:cubicBezTo>
                    <a:pt x="5453396" y="567545"/>
                    <a:pt x="5453171" y="562591"/>
                    <a:pt x="5453059" y="557637"/>
                  </a:cubicBezTo>
                  <a:cubicBezTo>
                    <a:pt x="5458125" y="559888"/>
                    <a:pt x="5464768" y="558988"/>
                    <a:pt x="5467358" y="566081"/>
                  </a:cubicBezTo>
                  <a:cubicBezTo>
                    <a:pt x="5461616" y="569459"/>
                    <a:pt x="5461728" y="574413"/>
                    <a:pt x="5464994" y="581169"/>
                  </a:cubicBezTo>
                  <a:cubicBezTo>
                    <a:pt x="5462967" y="583871"/>
                    <a:pt x="5455423" y="578804"/>
                    <a:pt x="5453847" y="582295"/>
                  </a:cubicBezTo>
                  <a:cubicBezTo>
                    <a:pt x="5453284" y="583421"/>
                    <a:pt x="5454860" y="591527"/>
                    <a:pt x="5454184" y="592203"/>
                  </a:cubicBezTo>
                  <a:cubicBezTo>
                    <a:pt x="5450807" y="595130"/>
                    <a:pt x="5439998" y="589163"/>
                    <a:pt x="5440561" y="603462"/>
                  </a:cubicBezTo>
                  <a:cubicBezTo>
                    <a:pt x="5438984" y="618775"/>
                    <a:pt x="5445853" y="617537"/>
                    <a:pt x="5444276" y="632849"/>
                  </a:cubicBezTo>
                  <a:cubicBezTo>
                    <a:pt x="5438196" y="637578"/>
                    <a:pt x="5433242" y="646135"/>
                    <a:pt x="5431103" y="658971"/>
                  </a:cubicBezTo>
                  <a:cubicBezTo>
                    <a:pt x="5430202" y="664488"/>
                    <a:pt x="5432567" y="673158"/>
                    <a:pt x="5428738" y="674059"/>
                  </a:cubicBezTo>
                  <a:cubicBezTo>
                    <a:pt x="5421532" y="664713"/>
                    <a:pt x="5424234" y="654242"/>
                    <a:pt x="5427612" y="639492"/>
                  </a:cubicBezTo>
                  <a:cubicBezTo>
                    <a:pt x="5422996" y="637691"/>
                    <a:pt x="5421082" y="628909"/>
                    <a:pt x="5416015" y="625756"/>
                  </a:cubicBezTo>
                  <a:cubicBezTo>
                    <a:pt x="5414439" y="624743"/>
                    <a:pt x="5412074" y="626657"/>
                    <a:pt x="5410386" y="626319"/>
                  </a:cubicBezTo>
                  <a:cubicBezTo>
                    <a:pt x="5407796" y="625643"/>
                    <a:pt x="5406782" y="621928"/>
                    <a:pt x="5404643" y="621928"/>
                  </a:cubicBezTo>
                  <a:close/>
                  <a:moveTo>
                    <a:pt x="5424234" y="798250"/>
                  </a:moveTo>
                  <a:cubicBezTo>
                    <a:pt x="5421419" y="798475"/>
                    <a:pt x="5418605" y="798813"/>
                    <a:pt x="5415903" y="799038"/>
                  </a:cubicBezTo>
                  <a:cubicBezTo>
                    <a:pt x="5415452" y="790594"/>
                    <a:pt x="5417704" y="786202"/>
                    <a:pt x="5421082" y="783725"/>
                  </a:cubicBezTo>
                  <a:cubicBezTo>
                    <a:pt x="5421082" y="790481"/>
                    <a:pt x="5422658" y="794422"/>
                    <a:pt x="5424234" y="798250"/>
                  </a:cubicBezTo>
                  <a:close/>
                  <a:moveTo>
                    <a:pt x="5509806" y="933363"/>
                  </a:moveTo>
                  <a:cubicBezTo>
                    <a:pt x="5500911" y="938542"/>
                    <a:pt x="5505415" y="917487"/>
                    <a:pt x="5498209" y="919626"/>
                  </a:cubicBezTo>
                  <a:cubicBezTo>
                    <a:pt x="5491341" y="936741"/>
                    <a:pt x="5487625" y="921315"/>
                    <a:pt x="5478505" y="916586"/>
                  </a:cubicBezTo>
                  <a:cubicBezTo>
                    <a:pt x="5474114" y="926832"/>
                    <a:pt x="5478955" y="922891"/>
                    <a:pt x="5479180" y="936290"/>
                  </a:cubicBezTo>
                  <a:cubicBezTo>
                    <a:pt x="5463642" y="940681"/>
                    <a:pt x="5455986" y="929760"/>
                    <a:pt x="5447767" y="919626"/>
                  </a:cubicBezTo>
                  <a:cubicBezTo>
                    <a:pt x="5447992" y="927846"/>
                    <a:pt x="5448330" y="936065"/>
                    <a:pt x="5448555" y="944284"/>
                  </a:cubicBezTo>
                  <a:cubicBezTo>
                    <a:pt x="5441799" y="941920"/>
                    <a:pt x="5435606" y="938429"/>
                    <a:pt x="5426036" y="941582"/>
                  </a:cubicBezTo>
                  <a:cubicBezTo>
                    <a:pt x="5425248" y="937866"/>
                    <a:pt x="5425698" y="931899"/>
                    <a:pt x="5422883" y="932012"/>
                  </a:cubicBezTo>
                  <a:cubicBezTo>
                    <a:pt x="5420519" y="941469"/>
                    <a:pt x="5431778" y="947662"/>
                    <a:pt x="5423559" y="951716"/>
                  </a:cubicBezTo>
                  <a:cubicBezTo>
                    <a:pt x="5421532" y="945298"/>
                    <a:pt x="5417254" y="943158"/>
                    <a:pt x="5412074" y="942933"/>
                  </a:cubicBezTo>
                  <a:cubicBezTo>
                    <a:pt x="5410611" y="924918"/>
                    <a:pt x="5415565" y="917149"/>
                    <a:pt x="5422320" y="912195"/>
                  </a:cubicBezTo>
                  <a:cubicBezTo>
                    <a:pt x="5422996" y="915348"/>
                    <a:pt x="5422771" y="922666"/>
                    <a:pt x="5425473" y="921766"/>
                  </a:cubicBezTo>
                  <a:cubicBezTo>
                    <a:pt x="5425586" y="921766"/>
                    <a:pt x="5425023" y="911970"/>
                    <a:pt x="5425135" y="911857"/>
                  </a:cubicBezTo>
                  <a:cubicBezTo>
                    <a:pt x="5434931" y="910394"/>
                    <a:pt x="5455310" y="922441"/>
                    <a:pt x="5461503" y="908254"/>
                  </a:cubicBezTo>
                  <a:cubicBezTo>
                    <a:pt x="5457112" y="908254"/>
                    <a:pt x="5451820" y="909831"/>
                    <a:pt x="5452833" y="899247"/>
                  </a:cubicBezTo>
                  <a:cubicBezTo>
                    <a:pt x="5455648" y="878079"/>
                    <a:pt x="5464318" y="898571"/>
                    <a:pt x="5472425" y="897333"/>
                  </a:cubicBezTo>
                  <a:cubicBezTo>
                    <a:pt x="5472537" y="905890"/>
                    <a:pt x="5475014" y="909831"/>
                    <a:pt x="5478505" y="911632"/>
                  </a:cubicBezTo>
                  <a:cubicBezTo>
                    <a:pt x="5482221" y="911294"/>
                    <a:pt x="5485936" y="910844"/>
                    <a:pt x="5489652" y="910506"/>
                  </a:cubicBezTo>
                  <a:cubicBezTo>
                    <a:pt x="5490777" y="904539"/>
                    <a:pt x="5492241" y="899022"/>
                    <a:pt x="5494831" y="895193"/>
                  </a:cubicBezTo>
                  <a:cubicBezTo>
                    <a:pt x="5495619" y="915010"/>
                    <a:pt x="5501024" y="897896"/>
                    <a:pt x="5506203" y="899022"/>
                  </a:cubicBezTo>
                  <a:cubicBezTo>
                    <a:pt x="5506090" y="899022"/>
                    <a:pt x="5511157" y="907466"/>
                    <a:pt x="5512171" y="908367"/>
                  </a:cubicBezTo>
                  <a:cubicBezTo>
                    <a:pt x="5515886" y="911632"/>
                    <a:pt x="5520277" y="908479"/>
                    <a:pt x="5520840" y="917374"/>
                  </a:cubicBezTo>
                  <a:cubicBezTo>
                    <a:pt x="5518701" y="925481"/>
                    <a:pt x="5506766" y="917600"/>
                    <a:pt x="5509806" y="933363"/>
                  </a:cubicBezTo>
                  <a:close/>
                  <a:moveTo>
                    <a:pt x="5533563" y="1064647"/>
                  </a:moveTo>
                  <a:cubicBezTo>
                    <a:pt x="5530749" y="1054739"/>
                    <a:pt x="5540094" y="1041791"/>
                    <a:pt x="5541670" y="1053951"/>
                  </a:cubicBezTo>
                  <a:cubicBezTo>
                    <a:pt x="5546737" y="1056203"/>
                    <a:pt x="5553380" y="1055302"/>
                    <a:pt x="5555969" y="1062395"/>
                  </a:cubicBezTo>
                  <a:cubicBezTo>
                    <a:pt x="5550790" y="1072867"/>
                    <a:pt x="5540094" y="1067237"/>
                    <a:pt x="5533563" y="1064647"/>
                  </a:cubicBezTo>
                  <a:close/>
                  <a:moveTo>
                    <a:pt x="5584681" y="906115"/>
                  </a:moveTo>
                  <a:cubicBezTo>
                    <a:pt x="5574547" y="910394"/>
                    <a:pt x="5573647" y="896545"/>
                    <a:pt x="5564752" y="898121"/>
                  </a:cubicBezTo>
                  <a:cubicBezTo>
                    <a:pt x="5560361" y="908367"/>
                    <a:pt x="5565202" y="904426"/>
                    <a:pt x="5565315" y="917825"/>
                  </a:cubicBezTo>
                  <a:cubicBezTo>
                    <a:pt x="5560248" y="922329"/>
                    <a:pt x="5555407" y="913659"/>
                    <a:pt x="5548538" y="919514"/>
                  </a:cubicBezTo>
                  <a:cubicBezTo>
                    <a:pt x="5546737" y="921090"/>
                    <a:pt x="5546737" y="929985"/>
                    <a:pt x="5543246" y="929985"/>
                  </a:cubicBezTo>
                  <a:cubicBezTo>
                    <a:pt x="5542233" y="929985"/>
                    <a:pt x="5538518" y="916136"/>
                    <a:pt x="5537166" y="915685"/>
                  </a:cubicBezTo>
                  <a:cubicBezTo>
                    <a:pt x="5535252" y="915123"/>
                    <a:pt x="5529397" y="926494"/>
                    <a:pt x="5528834" y="916474"/>
                  </a:cubicBezTo>
                  <a:cubicBezTo>
                    <a:pt x="5528496" y="910731"/>
                    <a:pt x="5527483" y="914447"/>
                    <a:pt x="5525907" y="911857"/>
                  </a:cubicBezTo>
                  <a:cubicBezTo>
                    <a:pt x="5520165" y="902512"/>
                    <a:pt x="5523317" y="886073"/>
                    <a:pt x="5521741" y="867720"/>
                  </a:cubicBezTo>
                  <a:cubicBezTo>
                    <a:pt x="5527145" y="865694"/>
                    <a:pt x="5527483" y="873800"/>
                    <a:pt x="5530411" y="876728"/>
                  </a:cubicBezTo>
                  <a:cubicBezTo>
                    <a:pt x="5536040" y="876165"/>
                    <a:pt x="5541557" y="875602"/>
                    <a:pt x="5547187" y="875039"/>
                  </a:cubicBezTo>
                  <a:cubicBezTo>
                    <a:pt x="5552704" y="874476"/>
                    <a:pt x="5550340" y="861190"/>
                    <a:pt x="5558109" y="864005"/>
                  </a:cubicBezTo>
                  <a:cubicBezTo>
                    <a:pt x="5558447" y="870310"/>
                    <a:pt x="5561937" y="870535"/>
                    <a:pt x="5561374" y="878529"/>
                  </a:cubicBezTo>
                  <a:cubicBezTo>
                    <a:pt x="5558559" y="878867"/>
                    <a:pt x="5558109" y="887537"/>
                    <a:pt x="5561712" y="888438"/>
                  </a:cubicBezTo>
                  <a:cubicBezTo>
                    <a:pt x="5570719" y="893279"/>
                    <a:pt x="5568242" y="879993"/>
                    <a:pt x="5572633" y="877516"/>
                  </a:cubicBezTo>
                  <a:cubicBezTo>
                    <a:pt x="5573647" y="892829"/>
                    <a:pt x="5586708" y="884610"/>
                    <a:pt x="5584681" y="906115"/>
                  </a:cubicBezTo>
                  <a:close/>
                  <a:moveTo>
                    <a:pt x="5583893" y="792282"/>
                  </a:moveTo>
                  <a:cubicBezTo>
                    <a:pt x="5583780" y="789017"/>
                    <a:pt x="5583667" y="785752"/>
                    <a:pt x="5583555" y="782374"/>
                  </a:cubicBezTo>
                  <a:cubicBezTo>
                    <a:pt x="5585469" y="782149"/>
                    <a:pt x="5587271" y="782036"/>
                    <a:pt x="5589185" y="781811"/>
                  </a:cubicBezTo>
                  <a:cubicBezTo>
                    <a:pt x="5589297" y="785076"/>
                    <a:pt x="5589410" y="788342"/>
                    <a:pt x="5589523" y="791720"/>
                  </a:cubicBezTo>
                  <a:cubicBezTo>
                    <a:pt x="5587608" y="791945"/>
                    <a:pt x="5585694" y="792170"/>
                    <a:pt x="5583893" y="792282"/>
                  </a:cubicBezTo>
                  <a:close/>
                  <a:moveTo>
                    <a:pt x="6455708" y="612132"/>
                  </a:moveTo>
                  <a:cubicBezTo>
                    <a:pt x="6464716" y="610218"/>
                    <a:pt x="6467755" y="619676"/>
                    <a:pt x="6478227" y="614834"/>
                  </a:cubicBezTo>
                  <a:cubicBezTo>
                    <a:pt x="6477889" y="631498"/>
                    <a:pt x="6469557" y="635439"/>
                    <a:pt x="6462238" y="641181"/>
                  </a:cubicBezTo>
                  <a:cubicBezTo>
                    <a:pt x="6458298" y="634538"/>
                    <a:pt x="6441634" y="626431"/>
                    <a:pt x="6447489" y="617874"/>
                  </a:cubicBezTo>
                  <a:cubicBezTo>
                    <a:pt x="6447601" y="620577"/>
                    <a:pt x="6449966" y="623279"/>
                    <a:pt x="6450303" y="617649"/>
                  </a:cubicBezTo>
                  <a:cubicBezTo>
                    <a:pt x="6455370" y="612357"/>
                    <a:pt x="6460099" y="631498"/>
                    <a:pt x="6461450" y="616523"/>
                  </a:cubicBezTo>
                  <a:cubicBezTo>
                    <a:pt x="6459199" y="615622"/>
                    <a:pt x="6455933" y="616861"/>
                    <a:pt x="6455708" y="612132"/>
                  </a:cubicBezTo>
                  <a:close/>
                  <a:moveTo>
                    <a:pt x="6404703" y="419033"/>
                  </a:moveTo>
                  <a:cubicBezTo>
                    <a:pt x="6402789" y="419259"/>
                    <a:pt x="6400987" y="419371"/>
                    <a:pt x="6399073" y="419596"/>
                  </a:cubicBezTo>
                  <a:cubicBezTo>
                    <a:pt x="6399862" y="403946"/>
                    <a:pt x="6391079" y="407324"/>
                    <a:pt x="6389841" y="395726"/>
                  </a:cubicBezTo>
                  <a:cubicBezTo>
                    <a:pt x="6391642" y="396177"/>
                    <a:pt x="6393669" y="394488"/>
                    <a:pt x="6395470" y="395163"/>
                  </a:cubicBezTo>
                  <a:cubicBezTo>
                    <a:pt x="6399523" y="396627"/>
                    <a:pt x="6396033" y="401694"/>
                    <a:pt x="6398623" y="404734"/>
                  </a:cubicBezTo>
                  <a:cubicBezTo>
                    <a:pt x="6401438" y="408224"/>
                    <a:pt x="6405491" y="408337"/>
                    <a:pt x="6407293" y="413741"/>
                  </a:cubicBezTo>
                  <a:cubicBezTo>
                    <a:pt x="6405604" y="414304"/>
                    <a:pt x="6404028" y="414867"/>
                    <a:pt x="6404703" y="419033"/>
                  </a:cubicBezTo>
                  <a:close/>
                  <a:moveTo>
                    <a:pt x="6406730" y="394150"/>
                  </a:moveTo>
                  <a:cubicBezTo>
                    <a:pt x="6404816" y="394375"/>
                    <a:pt x="6403014" y="394488"/>
                    <a:pt x="6401100" y="394713"/>
                  </a:cubicBezTo>
                  <a:cubicBezTo>
                    <a:pt x="6400987" y="389759"/>
                    <a:pt x="6398623" y="389083"/>
                    <a:pt x="6397948" y="385143"/>
                  </a:cubicBezTo>
                  <a:cubicBezTo>
                    <a:pt x="6402451" y="385030"/>
                    <a:pt x="6407743" y="383454"/>
                    <a:pt x="6406730" y="394150"/>
                  </a:cubicBezTo>
                  <a:close/>
                  <a:moveTo>
                    <a:pt x="6369911" y="204654"/>
                  </a:moveTo>
                  <a:cubicBezTo>
                    <a:pt x="6371038" y="215801"/>
                    <a:pt x="6369799" y="223232"/>
                    <a:pt x="6364957" y="224921"/>
                  </a:cubicBezTo>
                  <a:cubicBezTo>
                    <a:pt x="6363719" y="213774"/>
                    <a:pt x="6364957" y="206231"/>
                    <a:pt x="6369911" y="204654"/>
                  </a:cubicBezTo>
                  <a:close/>
                  <a:moveTo>
                    <a:pt x="6371262" y="249016"/>
                  </a:moveTo>
                  <a:cubicBezTo>
                    <a:pt x="6369911" y="257911"/>
                    <a:pt x="6375541" y="277728"/>
                    <a:pt x="6369348" y="278966"/>
                  </a:cubicBezTo>
                  <a:cubicBezTo>
                    <a:pt x="6369574" y="264442"/>
                    <a:pt x="6363606" y="262415"/>
                    <a:pt x="6360228" y="255096"/>
                  </a:cubicBezTo>
                  <a:cubicBezTo>
                    <a:pt x="6365182" y="254984"/>
                    <a:pt x="6368898" y="253070"/>
                    <a:pt x="6371262" y="249016"/>
                  </a:cubicBezTo>
                  <a:close/>
                  <a:moveTo>
                    <a:pt x="6358202" y="279980"/>
                  </a:moveTo>
                  <a:cubicBezTo>
                    <a:pt x="6363043" y="279192"/>
                    <a:pt x="6365521" y="283132"/>
                    <a:pt x="6366872" y="288987"/>
                  </a:cubicBezTo>
                  <a:cubicBezTo>
                    <a:pt x="6362593" y="289100"/>
                    <a:pt x="6357301" y="290676"/>
                    <a:pt x="6358202" y="279980"/>
                  </a:cubicBezTo>
                  <a:close/>
                  <a:moveTo>
                    <a:pt x="6354824" y="260614"/>
                  </a:moveTo>
                  <a:cubicBezTo>
                    <a:pt x="6354824" y="268383"/>
                    <a:pt x="6355725" y="277728"/>
                    <a:pt x="6349757" y="275926"/>
                  </a:cubicBezTo>
                  <a:cubicBezTo>
                    <a:pt x="6349644" y="272661"/>
                    <a:pt x="6349532" y="269396"/>
                    <a:pt x="6349420" y="266018"/>
                  </a:cubicBezTo>
                  <a:cubicBezTo>
                    <a:pt x="6352235" y="265793"/>
                    <a:pt x="6352572" y="261740"/>
                    <a:pt x="6354824" y="260614"/>
                  </a:cubicBezTo>
                  <a:close/>
                  <a:moveTo>
                    <a:pt x="6319919" y="219517"/>
                  </a:moveTo>
                  <a:cubicBezTo>
                    <a:pt x="6322171" y="223120"/>
                    <a:pt x="6319919" y="246314"/>
                    <a:pt x="6314628" y="229875"/>
                  </a:cubicBezTo>
                  <a:cubicBezTo>
                    <a:pt x="6316993" y="232127"/>
                    <a:pt x="6318681" y="217490"/>
                    <a:pt x="6319919" y="219517"/>
                  </a:cubicBezTo>
                  <a:close/>
                  <a:moveTo>
                    <a:pt x="6300891" y="241135"/>
                  </a:moveTo>
                  <a:cubicBezTo>
                    <a:pt x="6301004" y="235055"/>
                    <a:pt x="6301342" y="229425"/>
                    <a:pt x="6306183" y="230664"/>
                  </a:cubicBezTo>
                  <a:cubicBezTo>
                    <a:pt x="6309561" y="231339"/>
                    <a:pt x="6308097" y="235955"/>
                    <a:pt x="6306521" y="240572"/>
                  </a:cubicBezTo>
                  <a:cubicBezTo>
                    <a:pt x="6321496" y="247215"/>
                    <a:pt x="6308885" y="248341"/>
                    <a:pt x="6307309" y="265230"/>
                  </a:cubicBezTo>
                  <a:cubicBezTo>
                    <a:pt x="6310687" y="263316"/>
                    <a:pt x="6317443" y="278516"/>
                    <a:pt x="6310575" y="279755"/>
                  </a:cubicBezTo>
                  <a:cubicBezTo>
                    <a:pt x="6307647" y="274913"/>
                    <a:pt x="6304720" y="270297"/>
                    <a:pt x="6301679" y="265793"/>
                  </a:cubicBezTo>
                  <a:cubicBezTo>
                    <a:pt x="6295037" y="264892"/>
                    <a:pt x="6290983" y="259037"/>
                    <a:pt x="6281975" y="262753"/>
                  </a:cubicBezTo>
                  <a:cubicBezTo>
                    <a:pt x="6281300" y="249354"/>
                    <a:pt x="6286367" y="252394"/>
                    <a:pt x="6281300" y="243049"/>
                  </a:cubicBezTo>
                  <a:cubicBezTo>
                    <a:pt x="6287943" y="242373"/>
                    <a:pt x="6294474" y="241810"/>
                    <a:pt x="6300891" y="241135"/>
                  </a:cubicBezTo>
                  <a:close/>
                  <a:moveTo>
                    <a:pt x="6238064" y="291915"/>
                  </a:moveTo>
                  <a:cubicBezTo>
                    <a:pt x="6239190" y="296869"/>
                    <a:pt x="6242005" y="297995"/>
                    <a:pt x="6243919" y="301260"/>
                  </a:cubicBezTo>
                  <a:cubicBezTo>
                    <a:pt x="6245833" y="304525"/>
                    <a:pt x="6246396" y="310268"/>
                    <a:pt x="6249774" y="310605"/>
                  </a:cubicBezTo>
                  <a:cubicBezTo>
                    <a:pt x="6252026" y="311506"/>
                    <a:pt x="6255291" y="310155"/>
                    <a:pt x="6255516" y="314996"/>
                  </a:cubicBezTo>
                  <a:cubicBezTo>
                    <a:pt x="6245270" y="318487"/>
                    <a:pt x="6236600" y="324117"/>
                    <a:pt x="6233110" y="317248"/>
                  </a:cubicBezTo>
                  <a:cubicBezTo>
                    <a:pt x="6241779" y="309930"/>
                    <a:pt x="6226467" y="294279"/>
                    <a:pt x="6238064" y="291915"/>
                  </a:cubicBezTo>
                  <a:close/>
                  <a:moveTo>
                    <a:pt x="6220274" y="348099"/>
                  </a:moveTo>
                  <a:cubicBezTo>
                    <a:pt x="6224778" y="358233"/>
                    <a:pt x="6227029" y="343933"/>
                    <a:pt x="6234461" y="351702"/>
                  </a:cubicBezTo>
                  <a:cubicBezTo>
                    <a:pt x="6233560" y="327607"/>
                    <a:pt x="6241104" y="345397"/>
                    <a:pt x="6245382" y="340668"/>
                  </a:cubicBezTo>
                  <a:cubicBezTo>
                    <a:pt x="6246171" y="339767"/>
                    <a:pt x="6244257" y="331773"/>
                    <a:pt x="6245045" y="330760"/>
                  </a:cubicBezTo>
                  <a:cubicBezTo>
                    <a:pt x="6252927" y="321302"/>
                    <a:pt x="6262159" y="332674"/>
                    <a:pt x="6272968" y="327945"/>
                  </a:cubicBezTo>
                  <a:cubicBezTo>
                    <a:pt x="6273081" y="321865"/>
                    <a:pt x="6273419" y="316235"/>
                    <a:pt x="6278260" y="317474"/>
                  </a:cubicBezTo>
                  <a:cubicBezTo>
                    <a:pt x="6279048" y="321189"/>
                    <a:pt x="6278598" y="327157"/>
                    <a:pt x="6281412" y="327044"/>
                  </a:cubicBezTo>
                  <a:cubicBezTo>
                    <a:pt x="6277021" y="311731"/>
                    <a:pt x="6297739" y="312970"/>
                    <a:pt x="6298076" y="320401"/>
                  </a:cubicBezTo>
                  <a:cubicBezTo>
                    <a:pt x="6290758" y="319725"/>
                    <a:pt x="6286141" y="323441"/>
                    <a:pt x="6287380" y="336277"/>
                  </a:cubicBezTo>
                  <a:cubicBezTo>
                    <a:pt x="6301455" y="328508"/>
                    <a:pt x="6290758" y="350351"/>
                    <a:pt x="6296275" y="350238"/>
                  </a:cubicBezTo>
                  <a:cubicBezTo>
                    <a:pt x="6309224" y="353504"/>
                    <a:pt x="6309448" y="336502"/>
                    <a:pt x="6321159" y="337853"/>
                  </a:cubicBezTo>
                  <a:cubicBezTo>
                    <a:pt x="6321947" y="341681"/>
                    <a:pt x="6323748" y="343370"/>
                    <a:pt x="6326901" y="342244"/>
                  </a:cubicBezTo>
                  <a:cubicBezTo>
                    <a:pt x="6326676" y="353053"/>
                    <a:pt x="6329716" y="357670"/>
                    <a:pt x="6335796" y="356206"/>
                  </a:cubicBezTo>
                  <a:cubicBezTo>
                    <a:pt x="6334557" y="344609"/>
                    <a:pt x="6325775" y="347987"/>
                    <a:pt x="6326676" y="332336"/>
                  </a:cubicBezTo>
                  <a:cubicBezTo>
                    <a:pt x="6332418" y="320401"/>
                    <a:pt x="6335683" y="323441"/>
                    <a:pt x="6343452" y="330647"/>
                  </a:cubicBezTo>
                  <a:cubicBezTo>
                    <a:pt x="6343790" y="312857"/>
                    <a:pt x="6350095" y="318937"/>
                    <a:pt x="6356963" y="314434"/>
                  </a:cubicBezTo>
                  <a:cubicBezTo>
                    <a:pt x="6356288" y="314884"/>
                    <a:pt x="6359327" y="309592"/>
                    <a:pt x="6359553" y="309254"/>
                  </a:cubicBezTo>
                  <a:cubicBezTo>
                    <a:pt x="6359215" y="309705"/>
                    <a:pt x="6363944" y="303512"/>
                    <a:pt x="6362142" y="304075"/>
                  </a:cubicBezTo>
                  <a:cubicBezTo>
                    <a:pt x="6366196" y="302724"/>
                    <a:pt x="6372389" y="308691"/>
                    <a:pt x="6373514" y="307903"/>
                  </a:cubicBezTo>
                  <a:cubicBezTo>
                    <a:pt x="6374190" y="307453"/>
                    <a:pt x="6372614" y="298783"/>
                    <a:pt x="6373177" y="297995"/>
                  </a:cubicBezTo>
                  <a:cubicBezTo>
                    <a:pt x="6375766" y="294842"/>
                    <a:pt x="6381509" y="299233"/>
                    <a:pt x="6384324" y="296869"/>
                  </a:cubicBezTo>
                  <a:cubicBezTo>
                    <a:pt x="6387476" y="294279"/>
                    <a:pt x="6385787" y="283583"/>
                    <a:pt x="6389728" y="291352"/>
                  </a:cubicBezTo>
                  <a:cubicBezTo>
                    <a:pt x="6390854" y="293604"/>
                    <a:pt x="6397384" y="279417"/>
                    <a:pt x="6398172" y="290564"/>
                  </a:cubicBezTo>
                  <a:cubicBezTo>
                    <a:pt x="6390854" y="295405"/>
                    <a:pt x="6388151" y="308916"/>
                    <a:pt x="6396146" y="315559"/>
                  </a:cubicBezTo>
                  <a:cubicBezTo>
                    <a:pt x="6399974" y="316122"/>
                    <a:pt x="6410445" y="337740"/>
                    <a:pt x="6399523" y="335038"/>
                  </a:cubicBezTo>
                  <a:cubicBezTo>
                    <a:pt x="6392881" y="337628"/>
                    <a:pt x="6400312" y="312407"/>
                    <a:pt x="6390629" y="321077"/>
                  </a:cubicBezTo>
                  <a:cubicBezTo>
                    <a:pt x="6386800" y="322765"/>
                    <a:pt x="6387814" y="332223"/>
                    <a:pt x="6385562" y="336389"/>
                  </a:cubicBezTo>
                  <a:cubicBezTo>
                    <a:pt x="6369799" y="337515"/>
                    <a:pt x="6372276" y="334926"/>
                    <a:pt x="6360116" y="328958"/>
                  </a:cubicBezTo>
                  <a:cubicBezTo>
                    <a:pt x="6359327" y="341006"/>
                    <a:pt x="6365521" y="339204"/>
                    <a:pt x="6363719" y="353391"/>
                  </a:cubicBezTo>
                  <a:cubicBezTo>
                    <a:pt x="6357526" y="366114"/>
                    <a:pt x="6358314" y="346523"/>
                    <a:pt x="6349532" y="349788"/>
                  </a:cubicBezTo>
                  <a:cubicBezTo>
                    <a:pt x="6351334" y="365213"/>
                    <a:pt x="6336809" y="354742"/>
                    <a:pt x="6336021" y="366002"/>
                  </a:cubicBezTo>
                  <a:cubicBezTo>
                    <a:pt x="6336358" y="384467"/>
                    <a:pt x="6355837" y="365326"/>
                    <a:pt x="6356175" y="383791"/>
                  </a:cubicBezTo>
                  <a:cubicBezTo>
                    <a:pt x="6354486" y="393700"/>
                    <a:pt x="6340524" y="384129"/>
                    <a:pt x="6339736" y="395276"/>
                  </a:cubicBezTo>
                  <a:cubicBezTo>
                    <a:pt x="6343452" y="394938"/>
                    <a:pt x="6342551" y="403721"/>
                    <a:pt x="6345704" y="404621"/>
                  </a:cubicBezTo>
                  <a:cubicBezTo>
                    <a:pt x="6357188" y="403608"/>
                    <a:pt x="6345253" y="420722"/>
                    <a:pt x="6346379" y="424325"/>
                  </a:cubicBezTo>
                  <a:cubicBezTo>
                    <a:pt x="6346041" y="423312"/>
                    <a:pt x="6352910" y="434008"/>
                    <a:pt x="6352235" y="433671"/>
                  </a:cubicBezTo>
                  <a:cubicBezTo>
                    <a:pt x="6355274" y="435697"/>
                    <a:pt x="6357413" y="423987"/>
                    <a:pt x="6360679" y="432882"/>
                  </a:cubicBezTo>
                  <a:cubicBezTo>
                    <a:pt x="6364394" y="461819"/>
                    <a:pt x="6347392" y="452361"/>
                    <a:pt x="6341425" y="444705"/>
                  </a:cubicBezTo>
                  <a:cubicBezTo>
                    <a:pt x="6346041" y="427253"/>
                    <a:pt x="6341313" y="414417"/>
                    <a:pt x="6334557" y="405747"/>
                  </a:cubicBezTo>
                  <a:cubicBezTo>
                    <a:pt x="6330841" y="406085"/>
                    <a:pt x="6327126" y="406535"/>
                    <a:pt x="6323410" y="406873"/>
                  </a:cubicBezTo>
                  <a:cubicBezTo>
                    <a:pt x="6320820" y="390209"/>
                    <a:pt x="6333431" y="397753"/>
                    <a:pt x="6333994" y="386043"/>
                  </a:cubicBezTo>
                  <a:cubicBezTo>
                    <a:pt x="6330391" y="387957"/>
                    <a:pt x="6332418" y="378725"/>
                    <a:pt x="6330841" y="376473"/>
                  </a:cubicBezTo>
                  <a:cubicBezTo>
                    <a:pt x="6328589" y="372870"/>
                    <a:pt x="6326337" y="378499"/>
                    <a:pt x="6325099" y="372082"/>
                  </a:cubicBezTo>
                  <a:cubicBezTo>
                    <a:pt x="6325324" y="373320"/>
                    <a:pt x="6330279" y="361836"/>
                    <a:pt x="6324762" y="362173"/>
                  </a:cubicBezTo>
                  <a:cubicBezTo>
                    <a:pt x="6321383" y="363074"/>
                    <a:pt x="6318231" y="364313"/>
                    <a:pt x="6319469" y="372645"/>
                  </a:cubicBezTo>
                  <a:cubicBezTo>
                    <a:pt x="6309448" y="374896"/>
                    <a:pt x="6308773" y="358796"/>
                    <a:pt x="6299428" y="359809"/>
                  </a:cubicBezTo>
                  <a:cubicBezTo>
                    <a:pt x="6296275" y="361160"/>
                    <a:pt x="6295261" y="365664"/>
                    <a:pt x="6294136" y="370280"/>
                  </a:cubicBezTo>
                  <a:cubicBezTo>
                    <a:pt x="6288956" y="393024"/>
                    <a:pt x="6301116" y="391673"/>
                    <a:pt x="6295374" y="409801"/>
                  </a:cubicBezTo>
                  <a:cubicBezTo>
                    <a:pt x="6286705" y="412953"/>
                    <a:pt x="6287605" y="397190"/>
                    <a:pt x="6280962" y="396402"/>
                  </a:cubicBezTo>
                  <a:cubicBezTo>
                    <a:pt x="6285917" y="413516"/>
                    <a:pt x="6271617" y="400343"/>
                    <a:pt x="6273081" y="412052"/>
                  </a:cubicBezTo>
                  <a:cubicBezTo>
                    <a:pt x="6274882" y="416444"/>
                    <a:pt x="6280174" y="429617"/>
                    <a:pt x="6270716" y="427140"/>
                  </a:cubicBezTo>
                  <a:cubicBezTo>
                    <a:pt x="6261258" y="423762"/>
                    <a:pt x="6271391" y="413967"/>
                    <a:pt x="6270040" y="407436"/>
                  </a:cubicBezTo>
                  <a:cubicBezTo>
                    <a:pt x="6269478" y="404509"/>
                    <a:pt x="6262384" y="401356"/>
                    <a:pt x="6261371" y="398429"/>
                  </a:cubicBezTo>
                  <a:cubicBezTo>
                    <a:pt x="6259682" y="393812"/>
                    <a:pt x="6262271" y="383454"/>
                    <a:pt x="6258105" y="383904"/>
                  </a:cubicBezTo>
                  <a:cubicBezTo>
                    <a:pt x="6251800" y="374784"/>
                    <a:pt x="6233110" y="382891"/>
                    <a:pt x="6232997" y="386381"/>
                  </a:cubicBezTo>
                  <a:cubicBezTo>
                    <a:pt x="6232997" y="404509"/>
                    <a:pt x="6229732" y="405635"/>
                    <a:pt x="6234123" y="420947"/>
                  </a:cubicBezTo>
                  <a:cubicBezTo>
                    <a:pt x="6226467" y="418133"/>
                    <a:pt x="6236826" y="444029"/>
                    <a:pt x="6229169" y="441214"/>
                  </a:cubicBezTo>
                  <a:cubicBezTo>
                    <a:pt x="6219711" y="428491"/>
                    <a:pt x="6227593" y="429167"/>
                    <a:pt x="6228381" y="416556"/>
                  </a:cubicBezTo>
                  <a:cubicBezTo>
                    <a:pt x="6228381" y="416106"/>
                    <a:pt x="6224890" y="412728"/>
                    <a:pt x="6225228" y="406986"/>
                  </a:cubicBezTo>
                  <a:cubicBezTo>
                    <a:pt x="6225341" y="405297"/>
                    <a:pt x="6229957" y="402820"/>
                    <a:pt x="6227705" y="396852"/>
                  </a:cubicBezTo>
                  <a:cubicBezTo>
                    <a:pt x="6222301" y="398879"/>
                    <a:pt x="6221963" y="390772"/>
                    <a:pt x="6219036" y="387845"/>
                  </a:cubicBezTo>
                  <a:cubicBezTo>
                    <a:pt x="6220049" y="375910"/>
                    <a:pt x="6214082" y="352490"/>
                    <a:pt x="6220274" y="348099"/>
                  </a:cubicBezTo>
                  <a:close/>
                  <a:moveTo>
                    <a:pt x="6384774" y="673608"/>
                  </a:moveTo>
                  <a:cubicBezTo>
                    <a:pt x="6383873" y="670681"/>
                    <a:pt x="6377230" y="655256"/>
                    <a:pt x="6384098" y="653904"/>
                  </a:cubicBezTo>
                  <a:cubicBezTo>
                    <a:pt x="6381734" y="663250"/>
                    <a:pt x="6392994" y="669442"/>
                    <a:pt x="6384774" y="673608"/>
                  </a:cubicBezTo>
                  <a:close/>
                  <a:moveTo>
                    <a:pt x="6385112" y="510122"/>
                  </a:moveTo>
                  <a:cubicBezTo>
                    <a:pt x="6379707" y="512149"/>
                    <a:pt x="6379369" y="504042"/>
                    <a:pt x="6376442" y="501114"/>
                  </a:cubicBezTo>
                  <a:cubicBezTo>
                    <a:pt x="6376216" y="506969"/>
                    <a:pt x="6377343" y="515076"/>
                    <a:pt x="6374077" y="516202"/>
                  </a:cubicBezTo>
                  <a:cubicBezTo>
                    <a:pt x="6368673" y="500664"/>
                    <a:pt x="6367209" y="529713"/>
                    <a:pt x="6357413" y="522845"/>
                  </a:cubicBezTo>
                  <a:cubicBezTo>
                    <a:pt x="6356738" y="517103"/>
                    <a:pt x="6352797" y="517891"/>
                    <a:pt x="6348856" y="518679"/>
                  </a:cubicBezTo>
                  <a:cubicBezTo>
                    <a:pt x="6344353" y="486590"/>
                    <a:pt x="6360116" y="486365"/>
                    <a:pt x="6375879" y="486252"/>
                  </a:cubicBezTo>
                  <a:cubicBezTo>
                    <a:pt x="6375654" y="468800"/>
                    <a:pt x="6379932" y="484450"/>
                    <a:pt x="6386800" y="475330"/>
                  </a:cubicBezTo>
                  <a:cubicBezTo>
                    <a:pt x="6387814" y="490418"/>
                    <a:pt x="6377793" y="498412"/>
                    <a:pt x="6385112" y="510122"/>
                  </a:cubicBezTo>
                  <a:close/>
                  <a:moveTo>
                    <a:pt x="6380270" y="619563"/>
                  </a:moveTo>
                  <a:cubicBezTo>
                    <a:pt x="6378356" y="619788"/>
                    <a:pt x="6376555" y="619901"/>
                    <a:pt x="6374641" y="620126"/>
                  </a:cubicBezTo>
                  <a:cubicBezTo>
                    <a:pt x="6374528" y="616861"/>
                    <a:pt x="6374415" y="613483"/>
                    <a:pt x="6374303" y="610218"/>
                  </a:cubicBezTo>
                  <a:cubicBezTo>
                    <a:pt x="6376216" y="609993"/>
                    <a:pt x="6378018" y="609880"/>
                    <a:pt x="6379932" y="609655"/>
                  </a:cubicBezTo>
                  <a:cubicBezTo>
                    <a:pt x="6380045" y="612920"/>
                    <a:pt x="6380158" y="616298"/>
                    <a:pt x="6380270" y="619563"/>
                  </a:cubicBezTo>
                  <a:close/>
                  <a:moveTo>
                    <a:pt x="6369799" y="645347"/>
                  </a:moveTo>
                  <a:cubicBezTo>
                    <a:pt x="6366196" y="646023"/>
                    <a:pt x="6366083" y="652103"/>
                    <a:pt x="6361579" y="651090"/>
                  </a:cubicBezTo>
                  <a:cubicBezTo>
                    <a:pt x="6361467" y="646135"/>
                    <a:pt x="6361242" y="641181"/>
                    <a:pt x="6361129" y="636227"/>
                  </a:cubicBezTo>
                  <a:cubicBezTo>
                    <a:pt x="6363043" y="636002"/>
                    <a:pt x="6364845" y="635889"/>
                    <a:pt x="6366759" y="635664"/>
                  </a:cubicBezTo>
                  <a:cubicBezTo>
                    <a:pt x="6366872" y="640731"/>
                    <a:pt x="6369124" y="641407"/>
                    <a:pt x="6369799" y="645347"/>
                  </a:cubicBezTo>
                  <a:close/>
                  <a:moveTo>
                    <a:pt x="6358877" y="388858"/>
                  </a:moveTo>
                  <a:cubicBezTo>
                    <a:pt x="6358765" y="383904"/>
                    <a:pt x="6358540" y="378950"/>
                    <a:pt x="6358427" y="374108"/>
                  </a:cubicBezTo>
                  <a:cubicBezTo>
                    <a:pt x="6366309" y="366002"/>
                    <a:pt x="6367322" y="395389"/>
                    <a:pt x="6358877" y="388858"/>
                  </a:cubicBezTo>
                  <a:close/>
                  <a:moveTo>
                    <a:pt x="6346379" y="523858"/>
                  </a:moveTo>
                  <a:cubicBezTo>
                    <a:pt x="6342214" y="521606"/>
                    <a:pt x="6332080" y="531064"/>
                    <a:pt x="6332305" y="520255"/>
                  </a:cubicBezTo>
                  <a:cubicBezTo>
                    <a:pt x="6336133" y="512036"/>
                    <a:pt x="6346154" y="501790"/>
                    <a:pt x="6346379" y="523858"/>
                  </a:cubicBezTo>
                  <a:close/>
                  <a:moveTo>
                    <a:pt x="6326337" y="511023"/>
                  </a:moveTo>
                  <a:cubicBezTo>
                    <a:pt x="6325099" y="523183"/>
                    <a:pt x="6324762" y="536694"/>
                    <a:pt x="6315979" y="536807"/>
                  </a:cubicBezTo>
                  <a:cubicBezTo>
                    <a:pt x="6315642" y="522282"/>
                    <a:pt x="6316092" y="508883"/>
                    <a:pt x="6326337" y="511023"/>
                  </a:cubicBezTo>
                  <a:close/>
                  <a:moveTo>
                    <a:pt x="6287155" y="514851"/>
                  </a:moveTo>
                  <a:cubicBezTo>
                    <a:pt x="6287943" y="517553"/>
                    <a:pt x="6295825" y="513837"/>
                    <a:pt x="6293010" y="524196"/>
                  </a:cubicBezTo>
                  <a:cubicBezTo>
                    <a:pt x="6288731" y="534555"/>
                    <a:pt x="6294361" y="560789"/>
                    <a:pt x="6288844" y="569234"/>
                  </a:cubicBezTo>
                  <a:cubicBezTo>
                    <a:pt x="6280624" y="557411"/>
                    <a:pt x="6286817" y="557862"/>
                    <a:pt x="6285128" y="539847"/>
                  </a:cubicBezTo>
                  <a:cubicBezTo>
                    <a:pt x="6284453" y="532528"/>
                    <a:pt x="6281638" y="531402"/>
                    <a:pt x="6281751" y="520368"/>
                  </a:cubicBezTo>
                  <a:cubicBezTo>
                    <a:pt x="6281751" y="511248"/>
                    <a:pt x="6285354" y="503704"/>
                    <a:pt x="6283777" y="495372"/>
                  </a:cubicBezTo>
                  <a:cubicBezTo>
                    <a:pt x="6280287" y="484901"/>
                    <a:pt x="6275896" y="475893"/>
                    <a:pt x="6276909" y="456415"/>
                  </a:cubicBezTo>
                  <a:cubicBezTo>
                    <a:pt x="6286929" y="459229"/>
                    <a:pt x="6287042" y="456077"/>
                    <a:pt x="6299428" y="459117"/>
                  </a:cubicBezTo>
                  <a:cubicBezTo>
                    <a:pt x="6298640" y="472628"/>
                    <a:pt x="6293010" y="472628"/>
                    <a:pt x="6291659" y="479722"/>
                  </a:cubicBezTo>
                  <a:cubicBezTo>
                    <a:pt x="6290983" y="483550"/>
                    <a:pt x="6292109" y="489517"/>
                    <a:pt x="6289182" y="489855"/>
                  </a:cubicBezTo>
                  <a:cubicBezTo>
                    <a:pt x="6289069" y="487153"/>
                    <a:pt x="6286705" y="484450"/>
                    <a:pt x="6286367" y="490080"/>
                  </a:cubicBezTo>
                  <a:cubicBezTo>
                    <a:pt x="6287943" y="497174"/>
                    <a:pt x="6285241" y="508208"/>
                    <a:pt x="6287155" y="514851"/>
                  </a:cubicBezTo>
                  <a:close/>
                  <a:moveTo>
                    <a:pt x="6277697" y="570247"/>
                  </a:moveTo>
                  <a:cubicBezTo>
                    <a:pt x="6264862" y="573737"/>
                    <a:pt x="6255629" y="532303"/>
                    <a:pt x="6270716" y="526335"/>
                  </a:cubicBezTo>
                  <a:cubicBezTo>
                    <a:pt x="6268915" y="549305"/>
                    <a:pt x="6278485" y="549530"/>
                    <a:pt x="6277697" y="570247"/>
                  </a:cubicBezTo>
                  <a:close/>
                  <a:moveTo>
                    <a:pt x="6276346" y="436711"/>
                  </a:moveTo>
                  <a:cubicBezTo>
                    <a:pt x="6276234" y="424100"/>
                    <a:pt x="6280962" y="418921"/>
                    <a:pt x="6283890" y="411152"/>
                  </a:cubicBezTo>
                  <a:cubicBezTo>
                    <a:pt x="6283552" y="420497"/>
                    <a:pt x="6287380" y="421736"/>
                    <a:pt x="6287268" y="430631"/>
                  </a:cubicBezTo>
                  <a:cubicBezTo>
                    <a:pt x="6283552" y="432545"/>
                    <a:pt x="6282201" y="438174"/>
                    <a:pt x="6276346" y="436711"/>
                  </a:cubicBezTo>
                  <a:close/>
                  <a:moveTo>
                    <a:pt x="6220950" y="546152"/>
                  </a:moveTo>
                  <a:cubicBezTo>
                    <a:pt x="6224665" y="544238"/>
                    <a:pt x="6226016" y="538608"/>
                    <a:pt x="6231984" y="540072"/>
                  </a:cubicBezTo>
                  <a:cubicBezTo>
                    <a:pt x="6234574" y="556736"/>
                    <a:pt x="6221851" y="560451"/>
                    <a:pt x="6220950" y="546152"/>
                  </a:cubicBezTo>
                  <a:close/>
                  <a:moveTo>
                    <a:pt x="6226692" y="728779"/>
                  </a:moveTo>
                  <a:cubicBezTo>
                    <a:pt x="6222863" y="700406"/>
                    <a:pt x="6238740" y="725514"/>
                    <a:pt x="6226692" y="728779"/>
                  </a:cubicBezTo>
                  <a:lnTo>
                    <a:pt x="6226692" y="728779"/>
                  </a:lnTo>
                  <a:close/>
                  <a:moveTo>
                    <a:pt x="6221400" y="561014"/>
                  </a:moveTo>
                  <a:cubicBezTo>
                    <a:pt x="6222188" y="573287"/>
                    <a:pt x="6227255" y="575989"/>
                    <a:pt x="6219260" y="581056"/>
                  </a:cubicBezTo>
                  <a:cubicBezTo>
                    <a:pt x="6219486" y="573512"/>
                    <a:pt x="6217572" y="562816"/>
                    <a:pt x="6221400" y="561014"/>
                  </a:cubicBezTo>
                  <a:close/>
                  <a:moveTo>
                    <a:pt x="6223877" y="461706"/>
                  </a:moveTo>
                  <a:cubicBezTo>
                    <a:pt x="6232322" y="454388"/>
                    <a:pt x="6240203" y="474092"/>
                    <a:pt x="6232885" y="480622"/>
                  </a:cubicBezTo>
                  <a:cubicBezTo>
                    <a:pt x="6231421" y="471164"/>
                    <a:pt x="6221851" y="477807"/>
                    <a:pt x="6223877" y="461706"/>
                  </a:cubicBezTo>
                  <a:close/>
                  <a:moveTo>
                    <a:pt x="6192576" y="360822"/>
                  </a:moveTo>
                  <a:cubicBezTo>
                    <a:pt x="6194715" y="359471"/>
                    <a:pt x="6198093" y="360147"/>
                    <a:pt x="6197981" y="355305"/>
                  </a:cubicBezTo>
                  <a:cubicBezTo>
                    <a:pt x="6206988" y="362061"/>
                    <a:pt x="6214419" y="347649"/>
                    <a:pt x="6215094" y="363524"/>
                  </a:cubicBezTo>
                  <a:cubicBezTo>
                    <a:pt x="6214194" y="372082"/>
                    <a:pt x="6211492" y="362849"/>
                    <a:pt x="6206650" y="364313"/>
                  </a:cubicBezTo>
                  <a:cubicBezTo>
                    <a:pt x="6207551" y="378162"/>
                    <a:pt x="6199106" y="377486"/>
                    <a:pt x="6196066" y="385143"/>
                  </a:cubicBezTo>
                  <a:cubicBezTo>
                    <a:pt x="6196967" y="373208"/>
                    <a:pt x="6190662" y="375009"/>
                    <a:pt x="6192576" y="360822"/>
                  </a:cubicBezTo>
                  <a:close/>
                  <a:moveTo>
                    <a:pt x="6197080" y="414755"/>
                  </a:moveTo>
                  <a:cubicBezTo>
                    <a:pt x="6196854" y="422186"/>
                    <a:pt x="6198656" y="432882"/>
                    <a:pt x="6194940" y="434796"/>
                  </a:cubicBezTo>
                  <a:cubicBezTo>
                    <a:pt x="6191112" y="428604"/>
                    <a:pt x="6190662" y="416781"/>
                    <a:pt x="6197080" y="414755"/>
                  </a:cubicBezTo>
                  <a:close/>
                  <a:moveTo>
                    <a:pt x="6188861" y="420610"/>
                  </a:moveTo>
                  <a:cubicBezTo>
                    <a:pt x="6187622" y="429505"/>
                    <a:pt x="6188072" y="441214"/>
                    <a:pt x="6184019" y="445831"/>
                  </a:cubicBezTo>
                  <a:cubicBezTo>
                    <a:pt x="6185032" y="436373"/>
                    <a:pt x="6179290" y="416444"/>
                    <a:pt x="6188861" y="420610"/>
                  </a:cubicBezTo>
                  <a:close/>
                  <a:moveTo>
                    <a:pt x="6193026" y="464746"/>
                  </a:moveTo>
                  <a:cubicBezTo>
                    <a:pt x="6193251" y="471277"/>
                    <a:pt x="6198093" y="468800"/>
                    <a:pt x="6198881" y="474092"/>
                  </a:cubicBezTo>
                  <a:cubicBezTo>
                    <a:pt x="6192013" y="478933"/>
                    <a:pt x="6184131" y="481973"/>
                    <a:pt x="6173885" y="481523"/>
                  </a:cubicBezTo>
                  <a:cubicBezTo>
                    <a:pt x="6168706" y="457653"/>
                    <a:pt x="6188072" y="472741"/>
                    <a:pt x="6184131" y="450785"/>
                  </a:cubicBezTo>
                  <a:cubicBezTo>
                    <a:pt x="6192801" y="461031"/>
                    <a:pt x="6201020" y="441890"/>
                    <a:pt x="6204060" y="458779"/>
                  </a:cubicBezTo>
                  <a:cubicBezTo>
                    <a:pt x="6200795" y="471164"/>
                    <a:pt x="6195391" y="450672"/>
                    <a:pt x="6193026" y="464746"/>
                  </a:cubicBezTo>
                  <a:close/>
                  <a:moveTo>
                    <a:pt x="6205750" y="423875"/>
                  </a:moveTo>
                  <a:cubicBezTo>
                    <a:pt x="6203272" y="419821"/>
                    <a:pt x="6204399" y="409238"/>
                    <a:pt x="6202371" y="404396"/>
                  </a:cubicBezTo>
                  <a:cubicBezTo>
                    <a:pt x="6211379" y="409012"/>
                    <a:pt x="6208677" y="404171"/>
                    <a:pt x="6219148" y="402707"/>
                  </a:cubicBezTo>
                  <a:cubicBezTo>
                    <a:pt x="6217797" y="410026"/>
                    <a:pt x="6223202" y="427928"/>
                    <a:pt x="6217122" y="427703"/>
                  </a:cubicBezTo>
                  <a:cubicBezTo>
                    <a:pt x="6216671" y="419596"/>
                    <a:pt x="6209803" y="430293"/>
                    <a:pt x="6205750" y="423875"/>
                  </a:cubicBezTo>
                  <a:close/>
                  <a:moveTo>
                    <a:pt x="6190324" y="643208"/>
                  </a:moveTo>
                  <a:cubicBezTo>
                    <a:pt x="6190436" y="648162"/>
                    <a:pt x="6190662" y="653116"/>
                    <a:pt x="6190774" y="658070"/>
                  </a:cubicBezTo>
                  <a:cubicBezTo>
                    <a:pt x="6187960" y="658296"/>
                    <a:pt x="6185145" y="658633"/>
                    <a:pt x="6182330" y="658859"/>
                  </a:cubicBezTo>
                  <a:cubicBezTo>
                    <a:pt x="6181542" y="648162"/>
                    <a:pt x="6184244" y="642983"/>
                    <a:pt x="6190324" y="643208"/>
                  </a:cubicBezTo>
                  <a:close/>
                  <a:moveTo>
                    <a:pt x="6167693" y="635552"/>
                  </a:moveTo>
                  <a:cubicBezTo>
                    <a:pt x="6168819" y="642195"/>
                    <a:pt x="6171971" y="644559"/>
                    <a:pt x="6171071" y="655030"/>
                  </a:cubicBezTo>
                  <a:cubicBezTo>
                    <a:pt x="6160712" y="658183"/>
                    <a:pt x="6162063" y="641181"/>
                    <a:pt x="6167693" y="635552"/>
                  </a:cubicBezTo>
                  <a:close/>
                  <a:moveTo>
                    <a:pt x="5950274" y="766048"/>
                  </a:moveTo>
                  <a:cubicBezTo>
                    <a:pt x="5954665" y="777307"/>
                    <a:pt x="5950724" y="781699"/>
                    <a:pt x="5953652" y="785527"/>
                  </a:cubicBezTo>
                  <a:cubicBezTo>
                    <a:pt x="5958156" y="791382"/>
                    <a:pt x="5950611" y="809735"/>
                    <a:pt x="5948697" y="805794"/>
                  </a:cubicBezTo>
                  <a:cubicBezTo>
                    <a:pt x="5949148" y="786090"/>
                    <a:pt x="5941266" y="776294"/>
                    <a:pt x="5950274" y="766048"/>
                  </a:cubicBezTo>
                  <a:close/>
                  <a:moveTo>
                    <a:pt x="5941266" y="747132"/>
                  </a:moveTo>
                  <a:cubicBezTo>
                    <a:pt x="5935637" y="747695"/>
                    <a:pt x="5930119" y="748258"/>
                    <a:pt x="5924489" y="748821"/>
                  </a:cubicBezTo>
                  <a:cubicBezTo>
                    <a:pt x="5919986" y="722587"/>
                    <a:pt x="5939803" y="738012"/>
                    <a:pt x="5941266" y="747132"/>
                  </a:cubicBezTo>
                  <a:close/>
                  <a:moveTo>
                    <a:pt x="5930457" y="758054"/>
                  </a:moveTo>
                  <a:cubicBezTo>
                    <a:pt x="5930683" y="761094"/>
                    <a:pt x="5931020" y="763796"/>
                    <a:pt x="5933385" y="762670"/>
                  </a:cubicBezTo>
                  <a:cubicBezTo>
                    <a:pt x="5933272" y="768750"/>
                    <a:pt x="5932934" y="774380"/>
                    <a:pt x="5928092" y="773141"/>
                  </a:cubicBezTo>
                  <a:cubicBezTo>
                    <a:pt x="5928318" y="767287"/>
                    <a:pt x="5927192" y="759180"/>
                    <a:pt x="5930457" y="758054"/>
                  </a:cubicBezTo>
                  <a:close/>
                  <a:moveTo>
                    <a:pt x="5907263" y="735648"/>
                  </a:moveTo>
                  <a:cubicBezTo>
                    <a:pt x="5904448" y="735873"/>
                    <a:pt x="5904110" y="739926"/>
                    <a:pt x="5901859" y="741165"/>
                  </a:cubicBezTo>
                  <a:cubicBezTo>
                    <a:pt x="5893526" y="731932"/>
                    <a:pt x="5906925" y="724951"/>
                    <a:pt x="5907263" y="735648"/>
                  </a:cubicBezTo>
                  <a:close/>
                  <a:moveTo>
                    <a:pt x="5899044" y="830452"/>
                  </a:moveTo>
                  <a:cubicBezTo>
                    <a:pt x="5897129" y="820544"/>
                    <a:pt x="5890374" y="821557"/>
                    <a:pt x="5895665" y="810973"/>
                  </a:cubicBezTo>
                  <a:cubicBezTo>
                    <a:pt x="5903210" y="802303"/>
                    <a:pt x="5903997" y="831578"/>
                    <a:pt x="5899044" y="830452"/>
                  </a:cubicBezTo>
                  <a:close/>
                  <a:moveTo>
                    <a:pt x="5906587" y="889226"/>
                  </a:moveTo>
                  <a:cubicBezTo>
                    <a:pt x="5906812" y="895756"/>
                    <a:pt x="5907037" y="902399"/>
                    <a:pt x="5907263" y="908930"/>
                  </a:cubicBezTo>
                  <a:cubicBezTo>
                    <a:pt x="5905349" y="909155"/>
                    <a:pt x="5903547" y="909268"/>
                    <a:pt x="5901633" y="909493"/>
                  </a:cubicBezTo>
                  <a:cubicBezTo>
                    <a:pt x="5901408" y="902962"/>
                    <a:pt x="5901182" y="896319"/>
                    <a:pt x="5900958" y="889789"/>
                  </a:cubicBezTo>
                  <a:cubicBezTo>
                    <a:pt x="5902759" y="889564"/>
                    <a:pt x="5904673" y="889339"/>
                    <a:pt x="5906587" y="889226"/>
                  </a:cubicBezTo>
                  <a:close/>
                  <a:moveTo>
                    <a:pt x="5892963" y="727091"/>
                  </a:moveTo>
                  <a:cubicBezTo>
                    <a:pt x="5893076" y="732045"/>
                    <a:pt x="5895441" y="732720"/>
                    <a:pt x="5896116" y="736661"/>
                  </a:cubicBezTo>
                  <a:cubicBezTo>
                    <a:pt x="5892513" y="737337"/>
                    <a:pt x="5892400" y="743417"/>
                    <a:pt x="5887896" y="742403"/>
                  </a:cubicBezTo>
                  <a:cubicBezTo>
                    <a:pt x="5887784" y="737449"/>
                    <a:pt x="5887559" y="732495"/>
                    <a:pt x="5887446" y="727654"/>
                  </a:cubicBezTo>
                  <a:cubicBezTo>
                    <a:pt x="5889247" y="727428"/>
                    <a:pt x="5891162" y="727316"/>
                    <a:pt x="5892963" y="727091"/>
                  </a:cubicBezTo>
                  <a:close/>
                  <a:moveTo>
                    <a:pt x="5759427" y="760081"/>
                  </a:moveTo>
                  <a:cubicBezTo>
                    <a:pt x="5759877" y="768525"/>
                    <a:pt x="5757625" y="772916"/>
                    <a:pt x="5754360" y="775393"/>
                  </a:cubicBezTo>
                  <a:cubicBezTo>
                    <a:pt x="5753910" y="767061"/>
                    <a:pt x="5756049" y="762670"/>
                    <a:pt x="5759427" y="760081"/>
                  </a:cubicBezTo>
                  <a:close/>
                  <a:moveTo>
                    <a:pt x="5654602" y="725965"/>
                  </a:moveTo>
                  <a:cubicBezTo>
                    <a:pt x="5654714" y="738913"/>
                    <a:pt x="5660682" y="737900"/>
                    <a:pt x="5661020" y="750060"/>
                  </a:cubicBezTo>
                  <a:cubicBezTo>
                    <a:pt x="5661245" y="757829"/>
                    <a:pt x="5656178" y="769764"/>
                    <a:pt x="5653363" y="775619"/>
                  </a:cubicBezTo>
                  <a:cubicBezTo>
                    <a:pt x="5653251" y="761319"/>
                    <a:pt x="5650774" y="743417"/>
                    <a:pt x="5654940" y="735873"/>
                  </a:cubicBezTo>
                  <a:cubicBezTo>
                    <a:pt x="5652125" y="735985"/>
                    <a:pt x="5651112" y="727541"/>
                    <a:pt x="5654602" y="725965"/>
                  </a:cubicBezTo>
                  <a:close/>
                  <a:moveTo>
                    <a:pt x="5643568" y="642870"/>
                  </a:moveTo>
                  <a:cubicBezTo>
                    <a:pt x="5644469" y="649851"/>
                    <a:pt x="5648409" y="650752"/>
                    <a:pt x="5649648" y="657170"/>
                  </a:cubicBezTo>
                  <a:cubicBezTo>
                    <a:pt x="5643905" y="660660"/>
                    <a:pt x="5640978" y="668429"/>
                    <a:pt x="5636136" y="673383"/>
                  </a:cubicBezTo>
                  <a:cubicBezTo>
                    <a:pt x="5636474" y="664038"/>
                    <a:pt x="5632646" y="662799"/>
                    <a:pt x="5632759" y="653904"/>
                  </a:cubicBezTo>
                  <a:cubicBezTo>
                    <a:pt x="5652575" y="659309"/>
                    <a:pt x="5635799" y="653004"/>
                    <a:pt x="5643568" y="642870"/>
                  </a:cubicBezTo>
                  <a:close/>
                  <a:moveTo>
                    <a:pt x="5642892" y="707274"/>
                  </a:moveTo>
                  <a:cubicBezTo>
                    <a:pt x="5646833" y="713804"/>
                    <a:pt x="5644694" y="740264"/>
                    <a:pt x="5641203" y="742066"/>
                  </a:cubicBezTo>
                  <a:cubicBezTo>
                    <a:pt x="5643343" y="719997"/>
                    <a:pt x="5638276" y="714818"/>
                    <a:pt x="5642892" y="707274"/>
                  </a:cubicBezTo>
                  <a:close/>
                  <a:moveTo>
                    <a:pt x="5634898" y="722925"/>
                  </a:moveTo>
                  <a:cubicBezTo>
                    <a:pt x="5635010" y="726190"/>
                    <a:pt x="5635123" y="729568"/>
                    <a:pt x="5635236" y="732833"/>
                  </a:cubicBezTo>
                  <a:cubicBezTo>
                    <a:pt x="5633321" y="733058"/>
                    <a:pt x="5631520" y="733171"/>
                    <a:pt x="5629606" y="733396"/>
                  </a:cubicBezTo>
                  <a:cubicBezTo>
                    <a:pt x="5629493" y="730131"/>
                    <a:pt x="5629381" y="726865"/>
                    <a:pt x="5629268" y="723488"/>
                  </a:cubicBezTo>
                  <a:cubicBezTo>
                    <a:pt x="5631182" y="723262"/>
                    <a:pt x="5633096" y="723150"/>
                    <a:pt x="5634898" y="722925"/>
                  </a:cubicBezTo>
                  <a:close/>
                  <a:moveTo>
                    <a:pt x="5645820" y="979301"/>
                  </a:moveTo>
                  <a:cubicBezTo>
                    <a:pt x="5645707" y="974347"/>
                    <a:pt x="5643343" y="973671"/>
                    <a:pt x="5642667" y="969731"/>
                  </a:cubicBezTo>
                  <a:cubicBezTo>
                    <a:pt x="5645482" y="969505"/>
                    <a:pt x="5645820" y="965452"/>
                    <a:pt x="5648071" y="964214"/>
                  </a:cubicBezTo>
                  <a:cubicBezTo>
                    <a:pt x="5648184" y="969168"/>
                    <a:pt x="5650548" y="969843"/>
                    <a:pt x="5651224" y="973784"/>
                  </a:cubicBezTo>
                  <a:cubicBezTo>
                    <a:pt x="5648522" y="974122"/>
                    <a:pt x="5648071" y="978175"/>
                    <a:pt x="5645820" y="979301"/>
                  </a:cubicBezTo>
                  <a:close/>
                  <a:moveTo>
                    <a:pt x="5662033" y="1047083"/>
                  </a:moveTo>
                  <a:cubicBezTo>
                    <a:pt x="5662371" y="1037737"/>
                    <a:pt x="5658543" y="1036499"/>
                    <a:pt x="5658655" y="1027604"/>
                  </a:cubicBezTo>
                  <a:cubicBezTo>
                    <a:pt x="5661470" y="1027379"/>
                    <a:pt x="5664285" y="1027041"/>
                    <a:pt x="5666987" y="1026816"/>
                  </a:cubicBezTo>
                  <a:cubicBezTo>
                    <a:pt x="5666875" y="1035936"/>
                    <a:pt x="5665636" y="1043480"/>
                    <a:pt x="5662033" y="1047083"/>
                  </a:cubicBezTo>
                  <a:close/>
                  <a:moveTo>
                    <a:pt x="5703918" y="953742"/>
                  </a:moveTo>
                  <a:cubicBezTo>
                    <a:pt x="5706733" y="953517"/>
                    <a:pt x="5709548" y="953179"/>
                    <a:pt x="5712250" y="952954"/>
                  </a:cubicBezTo>
                  <a:cubicBezTo>
                    <a:pt x="5712926" y="966353"/>
                    <a:pt x="5707859" y="963313"/>
                    <a:pt x="5712926" y="972658"/>
                  </a:cubicBezTo>
                  <a:cubicBezTo>
                    <a:pt x="5705607" y="974910"/>
                    <a:pt x="5703580" y="966803"/>
                    <a:pt x="5703918" y="953742"/>
                  </a:cubicBezTo>
                  <a:close/>
                  <a:moveTo>
                    <a:pt x="5707296" y="884159"/>
                  </a:moveTo>
                  <a:cubicBezTo>
                    <a:pt x="5706395" y="884722"/>
                    <a:pt x="5710561" y="893392"/>
                    <a:pt x="5710448" y="893730"/>
                  </a:cubicBezTo>
                  <a:cubicBezTo>
                    <a:pt x="5708872" y="896770"/>
                    <a:pt x="5701553" y="893054"/>
                    <a:pt x="5699302" y="894856"/>
                  </a:cubicBezTo>
                  <a:cubicBezTo>
                    <a:pt x="5698851" y="895193"/>
                    <a:pt x="5697387" y="903976"/>
                    <a:pt x="5696825" y="904989"/>
                  </a:cubicBezTo>
                  <a:cubicBezTo>
                    <a:pt x="5692546" y="913434"/>
                    <a:pt x="5688492" y="905777"/>
                    <a:pt x="5685453" y="901161"/>
                  </a:cubicBezTo>
                  <a:cubicBezTo>
                    <a:pt x="5683426" y="898121"/>
                    <a:pt x="5682975" y="891928"/>
                    <a:pt x="5679485" y="891816"/>
                  </a:cubicBezTo>
                  <a:cubicBezTo>
                    <a:pt x="5679823" y="898571"/>
                    <a:pt x="5678472" y="902737"/>
                    <a:pt x="5677121" y="906903"/>
                  </a:cubicBezTo>
                  <a:cubicBezTo>
                    <a:pt x="5666537" y="900035"/>
                    <a:pt x="5671941" y="908029"/>
                    <a:pt x="5668901" y="912645"/>
                  </a:cubicBezTo>
                  <a:cubicBezTo>
                    <a:pt x="5667325" y="915010"/>
                    <a:pt x="5662483" y="911857"/>
                    <a:pt x="5660569" y="913434"/>
                  </a:cubicBezTo>
                  <a:cubicBezTo>
                    <a:pt x="5658655" y="915010"/>
                    <a:pt x="5658430" y="922216"/>
                    <a:pt x="5655277" y="923905"/>
                  </a:cubicBezTo>
                  <a:cubicBezTo>
                    <a:pt x="5655503" y="923792"/>
                    <a:pt x="5651224" y="913997"/>
                    <a:pt x="5649422" y="914560"/>
                  </a:cubicBezTo>
                  <a:cubicBezTo>
                    <a:pt x="5648409" y="914897"/>
                    <a:pt x="5646946" y="926607"/>
                    <a:pt x="5644131" y="925031"/>
                  </a:cubicBezTo>
                  <a:cubicBezTo>
                    <a:pt x="5642779" y="918951"/>
                    <a:pt x="5640190" y="915348"/>
                    <a:pt x="5635461" y="916023"/>
                  </a:cubicBezTo>
                  <a:cubicBezTo>
                    <a:pt x="5638726" y="933588"/>
                    <a:pt x="5624652" y="924017"/>
                    <a:pt x="5619022" y="927508"/>
                  </a:cubicBezTo>
                  <a:cubicBezTo>
                    <a:pt x="5618347" y="914897"/>
                    <a:pt x="5616658" y="904088"/>
                    <a:pt x="5612492" y="898459"/>
                  </a:cubicBezTo>
                  <a:cubicBezTo>
                    <a:pt x="5601232" y="891590"/>
                    <a:pt x="5612154" y="919851"/>
                    <a:pt x="5604723" y="919063"/>
                  </a:cubicBezTo>
                  <a:cubicBezTo>
                    <a:pt x="5595490" y="908029"/>
                    <a:pt x="5615982" y="886749"/>
                    <a:pt x="5600669" y="879881"/>
                  </a:cubicBezTo>
                  <a:cubicBezTo>
                    <a:pt x="5601683" y="888325"/>
                    <a:pt x="5596391" y="909605"/>
                    <a:pt x="5592788" y="895531"/>
                  </a:cubicBezTo>
                  <a:cubicBezTo>
                    <a:pt x="5596954" y="894180"/>
                    <a:pt x="5594927" y="883371"/>
                    <a:pt x="5594927" y="875489"/>
                  </a:cubicBezTo>
                  <a:cubicBezTo>
                    <a:pt x="5600219" y="872900"/>
                    <a:pt x="5601570" y="864230"/>
                    <a:pt x="5608551" y="864230"/>
                  </a:cubicBezTo>
                  <a:cubicBezTo>
                    <a:pt x="5609227" y="873350"/>
                    <a:pt x="5610915" y="880556"/>
                    <a:pt x="5614744" y="883484"/>
                  </a:cubicBezTo>
                  <a:cubicBezTo>
                    <a:pt x="5615419" y="876728"/>
                    <a:pt x="5618459" y="873688"/>
                    <a:pt x="5616883" y="863442"/>
                  </a:cubicBezTo>
                  <a:cubicBezTo>
                    <a:pt x="5628705" y="857474"/>
                    <a:pt x="5622513" y="887199"/>
                    <a:pt x="5631633" y="886749"/>
                  </a:cubicBezTo>
                  <a:cubicBezTo>
                    <a:pt x="5643568" y="886749"/>
                    <a:pt x="5646270" y="872337"/>
                    <a:pt x="5659218" y="874138"/>
                  </a:cubicBezTo>
                  <a:cubicBezTo>
                    <a:pt x="5664848" y="876953"/>
                    <a:pt x="5658430" y="903751"/>
                    <a:pt x="5668451" y="898008"/>
                  </a:cubicBezTo>
                  <a:cubicBezTo>
                    <a:pt x="5663947" y="886974"/>
                    <a:pt x="5668226" y="882470"/>
                    <a:pt x="5670928" y="887875"/>
                  </a:cubicBezTo>
                  <a:cubicBezTo>
                    <a:pt x="5672504" y="891027"/>
                    <a:pt x="5674080" y="882470"/>
                    <a:pt x="5673518" y="882695"/>
                  </a:cubicBezTo>
                  <a:cubicBezTo>
                    <a:pt x="5683539" y="878867"/>
                    <a:pt x="5680161" y="877966"/>
                    <a:pt x="5684439" y="871661"/>
                  </a:cubicBezTo>
                  <a:cubicBezTo>
                    <a:pt x="5686804" y="868283"/>
                    <a:pt x="5691645" y="871211"/>
                    <a:pt x="5692659" y="865919"/>
                  </a:cubicBezTo>
                  <a:cubicBezTo>
                    <a:pt x="5696487" y="889901"/>
                    <a:pt x="5722271" y="848467"/>
                    <a:pt x="5721370" y="887875"/>
                  </a:cubicBezTo>
                  <a:cubicBezTo>
                    <a:pt x="5715965" y="890127"/>
                    <a:pt x="5714052" y="879430"/>
                    <a:pt x="5707296" y="884159"/>
                  </a:cubicBezTo>
                  <a:close/>
                  <a:moveTo>
                    <a:pt x="5713939" y="650752"/>
                  </a:moveTo>
                  <a:cubicBezTo>
                    <a:pt x="5714052" y="653454"/>
                    <a:pt x="5711912" y="656607"/>
                    <a:pt x="5711124" y="650977"/>
                  </a:cubicBezTo>
                  <a:cubicBezTo>
                    <a:pt x="5714502" y="638366"/>
                    <a:pt x="5735219" y="647599"/>
                    <a:pt x="5725423" y="659422"/>
                  </a:cubicBezTo>
                  <a:cubicBezTo>
                    <a:pt x="5724523" y="650864"/>
                    <a:pt x="5720244" y="648725"/>
                    <a:pt x="5713939" y="650752"/>
                  </a:cubicBezTo>
                  <a:close/>
                  <a:moveTo>
                    <a:pt x="5750870" y="1107658"/>
                  </a:moveTo>
                  <a:cubicBezTo>
                    <a:pt x="5750757" y="1104393"/>
                    <a:pt x="5750645" y="1101015"/>
                    <a:pt x="5750532" y="1097750"/>
                  </a:cubicBezTo>
                  <a:cubicBezTo>
                    <a:pt x="5752446" y="1097525"/>
                    <a:pt x="5754247" y="1097412"/>
                    <a:pt x="5756162" y="1097187"/>
                  </a:cubicBezTo>
                  <a:cubicBezTo>
                    <a:pt x="5756274" y="1100452"/>
                    <a:pt x="5756387" y="1103718"/>
                    <a:pt x="5756499" y="1107095"/>
                  </a:cubicBezTo>
                  <a:cubicBezTo>
                    <a:pt x="5754585" y="1107208"/>
                    <a:pt x="5752672" y="1107433"/>
                    <a:pt x="5750870" y="1107658"/>
                  </a:cubicBezTo>
                  <a:close/>
                  <a:moveTo>
                    <a:pt x="5782171" y="946086"/>
                  </a:moveTo>
                  <a:cubicBezTo>
                    <a:pt x="5775640" y="948338"/>
                    <a:pt x="5776429" y="961962"/>
                    <a:pt x="5771587" y="966916"/>
                  </a:cubicBezTo>
                  <a:cubicBezTo>
                    <a:pt x="5770011" y="963651"/>
                    <a:pt x="5768322" y="952842"/>
                    <a:pt x="5765507" y="952616"/>
                  </a:cubicBezTo>
                  <a:cubicBezTo>
                    <a:pt x="5762805" y="952391"/>
                    <a:pt x="5763030" y="962750"/>
                    <a:pt x="5763030" y="962750"/>
                  </a:cubicBezTo>
                  <a:cubicBezTo>
                    <a:pt x="5753572" y="963988"/>
                    <a:pt x="5743889" y="945636"/>
                    <a:pt x="5739836" y="940231"/>
                  </a:cubicBezTo>
                  <a:cubicBezTo>
                    <a:pt x="5737133" y="936628"/>
                    <a:pt x="5733305" y="935952"/>
                    <a:pt x="5733755" y="925932"/>
                  </a:cubicBezTo>
                  <a:cubicBezTo>
                    <a:pt x="5744564" y="932012"/>
                    <a:pt x="5738710" y="911857"/>
                    <a:pt x="5747379" y="914672"/>
                  </a:cubicBezTo>
                  <a:cubicBezTo>
                    <a:pt x="5752559" y="923680"/>
                    <a:pt x="5751658" y="944735"/>
                    <a:pt x="5762242" y="942933"/>
                  </a:cubicBezTo>
                  <a:cubicBezTo>
                    <a:pt x="5763706" y="927283"/>
                    <a:pt x="5761228" y="922779"/>
                    <a:pt x="5764268" y="917937"/>
                  </a:cubicBezTo>
                  <a:cubicBezTo>
                    <a:pt x="5765394" y="930548"/>
                    <a:pt x="5768884" y="910731"/>
                    <a:pt x="5775415" y="916811"/>
                  </a:cubicBezTo>
                  <a:cubicBezTo>
                    <a:pt x="5778455" y="923117"/>
                    <a:pt x="5778681" y="934939"/>
                    <a:pt x="5784422" y="935727"/>
                  </a:cubicBezTo>
                  <a:cubicBezTo>
                    <a:pt x="5789039" y="947437"/>
                    <a:pt x="5804239" y="938429"/>
                    <a:pt x="5802100" y="963651"/>
                  </a:cubicBezTo>
                  <a:cubicBezTo>
                    <a:pt x="5789602" y="969731"/>
                    <a:pt x="5791967" y="945861"/>
                    <a:pt x="5782171" y="946086"/>
                  </a:cubicBezTo>
                  <a:close/>
                  <a:moveTo>
                    <a:pt x="5798497" y="929535"/>
                  </a:moveTo>
                  <a:cubicBezTo>
                    <a:pt x="5796133" y="933588"/>
                    <a:pt x="5790390" y="927283"/>
                    <a:pt x="5789940" y="925481"/>
                  </a:cubicBezTo>
                  <a:cubicBezTo>
                    <a:pt x="5785999" y="909831"/>
                    <a:pt x="5804915" y="918500"/>
                    <a:pt x="5798497" y="929535"/>
                  </a:cubicBezTo>
                  <a:close/>
                  <a:moveTo>
                    <a:pt x="5792191" y="1083676"/>
                  </a:moveTo>
                  <a:cubicBezTo>
                    <a:pt x="5799060" y="1078834"/>
                    <a:pt x="5802775" y="1069039"/>
                    <a:pt x="5811333" y="1066899"/>
                  </a:cubicBezTo>
                  <a:cubicBezTo>
                    <a:pt x="5804690" y="1094372"/>
                    <a:pt x="5818313" y="1064985"/>
                    <a:pt x="5820565" y="1090769"/>
                  </a:cubicBezTo>
                  <a:cubicBezTo>
                    <a:pt x="5810657" y="1089193"/>
                    <a:pt x="5794106" y="1100790"/>
                    <a:pt x="5792191" y="1083676"/>
                  </a:cubicBezTo>
                  <a:close/>
                  <a:moveTo>
                    <a:pt x="5809981" y="938317"/>
                  </a:moveTo>
                  <a:cubicBezTo>
                    <a:pt x="5809869" y="925706"/>
                    <a:pt x="5809756" y="912871"/>
                    <a:pt x="5817638" y="912758"/>
                  </a:cubicBezTo>
                  <a:cubicBezTo>
                    <a:pt x="5824506" y="914897"/>
                    <a:pt x="5824394" y="930773"/>
                    <a:pt x="5826983" y="941582"/>
                  </a:cubicBezTo>
                  <a:cubicBezTo>
                    <a:pt x="5820340" y="942370"/>
                    <a:pt x="5818426" y="933926"/>
                    <a:pt x="5809981" y="938317"/>
                  </a:cubicBezTo>
                  <a:close/>
                  <a:moveTo>
                    <a:pt x="5848376" y="1088067"/>
                  </a:moveTo>
                  <a:cubicBezTo>
                    <a:pt x="5837680" y="1083901"/>
                    <a:pt x="5836329" y="1110698"/>
                    <a:pt x="5831599" y="1089756"/>
                  </a:cubicBezTo>
                  <a:cubicBezTo>
                    <a:pt x="5838918" y="1092008"/>
                    <a:pt x="5841620" y="1086828"/>
                    <a:pt x="5839481" y="1074105"/>
                  </a:cubicBezTo>
                  <a:cubicBezTo>
                    <a:pt x="5841283" y="1073880"/>
                    <a:pt x="5843197" y="1073767"/>
                    <a:pt x="5845111" y="1073542"/>
                  </a:cubicBezTo>
                  <a:cubicBezTo>
                    <a:pt x="5845449" y="1079848"/>
                    <a:pt x="5848827" y="1079960"/>
                    <a:pt x="5848376" y="1088067"/>
                  </a:cubicBezTo>
                  <a:close/>
                  <a:moveTo>
                    <a:pt x="5879677" y="926494"/>
                  </a:moveTo>
                  <a:cubicBezTo>
                    <a:pt x="5879564" y="917937"/>
                    <a:pt x="5877088" y="913997"/>
                    <a:pt x="5873597" y="912195"/>
                  </a:cubicBezTo>
                  <a:cubicBezTo>
                    <a:pt x="5870332" y="913208"/>
                    <a:pt x="5867517" y="921653"/>
                    <a:pt x="5865266" y="912983"/>
                  </a:cubicBezTo>
                  <a:cubicBezTo>
                    <a:pt x="5873034" y="903188"/>
                    <a:pt x="5873710" y="904088"/>
                    <a:pt x="5884631" y="906115"/>
                  </a:cubicBezTo>
                  <a:cubicBezTo>
                    <a:pt x="5885757" y="917374"/>
                    <a:pt x="5884519" y="924806"/>
                    <a:pt x="5879677" y="926494"/>
                  </a:cubicBezTo>
                  <a:close/>
                  <a:moveTo>
                    <a:pt x="5883280" y="861753"/>
                  </a:moveTo>
                  <a:cubicBezTo>
                    <a:pt x="5883506" y="854322"/>
                    <a:pt x="5881704" y="843625"/>
                    <a:pt x="5885420" y="841711"/>
                  </a:cubicBezTo>
                  <a:cubicBezTo>
                    <a:pt x="5886095" y="854097"/>
                    <a:pt x="5891275" y="856686"/>
                    <a:pt x="5883280" y="861753"/>
                  </a:cubicBezTo>
                  <a:close/>
                  <a:moveTo>
                    <a:pt x="5876750" y="832704"/>
                  </a:moveTo>
                  <a:cubicBezTo>
                    <a:pt x="5872021" y="836194"/>
                    <a:pt x="5877651" y="856123"/>
                    <a:pt x="5871908" y="857925"/>
                  </a:cubicBezTo>
                  <a:cubicBezTo>
                    <a:pt x="5871345" y="849705"/>
                    <a:pt x="5860199" y="864680"/>
                    <a:pt x="5860199" y="844188"/>
                  </a:cubicBezTo>
                  <a:cubicBezTo>
                    <a:pt x="5859973" y="837658"/>
                    <a:pt x="5864927" y="839234"/>
                    <a:pt x="5865490" y="833717"/>
                  </a:cubicBezTo>
                  <a:cubicBezTo>
                    <a:pt x="5864815" y="824597"/>
                    <a:pt x="5863126" y="817391"/>
                    <a:pt x="5859298" y="814576"/>
                  </a:cubicBezTo>
                  <a:cubicBezTo>
                    <a:pt x="5859523" y="836870"/>
                    <a:pt x="5853443" y="834505"/>
                    <a:pt x="5845674" y="825835"/>
                  </a:cubicBezTo>
                  <a:cubicBezTo>
                    <a:pt x="5843872" y="837433"/>
                    <a:pt x="5843872" y="842387"/>
                    <a:pt x="5844098" y="865581"/>
                  </a:cubicBezTo>
                  <a:cubicBezTo>
                    <a:pt x="5833626" y="877741"/>
                    <a:pt x="5831037" y="861077"/>
                    <a:pt x="5818764" y="863104"/>
                  </a:cubicBezTo>
                  <a:cubicBezTo>
                    <a:pt x="5818876" y="848917"/>
                    <a:pt x="5818201" y="836082"/>
                    <a:pt x="5809644" y="839234"/>
                  </a:cubicBezTo>
                  <a:cubicBezTo>
                    <a:pt x="5807729" y="855223"/>
                    <a:pt x="5812684" y="857700"/>
                    <a:pt x="5816061" y="863329"/>
                  </a:cubicBezTo>
                  <a:cubicBezTo>
                    <a:pt x="5813922" y="864680"/>
                    <a:pt x="5812909" y="867833"/>
                    <a:pt x="5813585" y="873463"/>
                  </a:cubicBezTo>
                  <a:cubicBezTo>
                    <a:pt x="5808180" y="875489"/>
                    <a:pt x="5807842" y="867383"/>
                    <a:pt x="5804915" y="864455"/>
                  </a:cubicBezTo>
                  <a:cubicBezTo>
                    <a:pt x="5805365" y="873012"/>
                    <a:pt x="5804802" y="879881"/>
                    <a:pt x="5802775" y="884497"/>
                  </a:cubicBezTo>
                  <a:cubicBezTo>
                    <a:pt x="5792530" y="887199"/>
                    <a:pt x="5787125" y="880556"/>
                    <a:pt x="5780144" y="876841"/>
                  </a:cubicBezTo>
                  <a:cubicBezTo>
                    <a:pt x="5779244" y="868171"/>
                    <a:pt x="5782171" y="851845"/>
                    <a:pt x="5773951" y="857700"/>
                  </a:cubicBezTo>
                  <a:cubicBezTo>
                    <a:pt x="5770461" y="869297"/>
                    <a:pt x="5781720" y="875602"/>
                    <a:pt x="5774627" y="877403"/>
                  </a:cubicBezTo>
                  <a:cubicBezTo>
                    <a:pt x="5775640" y="883258"/>
                    <a:pt x="5767083" y="895193"/>
                    <a:pt x="5766408" y="883146"/>
                  </a:cubicBezTo>
                  <a:cubicBezTo>
                    <a:pt x="5767984" y="883033"/>
                    <a:pt x="5769448" y="878867"/>
                    <a:pt x="5766295" y="878192"/>
                  </a:cubicBezTo>
                  <a:cubicBezTo>
                    <a:pt x="5765958" y="885510"/>
                    <a:pt x="5759652" y="883371"/>
                    <a:pt x="5755261" y="884272"/>
                  </a:cubicBezTo>
                  <a:cubicBezTo>
                    <a:pt x="5756499" y="897220"/>
                    <a:pt x="5751883" y="900823"/>
                    <a:pt x="5744564" y="900148"/>
                  </a:cubicBezTo>
                  <a:cubicBezTo>
                    <a:pt x="5743326" y="897558"/>
                    <a:pt x="5745578" y="887312"/>
                    <a:pt x="5744114" y="885285"/>
                  </a:cubicBezTo>
                  <a:cubicBezTo>
                    <a:pt x="5743438" y="884384"/>
                    <a:pt x="5738935" y="887087"/>
                    <a:pt x="5738484" y="885848"/>
                  </a:cubicBezTo>
                  <a:cubicBezTo>
                    <a:pt x="5736683" y="879543"/>
                    <a:pt x="5739723" y="866707"/>
                    <a:pt x="5735107" y="866369"/>
                  </a:cubicBezTo>
                  <a:cubicBezTo>
                    <a:pt x="5737133" y="878980"/>
                    <a:pt x="5734544" y="884272"/>
                    <a:pt x="5727225" y="882020"/>
                  </a:cubicBezTo>
                  <a:cubicBezTo>
                    <a:pt x="5727788" y="870310"/>
                    <a:pt x="5731053" y="863104"/>
                    <a:pt x="5728914" y="847228"/>
                  </a:cubicBezTo>
                  <a:cubicBezTo>
                    <a:pt x="5736908" y="842837"/>
                    <a:pt x="5737921" y="861190"/>
                    <a:pt x="5740736" y="865806"/>
                  </a:cubicBezTo>
                  <a:cubicBezTo>
                    <a:pt x="5741750" y="867383"/>
                    <a:pt x="5745240" y="863892"/>
                    <a:pt x="5746366" y="865243"/>
                  </a:cubicBezTo>
                  <a:cubicBezTo>
                    <a:pt x="5748730" y="868396"/>
                    <a:pt x="5747154" y="881682"/>
                    <a:pt x="5752446" y="879543"/>
                  </a:cubicBezTo>
                  <a:cubicBezTo>
                    <a:pt x="5754360" y="865356"/>
                    <a:pt x="5748055" y="867157"/>
                    <a:pt x="5748843" y="855110"/>
                  </a:cubicBezTo>
                  <a:cubicBezTo>
                    <a:pt x="5758639" y="858488"/>
                    <a:pt x="5758189" y="846553"/>
                    <a:pt x="5754023" y="839797"/>
                  </a:cubicBezTo>
                  <a:cubicBezTo>
                    <a:pt x="5758864" y="839685"/>
                    <a:pt x="5762692" y="837883"/>
                    <a:pt x="5765057" y="833717"/>
                  </a:cubicBezTo>
                  <a:cubicBezTo>
                    <a:pt x="5766408" y="842049"/>
                    <a:pt x="5761341" y="846778"/>
                    <a:pt x="5765507" y="848467"/>
                  </a:cubicBezTo>
                  <a:cubicBezTo>
                    <a:pt x="5768997" y="846102"/>
                    <a:pt x="5771024" y="841599"/>
                    <a:pt x="5770574" y="833154"/>
                  </a:cubicBezTo>
                  <a:cubicBezTo>
                    <a:pt x="5775978" y="831127"/>
                    <a:pt x="5776316" y="839234"/>
                    <a:pt x="5779244" y="842162"/>
                  </a:cubicBezTo>
                  <a:cubicBezTo>
                    <a:pt x="5780144" y="832591"/>
                    <a:pt x="5786900" y="832478"/>
                    <a:pt x="5784085" y="816941"/>
                  </a:cubicBezTo>
                  <a:cubicBezTo>
                    <a:pt x="5794331" y="812437"/>
                    <a:pt x="5789602" y="837545"/>
                    <a:pt x="5796020" y="840473"/>
                  </a:cubicBezTo>
                  <a:cubicBezTo>
                    <a:pt x="5803564" y="833830"/>
                    <a:pt x="5807392" y="828650"/>
                    <a:pt x="5815386" y="833604"/>
                  </a:cubicBezTo>
                  <a:cubicBezTo>
                    <a:pt x="5816061" y="826849"/>
                    <a:pt x="5819102" y="823809"/>
                    <a:pt x="5817525" y="813563"/>
                  </a:cubicBezTo>
                  <a:cubicBezTo>
                    <a:pt x="5827659" y="821219"/>
                    <a:pt x="5824281" y="809622"/>
                    <a:pt x="5834189" y="806920"/>
                  </a:cubicBezTo>
                  <a:cubicBezTo>
                    <a:pt x="5834640" y="812887"/>
                    <a:pt x="5835428" y="818517"/>
                    <a:pt x="5840044" y="816265"/>
                  </a:cubicBezTo>
                  <a:cubicBezTo>
                    <a:pt x="5839706" y="809509"/>
                    <a:pt x="5841058" y="805343"/>
                    <a:pt x="5842409" y="801177"/>
                  </a:cubicBezTo>
                  <a:cubicBezTo>
                    <a:pt x="5850853" y="796786"/>
                    <a:pt x="5852767" y="805231"/>
                    <a:pt x="5859298" y="804443"/>
                  </a:cubicBezTo>
                  <a:cubicBezTo>
                    <a:pt x="5862901" y="782262"/>
                    <a:pt x="5876975" y="791832"/>
                    <a:pt x="5884181" y="792057"/>
                  </a:cubicBezTo>
                  <a:cubicBezTo>
                    <a:pt x="5889586" y="792170"/>
                    <a:pt x="5895328" y="781924"/>
                    <a:pt x="5898143" y="790706"/>
                  </a:cubicBezTo>
                  <a:cubicBezTo>
                    <a:pt x="5898030" y="809397"/>
                    <a:pt x="5888234" y="812662"/>
                    <a:pt x="5888234" y="831353"/>
                  </a:cubicBezTo>
                  <a:cubicBezTo>
                    <a:pt x="5884181" y="832028"/>
                    <a:pt x="5880465" y="832366"/>
                    <a:pt x="5876750" y="832704"/>
                  </a:cubicBezTo>
                  <a:close/>
                  <a:moveTo>
                    <a:pt x="5893526" y="920189"/>
                  </a:moveTo>
                  <a:cubicBezTo>
                    <a:pt x="5898593" y="924243"/>
                    <a:pt x="5908501" y="918500"/>
                    <a:pt x="5907938" y="933588"/>
                  </a:cubicBezTo>
                  <a:cubicBezTo>
                    <a:pt x="5901408" y="932575"/>
                    <a:pt x="5895778" y="929760"/>
                    <a:pt x="5893526" y="920189"/>
                  </a:cubicBezTo>
                  <a:close/>
                  <a:moveTo>
                    <a:pt x="5907037" y="993150"/>
                  </a:moveTo>
                  <a:cubicBezTo>
                    <a:pt x="5906700" y="986845"/>
                    <a:pt x="5903210" y="986620"/>
                    <a:pt x="5903772" y="978626"/>
                  </a:cubicBezTo>
                  <a:cubicBezTo>
                    <a:pt x="5906587" y="978400"/>
                    <a:pt x="5909402" y="978063"/>
                    <a:pt x="5912104" y="977837"/>
                  </a:cubicBezTo>
                  <a:cubicBezTo>
                    <a:pt x="5912217" y="982791"/>
                    <a:pt x="5912442" y="987746"/>
                    <a:pt x="5912554" y="992700"/>
                  </a:cubicBezTo>
                  <a:cubicBezTo>
                    <a:pt x="5910753" y="992700"/>
                    <a:pt x="5908839" y="992925"/>
                    <a:pt x="5907037" y="993150"/>
                  </a:cubicBezTo>
                  <a:close/>
                  <a:moveTo>
                    <a:pt x="5931583" y="1060031"/>
                  </a:moveTo>
                  <a:cubicBezTo>
                    <a:pt x="5931470" y="1056766"/>
                    <a:pt x="5931358" y="1053501"/>
                    <a:pt x="5931245" y="1050123"/>
                  </a:cubicBezTo>
                  <a:cubicBezTo>
                    <a:pt x="5934060" y="1049785"/>
                    <a:pt x="5936875" y="1049560"/>
                    <a:pt x="5939577" y="1049335"/>
                  </a:cubicBezTo>
                  <a:cubicBezTo>
                    <a:pt x="5939690" y="1052600"/>
                    <a:pt x="5939803" y="1055865"/>
                    <a:pt x="5939915" y="1059243"/>
                  </a:cubicBezTo>
                  <a:cubicBezTo>
                    <a:pt x="5937213" y="1059468"/>
                    <a:pt x="5934398" y="1059693"/>
                    <a:pt x="5931583" y="1060031"/>
                  </a:cubicBezTo>
                  <a:close/>
                  <a:moveTo>
                    <a:pt x="5945432" y="1053726"/>
                  </a:moveTo>
                  <a:cubicBezTo>
                    <a:pt x="5945320" y="1050461"/>
                    <a:pt x="5945207" y="1047195"/>
                    <a:pt x="5945094" y="1043817"/>
                  </a:cubicBezTo>
                  <a:cubicBezTo>
                    <a:pt x="5947008" y="1043592"/>
                    <a:pt x="5948810" y="1043480"/>
                    <a:pt x="5950724" y="1043254"/>
                  </a:cubicBezTo>
                  <a:cubicBezTo>
                    <a:pt x="5950837" y="1046520"/>
                    <a:pt x="5950949" y="1049785"/>
                    <a:pt x="5951062" y="1053163"/>
                  </a:cubicBezTo>
                  <a:cubicBezTo>
                    <a:pt x="5949148" y="1053388"/>
                    <a:pt x="5947234" y="1053501"/>
                    <a:pt x="5945432" y="1053726"/>
                  </a:cubicBezTo>
                  <a:close/>
                  <a:moveTo>
                    <a:pt x="5948472" y="885060"/>
                  </a:moveTo>
                  <a:cubicBezTo>
                    <a:pt x="5948923" y="871999"/>
                    <a:pt x="5937551" y="882245"/>
                    <a:pt x="5939465" y="866144"/>
                  </a:cubicBezTo>
                  <a:cubicBezTo>
                    <a:pt x="5944869" y="864117"/>
                    <a:pt x="5945207" y="872224"/>
                    <a:pt x="5948135" y="875152"/>
                  </a:cubicBezTo>
                  <a:cubicBezTo>
                    <a:pt x="5955003" y="873688"/>
                    <a:pt x="5961646" y="872900"/>
                    <a:pt x="5962434" y="883596"/>
                  </a:cubicBezTo>
                  <a:cubicBezTo>
                    <a:pt x="5958943" y="890352"/>
                    <a:pt x="5952300" y="891027"/>
                    <a:pt x="5948472" y="885060"/>
                  </a:cubicBezTo>
                  <a:close/>
                  <a:moveTo>
                    <a:pt x="5962096" y="1052037"/>
                  </a:moveTo>
                  <a:cubicBezTo>
                    <a:pt x="5961421" y="1026816"/>
                    <a:pt x="5972905" y="1048209"/>
                    <a:pt x="5981237" y="1035260"/>
                  </a:cubicBezTo>
                  <a:cubicBezTo>
                    <a:pt x="5985178" y="1061270"/>
                    <a:pt x="5969865" y="1056653"/>
                    <a:pt x="5962096" y="1052037"/>
                  </a:cubicBezTo>
                  <a:close/>
                  <a:moveTo>
                    <a:pt x="5987204" y="1044606"/>
                  </a:moveTo>
                  <a:cubicBezTo>
                    <a:pt x="5982025" y="1035823"/>
                    <a:pt x="5990019" y="1021411"/>
                    <a:pt x="5994636" y="1014205"/>
                  </a:cubicBezTo>
                  <a:cubicBezTo>
                    <a:pt x="5992947" y="1025915"/>
                    <a:pt x="5989569" y="1040102"/>
                    <a:pt x="5987204" y="1044606"/>
                  </a:cubicBezTo>
                  <a:close/>
                  <a:moveTo>
                    <a:pt x="6031229" y="1020511"/>
                  </a:moveTo>
                  <a:cubicBezTo>
                    <a:pt x="6030328" y="1030081"/>
                    <a:pt x="6023573" y="1030194"/>
                    <a:pt x="6026388" y="1045732"/>
                  </a:cubicBezTo>
                  <a:cubicBezTo>
                    <a:pt x="6021771" y="1046182"/>
                    <a:pt x="6017042" y="1046632"/>
                    <a:pt x="6012425" y="1047083"/>
                  </a:cubicBezTo>
                  <a:cubicBezTo>
                    <a:pt x="6012425" y="1031320"/>
                    <a:pt x="6009160" y="1028617"/>
                    <a:pt x="6006008" y="1022988"/>
                  </a:cubicBezTo>
                  <a:cubicBezTo>
                    <a:pt x="6003531" y="1018484"/>
                    <a:pt x="6000266" y="1017358"/>
                    <a:pt x="5999928" y="1008688"/>
                  </a:cubicBezTo>
                  <a:cubicBezTo>
                    <a:pt x="6002405" y="997429"/>
                    <a:pt x="6009949" y="1019948"/>
                    <a:pt x="6019631" y="1011728"/>
                  </a:cubicBezTo>
                  <a:cubicBezTo>
                    <a:pt x="6025374" y="1000356"/>
                    <a:pt x="6033593" y="993150"/>
                    <a:pt x="6044177" y="989547"/>
                  </a:cubicBezTo>
                  <a:cubicBezTo>
                    <a:pt x="6047104" y="1011053"/>
                    <a:pt x="6033931" y="1007450"/>
                    <a:pt x="6031229" y="1020511"/>
                  </a:cubicBezTo>
                  <a:close/>
                  <a:moveTo>
                    <a:pt x="6003756" y="948901"/>
                  </a:moveTo>
                  <a:cubicBezTo>
                    <a:pt x="6013664" y="950252"/>
                    <a:pt x="6030441" y="938204"/>
                    <a:pt x="6029427" y="961173"/>
                  </a:cubicBezTo>
                  <a:cubicBezTo>
                    <a:pt x="6019294" y="954193"/>
                    <a:pt x="6009610" y="969731"/>
                    <a:pt x="6003756" y="948901"/>
                  </a:cubicBezTo>
                  <a:close/>
                  <a:moveTo>
                    <a:pt x="6054085" y="943947"/>
                  </a:moveTo>
                  <a:cubicBezTo>
                    <a:pt x="6053184" y="922554"/>
                    <a:pt x="6049469" y="945973"/>
                    <a:pt x="6045753" y="944735"/>
                  </a:cubicBezTo>
                  <a:cubicBezTo>
                    <a:pt x="6044628" y="944397"/>
                    <a:pt x="6040799" y="929872"/>
                    <a:pt x="6045303" y="929872"/>
                  </a:cubicBezTo>
                  <a:cubicBezTo>
                    <a:pt x="6050482" y="942821"/>
                    <a:pt x="6063994" y="914672"/>
                    <a:pt x="6070750" y="937304"/>
                  </a:cubicBezTo>
                  <a:cubicBezTo>
                    <a:pt x="6061967" y="934601"/>
                    <a:pt x="6062755" y="946649"/>
                    <a:pt x="6054085" y="943947"/>
                  </a:cubicBezTo>
                  <a:close/>
                  <a:moveTo>
                    <a:pt x="6106892" y="928859"/>
                  </a:moveTo>
                  <a:cubicBezTo>
                    <a:pt x="6106329" y="913884"/>
                    <a:pt x="6104190" y="896545"/>
                    <a:pt x="6114323" y="898459"/>
                  </a:cubicBezTo>
                  <a:cubicBezTo>
                    <a:pt x="6119502" y="907241"/>
                    <a:pt x="6118489" y="932575"/>
                    <a:pt x="6106892" y="928859"/>
                  </a:cubicBezTo>
                  <a:close/>
                  <a:moveTo>
                    <a:pt x="6162401" y="913434"/>
                  </a:moveTo>
                  <a:cubicBezTo>
                    <a:pt x="6161725" y="907691"/>
                    <a:pt x="6162401" y="899359"/>
                    <a:pt x="6159136" y="898909"/>
                  </a:cubicBezTo>
                  <a:cubicBezTo>
                    <a:pt x="6150691" y="900148"/>
                    <a:pt x="6156771" y="917037"/>
                    <a:pt x="6151254" y="914560"/>
                  </a:cubicBezTo>
                  <a:cubicBezTo>
                    <a:pt x="6149790" y="913884"/>
                    <a:pt x="6151817" y="892041"/>
                    <a:pt x="6145174" y="900260"/>
                  </a:cubicBezTo>
                  <a:cubicBezTo>
                    <a:pt x="6139882" y="901273"/>
                    <a:pt x="6143710" y="916811"/>
                    <a:pt x="6137292" y="915911"/>
                  </a:cubicBezTo>
                  <a:cubicBezTo>
                    <a:pt x="6136504" y="912082"/>
                    <a:pt x="6134815" y="910394"/>
                    <a:pt x="6131550" y="911520"/>
                  </a:cubicBezTo>
                  <a:cubicBezTo>
                    <a:pt x="6129973" y="899697"/>
                    <a:pt x="6136279" y="900260"/>
                    <a:pt x="6133577" y="886524"/>
                  </a:cubicBezTo>
                  <a:cubicBezTo>
                    <a:pt x="6147201" y="879092"/>
                    <a:pt x="6161275" y="868509"/>
                    <a:pt x="6170057" y="887875"/>
                  </a:cubicBezTo>
                  <a:cubicBezTo>
                    <a:pt x="6155983" y="888663"/>
                    <a:pt x="6174899" y="912533"/>
                    <a:pt x="6162401" y="913434"/>
                  </a:cubicBezTo>
                  <a:close/>
                  <a:moveTo>
                    <a:pt x="6184019" y="886524"/>
                  </a:moveTo>
                  <a:cubicBezTo>
                    <a:pt x="6181542" y="868509"/>
                    <a:pt x="6187734" y="864230"/>
                    <a:pt x="6197418" y="865356"/>
                  </a:cubicBezTo>
                  <a:cubicBezTo>
                    <a:pt x="6195841" y="878980"/>
                    <a:pt x="6203272" y="874701"/>
                    <a:pt x="6203610" y="884497"/>
                  </a:cubicBezTo>
                  <a:cubicBezTo>
                    <a:pt x="6197192" y="882808"/>
                    <a:pt x="6188973" y="876165"/>
                    <a:pt x="6184019" y="886524"/>
                  </a:cubicBezTo>
                  <a:close/>
                  <a:moveTo>
                    <a:pt x="6181542" y="807483"/>
                  </a:moveTo>
                  <a:cubicBezTo>
                    <a:pt x="6176250" y="816265"/>
                    <a:pt x="6171746" y="826398"/>
                    <a:pt x="6162626" y="829213"/>
                  </a:cubicBezTo>
                  <a:cubicBezTo>
                    <a:pt x="6143710" y="819418"/>
                    <a:pt x="6132113" y="850156"/>
                    <a:pt x="6115562" y="848692"/>
                  </a:cubicBezTo>
                  <a:cubicBezTo>
                    <a:pt x="6106779" y="847904"/>
                    <a:pt x="6112296" y="834280"/>
                    <a:pt x="6107005" y="844639"/>
                  </a:cubicBezTo>
                  <a:cubicBezTo>
                    <a:pt x="6099348" y="859839"/>
                    <a:pt x="6088426" y="845539"/>
                    <a:pt x="6079081" y="847454"/>
                  </a:cubicBezTo>
                  <a:cubicBezTo>
                    <a:pt x="6079194" y="852408"/>
                    <a:pt x="6079419" y="857362"/>
                    <a:pt x="6079532" y="862316"/>
                  </a:cubicBezTo>
                  <a:cubicBezTo>
                    <a:pt x="6071200" y="858713"/>
                    <a:pt x="6070750" y="858713"/>
                    <a:pt x="6062755" y="864005"/>
                  </a:cubicBezTo>
                  <a:cubicBezTo>
                    <a:pt x="6060166" y="849931"/>
                    <a:pt x="6057463" y="836082"/>
                    <a:pt x="6050482" y="830564"/>
                  </a:cubicBezTo>
                  <a:cubicBezTo>
                    <a:pt x="6050820" y="842049"/>
                    <a:pt x="6051270" y="853646"/>
                    <a:pt x="6051608" y="865131"/>
                  </a:cubicBezTo>
                  <a:cubicBezTo>
                    <a:pt x="6041249" y="858150"/>
                    <a:pt x="6038097" y="867270"/>
                    <a:pt x="6029090" y="862429"/>
                  </a:cubicBezTo>
                  <a:cubicBezTo>
                    <a:pt x="6029314" y="870648"/>
                    <a:pt x="6029652" y="878867"/>
                    <a:pt x="6029878" y="887087"/>
                  </a:cubicBezTo>
                  <a:cubicBezTo>
                    <a:pt x="6021771" y="885735"/>
                    <a:pt x="6016817" y="877966"/>
                    <a:pt x="6015128" y="863780"/>
                  </a:cubicBezTo>
                  <a:cubicBezTo>
                    <a:pt x="6025148" y="869522"/>
                    <a:pt x="6027175" y="853759"/>
                    <a:pt x="6028752" y="852520"/>
                  </a:cubicBezTo>
                  <a:cubicBezTo>
                    <a:pt x="6035732" y="847116"/>
                    <a:pt x="6050595" y="848917"/>
                    <a:pt x="6047667" y="830790"/>
                  </a:cubicBezTo>
                  <a:cubicBezTo>
                    <a:pt x="6042938" y="822795"/>
                    <a:pt x="6038885" y="817841"/>
                    <a:pt x="6033256" y="817391"/>
                  </a:cubicBezTo>
                  <a:cubicBezTo>
                    <a:pt x="6026049" y="816715"/>
                    <a:pt x="6019631" y="836082"/>
                    <a:pt x="6013889" y="824259"/>
                  </a:cubicBezTo>
                  <a:cubicBezTo>
                    <a:pt x="6011187" y="837207"/>
                    <a:pt x="6009498" y="851732"/>
                    <a:pt x="6003756" y="859951"/>
                  </a:cubicBezTo>
                  <a:cubicBezTo>
                    <a:pt x="6003418" y="853646"/>
                    <a:pt x="5999928" y="853421"/>
                    <a:pt x="6000490" y="845427"/>
                  </a:cubicBezTo>
                  <a:cubicBezTo>
                    <a:pt x="6003531" y="843963"/>
                    <a:pt x="6006908" y="836645"/>
                    <a:pt x="6002968" y="835293"/>
                  </a:cubicBezTo>
                  <a:cubicBezTo>
                    <a:pt x="5993960" y="831916"/>
                    <a:pt x="5994523" y="843963"/>
                    <a:pt x="5989344" y="846553"/>
                  </a:cubicBezTo>
                  <a:cubicBezTo>
                    <a:pt x="5985290" y="834618"/>
                    <a:pt x="5994861" y="822007"/>
                    <a:pt x="5988555" y="821895"/>
                  </a:cubicBezTo>
                  <a:cubicBezTo>
                    <a:pt x="5988218" y="827750"/>
                    <a:pt x="5984277" y="827750"/>
                    <a:pt x="5980336" y="827637"/>
                  </a:cubicBezTo>
                  <a:cubicBezTo>
                    <a:pt x="5981237" y="838333"/>
                    <a:pt x="5978535" y="843513"/>
                    <a:pt x="5972455" y="843288"/>
                  </a:cubicBezTo>
                  <a:cubicBezTo>
                    <a:pt x="5968964" y="836194"/>
                    <a:pt x="5968289" y="823471"/>
                    <a:pt x="5963334" y="819418"/>
                  </a:cubicBezTo>
                  <a:cubicBezTo>
                    <a:pt x="5957817" y="820769"/>
                    <a:pt x="5957479" y="833379"/>
                    <a:pt x="5955453" y="835068"/>
                  </a:cubicBezTo>
                  <a:cubicBezTo>
                    <a:pt x="5952300" y="837545"/>
                    <a:pt x="5947234" y="833267"/>
                    <a:pt x="5944306" y="836194"/>
                  </a:cubicBezTo>
                  <a:cubicBezTo>
                    <a:pt x="5943631" y="836870"/>
                    <a:pt x="5945094" y="844751"/>
                    <a:pt x="5944644" y="846102"/>
                  </a:cubicBezTo>
                  <a:cubicBezTo>
                    <a:pt x="5941378" y="855335"/>
                    <a:pt x="5934060" y="847003"/>
                    <a:pt x="5933497" y="847228"/>
                  </a:cubicBezTo>
                  <a:cubicBezTo>
                    <a:pt x="5932371" y="847791"/>
                    <a:pt x="5934173" y="852745"/>
                    <a:pt x="5930907" y="852408"/>
                  </a:cubicBezTo>
                  <a:cubicBezTo>
                    <a:pt x="5931020" y="852408"/>
                    <a:pt x="5928092" y="843175"/>
                    <a:pt x="5927755" y="842837"/>
                  </a:cubicBezTo>
                  <a:cubicBezTo>
                    <a:pt x="5925053" y="838671"/>
                    <a:pt x="5923476" y="840923"/>
                    <a:pt x="5922125" y="843400"/>
                  </a:cubicBezTo>
                  <a:cubicBezTo>
                    <a:pt x="5922238" y="843062"/>
                    <a:pt x="5914469" y="840135"/>
                    <a:pt x="5913568" y="839347"/>
                  </a:cubicBezTo>
                  <a:cubicBezTo>
                    <a:pt x="5907938" y="834393"/>
                    <a:pt x="5906475" y="833830"/>
                    <a:pt x="5907376" y="820206"/>
                  </a:cubicBezTo>
                  <a:cubicBezTo>
                    <a:pt x="5914806" y="820769"/>
                    <a:pt x="5916833" y="829438"/>
                    <a:pt x="5915482" y="809509"/>
                  </a:cubicBezTo>
                  <a:cubicBezTo>
                    <a:pt x="5911879" y="810185"/>
                    <a:pt x="5911766" y="816265"/>
                    <a:pt x="5907263" y="815252"/>
                  </a:cubicBezTo>
                  <a:cubicBezTo>
                    <a:pt x="5901520" y="803542"/>
                    <a:pt x="5898593" y="786653"/>
                    <a:pt x="5908951" y="780460"/>
                  </a:cubicBezTo>
                  <a:cubicBezTo>
                    <a:pt x="5912780" y="793859"/>
                    <a:pt x="5914018" y="812324"/>
                    <a:pt x="5921337" y="818855"/>
                  </a:cubicBezTo>
                  <a:cubicBezTo>
                    <a:pt x="5927192" y="820994"/>
                    <a:pt x="5927080" y="811198"/>
                    <a:pt x="5929444" y="808158"/>
                  </a:cubicBezTo>
                  <a:cubicBezTo>
                    <a:pt x="5932597" y="803992"/>
                    <a:pt x="5941829" y="811311"/>
                    <a:pt x="5937325" y="792508"/>
                  </a:cubicBezTo>
                  <a:cubicBezTo>
                    <a:pt x="5926629" y="791157"/>
                    <a:pt x="5919535" y="795660"/>
                    <a:pt x="5915257" y="804555"/>
                  </a:cubicBezTo>
                  <a:cubicBezTo>
                    <a:pt x="5912780" y="789693"/>
                    <a:pt x="5917509" y="786315"/>
                    <a:pt x="5917058" y="774718"/>
                  </a:cubicBezTo>
                  <a:cubicBezTo>
                    <a:pt x="5926854" y="776407"/>
                    <a:pt x="5932371" y="786428"/>
                    <a:pt x="5942730" y="786991"/>
                  </a:cubicBezTo>
                  <a:cubicBezTo>
                    <a:pt x="5941266" y="802416"/>
                    <a:pt x="5941041" y="796674"/>
                    <a:pt x="5943518" y="811649"/>
                  </a:cubicBezTo>
                  <a:cubicBezTo>
                    <a:pt x="5945883" y="818855"/>
                    <a:pt x="5950611" y="809622"/>
                    <a:pt x="5951850" y="810860"/>
                  </a:cubicBezTo>
                  <a:cubicBezTo>
                    <a:pt x="5954440" y="813225"/>
                    <a:pt x="5954440" y="824259"/>
                    <a:pt x="5957930" y="825160"/>
                  </a:cubicBezTo>
                  <a:cubicBezTo>
                    <a:pt x="5962434" y="815589"/>
                    <a:pt x="5959281" y="807933"/>
                    <a:pt x="5957367" y="805456"/>
                  </a:cubicBezTo>
                  <a:cubicBezTo>
                    <a:pt x="5956804" y="804780"/>
                    <a:pt x="5957142" y="796899"/>
                    <a:pt x="5957029" y="795548"/>
                  </a:cubicBezTo>
                  <a:cubicBezTo>
                    <a:pt x="5956354" y="772691"/>
                    <a:pt x="5962321" y="800952"/>
                    <a:pt x="5962321" y="785076"/>
                  </a:cubicBezTo>
                  <a:cubicBezTo>
                    <a:pt x="5958943" y="786878"/>
                    <a:pt x="5952188" y="771790"/>
                    <a:pt x="5959056" y="770552"/>
                  </a:cubicBezTo>
                  <a:cubicBezTo>
                    <a:pt x="5962772" y="797237"/>
                    <a:pt x="5970091" y="763909"/>
                    <a:pt x="5972680" y="759292"/>
                  </a:cubicBezTo>
                  <a:cubicBezTo>
                    <a:pt x="5973806" y="769426"/>
                    <a:pt x="5985065" y="759292"/>
                    <a:pt x="5984277" y="773029"/>
                  </a:cubicBezTo>
                  <a:cubicBezTo>
                    <a:pt x="5978422" y="771115"/>
                    <a:pt x="5978535" y="780348"/>
                    <a:pt x="5976170" y="783725"/>
                  </a:cubicBezTo>
                  <a:cubicBezTo>
                    <a:pt x="5973468" y="787554"/>
                    <a:pt x="5969640" y="788792"/>
                    <a:pt x="5968063" y="794422"/>
                  </a:cubicBezTo>
                  <a:cubicBezTo>
                    <a:pt x="5972905" y="803767"/>
                    <a:pt x="5975157" y="798700"/>
                    <a:pt x="5976959" y="808383"/>
                  </a:cubicBezTo>
                  <a:cubicBezTo>
                    <a:pt x="5976733" y="807257"/>
                    <a:pt x="5971779" y="818517"/>
                    <a:pt x="5977296" y="818292"/>
                  </a:cubicBezTo>
                  <a:cubicBezTo>
                    <a:pt x="5982476" y="817053"/>
                    <a:pt x="5986529" y="814126"/>
                    <a:pt x="5988218" y="807370"/>
                  </a:cubicBezTo>
                  <a:cubicBezTo>
                    <a:pt x="5988331" y="802303"/>
                    <a:pt x="5975832" y="798588"/>
                    <a:pt x="5984952" y="792845"/>
                  </a:cubicBezTo>
                  <a:cubicBezTo>
                    <a:pt x="5985853" y="801515"/>
                    <a:pt x="5990132" y="803654"/>
                    <a:pt x="5996437" y="801628"/>
                  </a:cubicBezTo>
                  <a:cubicBezTo>
                    <a:pt x="5996324" y="796674"/>
                    <a:pt x="5998464" y="795548"/>
                    <a:pt x="5998915" y="791494"/>
                  </a:cubicBezTo>
                  <a:cubicBezTo>
                    <a:pt x="5998239" y="776407"/>
                    <a:pt x="5987880" y="766836"/>
                    <a:pt x="5994861" y="752312"/>
                  </a:cubicBezTo>
                  <a:cubicBezTo>
                    <a:pt x="6003193" y="753325"/>
                    <a:pt x="6008935" y="759518"/>
                    <a:pt x="6012313" y="770439"/>
                  </a:cubicBezTo>
                  <a:cubicBezTo>
                    <a:pt x="6010849" y="777420"/>
                    <a:pt x="6001617" y="772241"/>
                    <a:pt x="6001391" y="781473"/>
                  </a:cubicBezTo>
                  <a:cubicBezTo>
                    <a:pt x="6003193" y="795998"/>
                    <a:pt x="6009048" y="785414"/>
                    <a:pt x="6010286" y="795435"/>
                  </a:cubicBezTo>
                  <a:cubicBezTo>
                    <a:pt x="6009610" y="789805"/>
                    <a:pt x="5997113" y="808946"/>
                    <a:pt x="6007922" y="810523"/>
                  </a:cubicBezTo>
                  <a:cubicBezTo>
                    <a:pt x="6017267" y="801740"/>
                    <a:pt x="6029202" y="797237"/>
                    <a:pt x="6029202" y="773817"/>
                  </a:cubicBezTo>
                  <a:cubicBezTo>
                    <a:pt x="6024811" y="766836"/>
                    <a:pt x="6013214" y="773930"/>
                    <a:pt x="6014565" y="755464"/>
                  </a:cubicBezTo>
                  <a:cubicBezTo>
                    <a:pt x="6025937" y="749384"/>
                    <a:pt x="6040574" y="772691"/>
                    <a:pt x="6036408" y="738463"/>
                  </a:cubicBezTo>
                  <a:cubicBezTo>
                    <a:pt x="6048005" y="734747"/>
                    <a:pt x="6044852" y="760306"/>
                    <a:pt x="6051383" y="766724"/>
                  </a:cubicBezTo>
                  <a:cubicBezTo>
                    <a:pt x="6049919" y="747245"/>
                    <a:pt x="6053860" y="736211"/>
                    <a:pt x="6058477" y="726415"/>
                  </a:cubicBezTo>
                  <a:cubicBezTo>
                    <a:pt x="6066471" y="756928"/>
                    <a:pt x="6077392" y="722587"/>
                    <a:pt x="6092029" y="723150"/>
                  </a:cubicBezTo>
                  <a:cubicBezTo>
                    <a:pt x="6094056" y="740489"/>
                    <a:pt x="6082459" y="736323"/>
                    <a:pt x="6084598" y="753550"/>
                  </a:cubicBezTo>
                  <a:cubicBezTo>
                    <a:pt x="6085724" y="759743"/>
                    <a:pt x="6087413" y="760193"/>
                    <a:pt x="6087863" y="768075"/>
                  </a:cubicBezTo>
                  <a:cubicBezTo>
                    <a:pt x="6088089" y="772016"/>
                    <a:pt x="6090791" y="772241"/>
                    <a:pt x="6090791" y="772691"/>
                  </a:cubicBezTo>
                  <a:cubicBezTo>
                    <a:pt x="6091917" y="781136"/>
                    <a:pt x="6087188" y="785639"/>
                    <a:pt x="6091241" y="787554"/>
                  </a:cubicBezTo>
                  <a:cubicBezTo>
                    <a:pt x="6101375" y="786315"/>
                    <a:pt x="6096083" y="760756"/>
                    <a:pt x="6101375" y="751861"/>
                  </a:cubicBezTo>
                  <a:cubicBezTo>
                    <a:pt x="6108356" y="745894"/>
                    <a:pt x="6111846" y="772128"/>
                    <a:pt x="6115449" y="755464"/>
                  </a:cubicBezTo>
                  <a:cubicBezTo>
                    <a:pt x="6116012" y="746794"/>
                    <a:pt x="6109369" y="754338"/>
                    <a:pt x="6106892" y="751411"/>
                  </a:cubicBezTo>
                  <a:cubicBezTo>
                    <a:pt x="6105428" y="749609"/>
                    <a:pt x="6107680" y="739026"/>
                    <a:pt x="6106442" y="736548"/>
                  </a:cubicBezTo>
                  <a:cubicBezTo>
                    <a:pt x="6102163" y="728329"/>
                    <a:pt x="6091692" y="743867"/>
                    <a:pt x="6094957" y="727766"/>
                  </a:cubicBezTo>
                  <a:cubicBezTo>
                    <a:pt x="6101825" y="713692"/>
                    <a:pt x="6103627" y="732945"/>
                    <a:pt x="6111846" y="731031"/>
                  </a:cubicBezTo>
                  <a:cubicBezTo>
                    <a:pt x="6112296" y="725064"/>
                    <a:pt x="6114886" y="727654"/>
                    <a:pt x="6117476" y="730468"/>
                  </a:cubicBezTo>
                  <a:cubicBezTo>
                    <a:pt x="6117363" y="725514"/>
                    <a:pt x="6117138" y="720560"/>
                    <a:pt x="6117026" y="715606"/>
                  </a:cubicBezTo>
                  <a:cubicBezTo>
                    <a:pt x="6126596" y="721348"/>
                    <a:pt x="6127609" y="717407"/>
                    <a:pt x="6130874" y="709301"/>
                  </a:cubicBezTo>
                  <a:cubicBezTo>
                    <a:pt x="6130649" y="722362"/>
                    <a:pt x="6138982" y="714818"/>
                    <a:pt x="6142359" y="718083"/>
                  </a:cubicBezTo>
                  <a:cubicBezTo>
                    <a:pt x="6145962" y="721461"/>
                    <a:pt x="6147876" y="737562"/>
                    <a:pt x="6153956" y="731820"/>
                  </a:cubicBezTo>
                  <a:cubicBezTo>
                    <a:pt x="6147876" y="720898"/>
                    <a:pt x="6154744" y="720335"/>
                    <a:pt x="6159361" y="726302"/>
                  </a:cubicBezTo>
                  <a:cubicBezTo>
                    <a:pt x="6160712" y="717520"/>
                    <a:pt x="6155082" y="697591"/>
                    <a:pt x="6161162" y="696465"/>
                  </a:cubicBezTo>
                  <a:cubicBezTo>
                    <a:pt x="6161388" y="717295"/>
                    <a:pt x="6165441" y="695902"/>
                    <a:pt x="6169607" y="695677"/>
                  </a:cubicBezTo>
                  <a:cubicBezTo>
                    <a:pt x="6171521" y="704234"/>
                    <a:pt x="6167130" y="725064"/>
                    <a:pt x="6173323" y="725064"/>
                  </a:cubicBezTo>
                  <a:cubicBezTo>
                    <a:pt x="6179515" y="720898"/>
                    <a:pt x="6169719" y="691173"/>
                    <a:pt x="6180753" y="694663"/>
                  </a:cubicBezTo>
                  <a:cubicBezTo>
                    <a:pt x="6181767" y="703221"/>
                    <a:pt x="6173660" y="720110"/>
                    <a:pt x="6181654" y="724276"/>
                  </a:cubicBezTo>
                  <a:cubicBezTo>
                    <a:pt x="6189085" y="720335"/>
                    <a:pt x="6191788" y="709075"/>
                    <a:pt x="6197755" y="702883"/>
                  </a:cubicBezTo>
                  <a:cubicBezTo>
                    <a:pt x="6200795" y="719547"/>
                    <a:pt x="6211492" y="721236"/>
                    <a:pt x="6212955" y="740940"/>
                  </a:cubicBezTo>
                  <a:cubicBezTo>
                    <a:pt x="6208565" y="741840"/>
                    <a:pt x="6203272" y="741277"/>
                    <a:pt x="6204849" y="751636"/>
                  </a:cubicBezTo>
                  <a:cubicBezTo>
                    <a:pt x="6209690" y="750848"/>
                    <a:pt x="6213519" y="751861"/>
                    <a:pt x="6216221" y="755464"/>
                  </a:cubicBezTo>
                  <a:cubicBezTo>
                    <a:pt x="6217234" y="780348"/>
                    <a:pt x="6213631" y="784063"/>
                    <a:pt x="6217797" y="804780"/>
                  </a:cubicBezTo>
                  <a:cubicBezTo>
                    <a:pt x="6214644" y="806132"/>
                    <a:pt x="6213631" y="810748"/>
                    <a:pt x="6212505" y="815252"/>
                  </a:cubicBezTo>
                  <a:cubicBezTo>
                    <a:pt x="6200345" y="815702"/>
                    <a:pt x="6190662" y="812212"/>
                    <a:pt x="6181542" y="807483"/>
                  </a:cubicBezTo>
                  <a:close/>
                  <a:moveTo>
                    <a:pt x="6209015" y="879092"/>
                  </a:moveTo>
                  <a:cubicBezTo>
                    <a:pt x="6212505" y="864568"/>
                    <a:pt x="6200570" y="854772"/>
                    <a:pt x="6208114" y="849480"/>
                  </a:cubicBezTo>
                  <a:cubicBezTo>
                    <a:pt x="6212618" y="860740"/>
                    <a:pt x="6214307" y="858037"/>
                    <a:pt x="6211717" y="873913"/>
                  </a:cubicBezTo>
                  <a:cubicBezTo>
                    <a:pt x="6215094" y="875940"/>
                    <a:pt x="6218247" y="878529"/>
                    <a:pt x="6220387" y="882921"/>
                  </a:cubicBezTo>
                  <a:cubicBezTo>
                    <a:pt x="6215545" y="883821"/>
                    <a:pt x="6211604" y="882695"/>
                    <a:pt x="6209015" y="879092"/>
                  </a:cubicBezTo>
                  <a:close/>
                  <a:moveTo>
                    <a:pt x="6246733" y="1009026"/>
                  </a:moveTo>
                  <a:cubicBezTo>
                    <a:pt x="6246621" y="1005761"/>
                    <a:pt x="6246509" y="1002495"/>
                    <a:pt x="6246396" y="999118"/>
                  </a:cubicBezTo>
                  <a:cubicBezTo>
                    <a:pt x="6250112" y="998780"/>
                    <a:pt x="6253827" y="998329"/>
                    <a:pt x="6257543" y="997992"/>
                  </a:cubicBezTo>
                  <a:cubicBezTo>
                    <a:pt x="6257655" y="1001257"/>
                    <a:pt x="6257768" y="1004522"/>
                    <a:pt x="6257881" y="1007900"/>
                  </a:cubicBezTo>
                  <a:cubicBezTo>
                    <a:pt x="6254278" y="1008350"/>
                    <a:pt x="6250562" y="1008688"/>
                    <a:pt x="6246733" y="1009026"/>
                  </a:cubicBezTo>
                  <a:close/>
                  <a:moveTo>
                    <a:pt x="6233673" y="861753"/>
                  </a:moveTo>
                  <a:cubicBezTo>
                    <a:pt x="6229957" y="862203"/>
                    <a:pt x="6231421" y="870648"/>
                    <a:pt x="6228381" y="872224"/>
                  </a:cubicBezTo>
                  <a:cubicBezTo>
                    <a:pt x="6224327" y="866257"/>
                    <a:pt x="6222526" y="843175"/>
                    <a:pt x="6230182" y="842274"/>
                  </a:cubicBezTo>
                  <a:cubicBezTo>
                    <a:pt x="6234236" y="861303"/>
                    <a:pt x="6256192" y="848017"/>
                    <a:pt x="6260920" y="839234"/>
                  </a:cubicBezTo>
                  <a:cubicBezTo>
                    <a:pt x="6261033" y="847904"/>
                    <a:pt x="6262047" y="854547"/>
                    <a:pt x="6264298" y="858713"/>
                  </a:cubicBezTo>
                  <a:cubicBezTo>
                    <a:pt x="6256754" y="873238"/>
                    <a:pt x="6245946" y="864793"/>
                    <a:pt x="6233673" y="861753"/>
                  </a:cubicBezTo>
                  <a:close/>
                  <a:moveTo>
                    <a:pt x="6265650" y="719997"/>
                  </a:moveTo>
                  <a:cubicBezTo>
                    <a:pt x="6263961" y="723600"/>
                    <a:pt x="6260470" y="724163"/>
                    <a:pt x="6260357" y="730468"/>
                  </a:cubicBezTo>
                  <a:cubicBezTo>
                    <a:pt x="6260245" y="736774"/>
                    <a:pt x="6264411" y="736999"/>
                    <a:pt x="6263622" y="744993"/>
                  </a:cubicBezTo>
                  <a:cubicBezTo>
                    <a:pt x="6260357" y="747695"/>
                    <a:pt x="6257430" y="750848"/>
                    <a:pt x="6255516" y="755689"/>
                  </a:cubicBezTo>
                  <a:cubicBezTo>
                    <a:pt x="6262047" y="765935"/>
                    <a:pt x="6253377" y="776181"/>
                    <a:pt x="6256754" y="795210"/>
                  </a:cubicBezTo>
                  <a:cubicBezTo>
                    <a:pt x="6248761" y="801403"/>
                    <a:pt x="6240992" y="807820"/>
                    <a:pt x="6229169" y="807820"/>
                  </a:cubicBezTo>
                  <a:cubicBezTo>
                    <a:pt x="6226242" y="803091"/>
                    <a:pt x="6223314" y="798363"/>
                    <a:pt x="6220274" y="793859"/>
                  </a:cubicBezTo>
                  <a:cubicBezTo>
                    <a:pt x="6222639" y="778884"/>
                    <a:pt x="6219036" y="754338"/>
                    <a:pt x="6227255" y="748596"/>
                  </a:cubicBezTo>
                  <a:cubicBezTo>
                    <a:pt x="6229057" y="755577"/>
                    <a:pt x="6224778" y="774493"/>
                    <a:pt x="6230858" y="773029"/>
                  </a:cubicBezTo>
                  <a:cubicBezTo>
                    <a:pt x="6234798" y="750510"/>
                    <a:pt x="6245495" y="780010"/>
                    <a:pt x="6250224" y="766161"/>
                  </a:cubicBezTo>
                  <a:cubicBezTo>
                    <a:pt x="6252363" y="756365"/>
                    <a:pt x="6245495" y="759405"/>
                    <a:pt x="6244257" y="756815"/>
                  </a:cubicBezTo>
                  <a:cubicBezTo>
                    <a:pt x="6242793" y="753663"/>
                    <a:pt x="6244932" y="745556"/>
                    <a:pt x="6243806" y="741953"/>
                  </a:cubicBezTo>
                  <a:cubicBezTo>
                    <a:pt x="6242906" y="739138"/>
                    <a:pt x="6235249" y="743079"/>
                    <a:pt x="6237951" y="732608"/>
                  </a:cubicBezTo>
                  <a:cubicBezTo>
                    <a:pt x="6242793" y="719096"/>
                    <a:pt x="6251463" y="750510"/>
                    <a:pt x="6254615" y="725965"/>
                  </a:cubicBezTo>
                  <a:cubicBezTo>
                    <a:pt x="6245045" y="730806"/>
                    <a:pt x="6242680" y="721686"/>
                    <a:pt x="6237501" y="717745"/>
                  </a:cubicBezTo>
                  <a:cubicBezTo>
                    <a:pt x="6236600" y="708512"/>
                    <a:pt x="6240316" y="706486"/>
                    <a:pt x="6239641" y="697703"/>
                  </a:cubicBezTo>
                  <a:cubicBezTo>
                    <a:pt x="6249774" y="693538"/>
                    <a:pt x="6254615" y="699505"/>
                    <a:pt x="6259569" y="705585"/>
                  </a:cubicBezTo>
                  <a:cubicBezTo>
                    <a:pt x="6264974" y="701644"/>
                    <a:pt x="6257993" y="678112"/>
                    <a:pt x="6264186" y="675410"/>
                  </a:cubicBezTo>
                  <a:cubicBezTo>
                    <a:pt x="6262497" y="693087"/>
                    <a:pt x="6277359" y="704909"/>
                    <a:pt x="6271054" y="714367"/>
                  </a:cubicBezTo>
                  <a:cubicBezTo>
                    <a:pt x="6269365" y="705810"/>
                    <a:pt x="6267564" y="715831"/>
                    <a:pt x="6265650" y="719997"/>
                  </a:cubicBezTo>
                  <a:close/>
                  <a:moveTo>
                    <a:pt x="6288281" y="1079285"/>
                  </a:moveTo>
                  <a:cubicBezTo>
                    <a:pt x="6288619" y="1069939"/>
                    <a:pt x="6284790" y="1068701"/>
                    <a:pt x="6284903" y="1059806"/>
                  </a:cubicBezTo>
                  <a:cubicBezTo>
                    <a:pt x="6293798" y="1061382"/>
                    <a:pt x="6291771" y="1042016"/>
                    <a:pt x="6298752" y="1053501"/>
                  </a:cubicBezTo>
                  <a:cubicBezTo>
                    <a:pt x="6297401" y="1065661"/>
                    <a:pt x="6297063" y="1079059"/>
                    <a:pt x="6288281" y="1079285"/>
                  </a:cubicBezTo>
                  <a:close/>
                  <a:moveTo>
                    <a:pt x="6287943" y="980202"/>
                  </a:moveTo>
                  <a:cubicBezTo>
                    <a:pt x="6290758" y="979977"/>
                    <a:pt x="6291095" y="975923"/>
                    <a:pt x="6293347" y="974685"/>
                  </a:cubicBezTo>
                  <a:cubicBezTo>
                    <a:pt x="6293347" y="982454"/>
                    <a:pt x="6294248" y="991799"/>
                    <a:pt x="6288281" y="989997"/>
                  </a:cubicBezTo>
                  <a:cubicBezTo>
                    <a:pt x="6288169" y="986845"/>
                    <a:pt x="6288056" y="983580"/>
                    <a:pt x="6287943" y="980202"/>
                  </a:cubicBezTo>
                  <a:close/>
                  <a:moveTo>
                    <a:pt x="6349420" y="974122"/>
                  </a:moveTo>
                  <a:cubicBezTo>
                    <a:pt x="6343226" y="981553"/>
                    <a:pt x="6338498" y="962412"/>
                    <a:pt x="6338272" y="975248"/>
                  </a:cubicBezTo>
                  <a:cubicBezTo>
                    <a:pt x="6338385" y="980202"/>
                    <a:pt x="6340750" y="980877"/>
                    <a:pt x="6341425" y="984818"/>
                  </a:cubicBezTo>
                  <a:cubicBezTo>
                    <a:pt x="6330391" y="975360"/>
                    <a:pt x="6316767" y="996190"/>
                    <a:pt x="6312827" y="967817"/>
                  </a:cubicBezTo>
                  <a:cubicBezTo>
                    <a:pt x="6323748" y="962412"/>
                    <a:pt x="6326676" y="962074"/>
                    <a:pt x="6337935" y="965339"/>
                  </a:cubicBezTo>
                  <a:cubicBezTo>
                    <a:pt x="6343339" y="959822"/>
                    <a:pt x="6349644" y="955656"/>
                    <a:pt x="6351334" y="944172"/>
                  </a:cubicBezTo>
                  <a:cubicBezTo>
                    <a:pt x="6364394" y="945748"/>
                    <a:pt x="6367997" y="935727"/>
                    <a:pt x="6376442" y="941695"/>
                  </a:cubicBezTo>
                  <a:cubicBezTo>
                    <a:pt x="6376667" y="948225"/>
                    <a:pt x="6376892" y="954868"/>
                    <a:pt x="6377117" y="961399"/>
                  </a:cubicBezTo>
                  <a:cubicBezTo>
                    <a:pt x="6369124" y="967704"/>
                    <a:pt x="6357301" y="967929"/>
                    <a:pt x="6349420" y="974122"/>
                  </a:cubicBezTo>
                  <a:close/>
                  <a:moveTo>
                    <a:pt x="6329828" y="886974"/>
                  </a:moveTo>
                  <a:cubicBezTo>
                    <a:pt x="6333656" y="893167"/>
                    <a:pt x="6332080" y="901724"/>
                    <a:pt x="6327688" y="907016"/>
                  </a:cubicBezTo>
                  <a:cubicBezTo>
                    <a:pt x="6327914" y="899585"/>
                    <a:pt x="6326113" y="888888"/>
                    <a:pt x="6329828" y="886974"/>
                  </a:cubicBezTo>
                  <a:close/>
                  <a:moveTo>
                    <a:pt x="6330729" y="827412"/>
                  </a:moveTo>
                  <a:cubicBezTo>
                    <a:pt x="6329940" y="823696"/>
                    <a:pt x="6330391" y="817729"/>
                    <a:pt x="6327576" y="817841"/>
                  </a:cubicBezTo>
                  <a:cubicBezTo>
                    <a:pt x="6327126" y="823471"/>
                    <a:pt x="6324762" y="825835"/>
                    <a:pt x="6322284" y="828313"/>
                  </a:cubicBezTo>
                  <a:cubicBezTo>
                    <a:pt x="6323635" y="820994"/>
                    <a:pt x="6318231" y="803091"/>
                    <a:pt x="6324311" y="803317"/>
                  </a:cubicBezTo>
                  <a:cubicBezTo>
                    <a:pt x="6325324" y="810860"/>
                    <a:pt x="6330503" y="806132"/>
                    <a:pt x="6332643" y="802529"/>
                  </a:cubicBezTo>
                  <a:cubicBezTo>
                    <a:pt x="6336809" y="808383"/>
                    <a:pt x="6337822" y="826286"/>
                    <a:pt x="6330729" y="827412"/>
                  </a:cubicBezTo>
                  <a:close/>
                  <a:moveTo>
                    <a:pt x="6344578" y="821106"/>
                  </a:moveTo>
                  <a:cubicBezTo>
                    <a:pt x="6345479" y="826398"/>
                    <a:pt x="6344690" y="835519"/>
                    <a:pt x="6342214" y="836194"/>
                  </a:cubicBezTo>
                  <a:cubicBezTo>
                    <a:pt x="6340074" y="826624"/>
                    <a:pt x="6336133" y="807483"/>
                    <a:pt x="6341425" y="811536"/>
                  </a:cubicBezTo>
                  <a:cubicBezTo>
                    <a:pt x="6340187" y="810635"/>
                    <a:pt x="6345028" y="824259"/>
                    <a:pt x="6344578" y="821106"/>
                  </a:cubicBezTo>
                  <a:close/>
                  <a:moveTo>
                    <a:pt x="6352009" y="879768"/>
                  </a:moveTo>
                  <a:cubicBezTo>
                    <a:pt x="6354937" y="895419"/>
                    <a:pt x="6345141" y="890690"/>
                    <a:pt x="6344240" y="900373"/>
                  </a:cubicBezTo>
                  <a:cubicBezTo>
                    <a:pt x="6344127" y="903413"/>
                    <a:pt x="6344015" y="906228"/>
                    <a:pt x="6341651" y="905552"/>
                  </a:cubicBezTo>
                  <a:cubicBezTo>
                    <a:pt x="6339962" y="888888"/>
                    <a:pt x="6341538" y="877403"/>
                    <a:pt x="6352009" y="879768"/>
                  </a:cubicBezTo>
                  <a:close/>
                  <a:moveTo>
                    <a:pt x="6366083" y="794197"/>
                  </a:moveTo>
                  <a:cubicBezTo>
                    <a:pt x="6368673" y="794760"/>
                    <a:pt x="6368335" y="821332"/>
                    <a:pt x="6363606" y="804330"/>
                  </a:cubicBezTo>
                  <a:cubicBezTo>
                    <a:pt x="6362818" y="801515"/>
                    <a:pt x="6364507" y="793859"/>
                    <a:pt x="6366083" y="794197"/>
                  </a:cubicBezTo>
                  <a:close/>
                  <a:moveTo>
                    <a:pt x="6376216" y="758617"/>
                  </a:moveTo>
                  <a:cubicBezTo>
                    <a:pt x="6366534" y="767287"/>
                    <a:pt x="6373965" y="742066"/>
                    <a:pt x="6367322" y="744655"/>
                  </a:cubicBezTo>
                  <a:cubicBezTo>
                    <a:pt x="6362930" y="758054"/>
                    <a:pt x="6346267" y="751974"/>
                    <a:pt x="6342776" y="766836"/>
                  </a:cubicBezTo>
                  <a:cubicBezTo>
                    <a:pt x="6332531" y="762558"/>
                    <a:pt x="6318231" y="766273"/>
                    <a:pt x="6316880" y="744655"/>
                  </a:cubicBezTo>
                  <a:cubicBezTo>
                    <a:pt x="6321271" y="743754"/>
                    <a:pt x="6326563" y="744317"/>
                    <a:pt x="6324986" y="733959"/>
                  </a:cubicBezTo>
                  <a:cubicBezTo>
                    <a:pt x="6321046" y="737111"/>
                    <a:pt x="6310349" y="729568"/>
                    <a:pt x="6311137" y="740264"/>
                  </a:cubicBezTo>
                  <a:cubicBezTo>
                    <a:pt x="6311926" y="752537"/>
                    <a:pt x="6316993" y="755239"/>
                    <a:pt x="6308998" y="760306"/>
                  </a:cubicBezTo>
                  <a:cubicBezTo>
                    <a:pt x="6307647" y="748821"/>
                    <a:pt x="6305508" y="739363"/>
                    <a:pt x="6299765" y="736436"/>
                  </a:cubicBezTo>
                  <a:cubicBezTo>
                    <a:pt x="6299991" y="744655"/>
                    <a:pt x="6300328" y="752875"/>
                    <a:pt x="6300554" y="761094"/>
                  </a:cubicBezTo>
                  <a:cubicBezTo>
                    <a:pt x="6304044" y="761319"/>
                    <a:pt x="6307197" y="761882"/>
                    <a:pt x="6306521" y="770439"/>
                  </a:cubicBezTo>
                  <a:cubicBezTo>
                    <a:pt x="6301116" y="769538"/>
                    <a:pt x="6298302" y="766273"/>
                    <a:pt x="6292334" y="766836"/>
                  </a:cubicBezTo>
                  <a:cubicBezTo>
                    <a:pt x="6288056" y="767287"/>
                    <a:pt x="6271504" y="786428"/>
                    <a:pt x="6272631" y="763796"/>
                  </a:cubicBezTo>
                  <a:cubicBezTo>
                    <a:pt x="6279160" y="752199"/>
                    <a:pt x="6276458" y="772466"/>
                    <a:pt x="6281187" y="767850"/>
                  </a:cubicBezTo>
                  <a:cubicBezTo>
                    <a:pt x="6283890" y="765260"/>
                    <a:pt x="6281863" y="754901"/>
                    <a:pt x="6286141" y="747583"/>
                  </a:cubicBezTo>
                  <a:cubicBezTo>
                    <a:pt x="6285466" y="748821"/>
                    <a:pt x="6289857" y="755126"/>
                    <a:pt x="6291884" y="751974"/>
                  </a:cubicBezTo>
                  <a:cubicBezTo>
                    <a:pt x="6292109" y="736774"/>
                    <a:pt x="6297289" y="729230"/>
                    <a:pt x="6299203" y="716619"/>
                  </a:cubicBezTo>
                  <a:cubicBezTo>
                    <a:pt x="6309336" y="712341"/>
                    <a:pt x="6318118" y="705698"/>
                    <a:pt x="6324536" y="719096"/>
                  </a:cubicBezTo>
                  <a:cubicBezTo>
                    <a:pt x="6327914" y="710314"/>
                    <a:pt x="6329716" y="699167"/>
                    <a:pt x="6337935" y="697929"/>
                  </a:cubicBezTo>
                  <a:cubicBezTo>
                    <a:pt x="6343452" y="697478"/>
                    <a:pt x="6341875" y="711102"/>
                    <a:pt x="6349420" y="706711"/>
                  </a:cubicBezTo>
                  <a:cubicBezTo>
                    <a:pt x="6349532" y="715268"/>
                    <a:pt x="6352009" y="719096"/>
                    <a:pt x="6355500" y="721010"/>
                  </a:cubicBezTo>
                  <a:cubicBezTo>
                    <a:pt x="6356288" y="712453"/>
                    <a:pt x="6350996" y="708738"/>
                    <a:pt x="6355049" y="706148"/>
                  </a:cubicBezTo>
                  <a:cubicBezTo>
                    <a:pt x="6355837" y="709976"/>
                    <a:pt x="6357639" y="711665"/>
                    <a:pt x="6360791" y="710539"/>
                  </a:cubicBezTo>
                  <a:cubicBezTo>
                    <a:pt x="6361355" y="716281"/>
                    <a:pt x="6360791" y="724613"/>
                    <a:pt x="6364057" y="725064"/>
                  </a:cubicBezTo>
                  <a:cubicBezTo>
                    <a:pt x="6369911" y="720335"/>
                    <a:pt x="6373177" y="711327"/>
                    <a:pt x="6383310" y="713241"/>
                  </a:cubicBezTo>
                  <a:cubicBezTo>
                    <a:pt x="6383085" y="720673"/>
                    <a:pt x="6384886" y="731369"/>
                    <a:pt x="6381171" y="733283"/>
                  </a:cubicBezTo>
                  <a:cubicBezTo>
                    <a:pt x="6372276" y="718533"/>
                    <a:pt x="6381171" y="747808"/>
                    <a:pt x="6376216" y="758617"/>
                  </a:cubicBezTo>
                  <a:close/>
                  <a:moveTo>
                    <a:pt x="6380270" y="886974"/>
                  </a:moveTo>
                  <a:cubicBezTo>
                    <a:pt x="6380158" y="882020"/>
                    <a:pt x="6379932" y="877066"/>
                    <a:pt x="6379820" y="872112"/>
                  </a:cubicBezTo>
                  <a:cubicBezTo>
                    <a:pt x="6381734" y="871886"/>
                    <a:pt x="6383535" y="871774"/>
                    <a:pt x="6385449" y="871549"/>
                  </a:cubicBezTo>
                  <a:cubicBezTo>
                    <a:pt x="6385562" y="876503"/>
                    <a:pt x="6387927" y="877178"/>
                    <a:pt x="6388602" y="881119"/>
                  </a:cubicBezTo>
                  <a:cubicBezTo>
                    <a:pt x="6384886" y="881795"/>
                    <a:pt x="6384886" y="887875"/>
                    <a:pt x="6380270" y="886974"/>
                  </a:cubicBezTo>
                  <a:close/>
                  <a:moveTo>
                    <a:pt x="6389841" y="479947"/>
                  </a:moveTo>
                  <a:cubicBezTo>
                    <a:pt x="6387927" y="471390"/>
                    <a:pt x="6392318" y="450560"/>
                    <a:pt x="6386125" y="450560"/>
                  </a:cubicBezTo>
                  <a:cubicBezTo>
                    <a:pt x="6386125" y="458329"/>
                    <a:pt x="6387026" y="467674"/>
                    <a:pt x="6380946" y="465872"/>
                  </a:cubicBezTo>
                  <a:cubicBezTo>
                    <a:pt x="6379707" y="460243"/>
                    <a:pt x="6381959" y="451348"/>
                    <a:pt x="6380270" y="446168"/>
                  </a:cubicBezTo>
                  <a:cubicBezTo>
                    <a:pt x="6379932" y="444817"/>
                    <a:pt x="6375316" y="447745"/>
                    <a:pt x="6374641" y="446731"/>
                  </a:cubicBezTo>
                  <a:cubicBezTo>
                    <a:pt x="6373627" y="445155"/>
                    <a:pt x="6375316" y="438399"/>
                    <a:pt x="6374303" y="436823"/>
                  </a:cubicBezTo>
                  <a:cubicBezTo>
                    <a:pt x="6370925" y="431419"/>
                    <a:pt x="6363606" y="429054"/>
                    <a:pt x="6362593" y="423087"/>
                  </a:cubicBezTo>
                  <a:cubicBezTo>
                    <a:pt x="6375879" y="417795"/>
                    <a:pt x="6373402" y="443804"/>
                    <a:pt x="6388264" y="435359"/>
                  </a:cubicBezTo>
                  <a:cubicBezTo>
                    <a:pt x="6388715" y="431419"/>
                    <a:pt x="6388039" y="425564"/>
                    <a:pt x="6390742" y="425226"/>
                  </a:cubicBezTo>
                  <a:cubicBezTo>
                    <a:pt x="6389615" y="448420"/>
                    <a:pt x="6396146" y="456527"/>
                    <a:pt x="6397948" y="473979"/>
                  </a:cubicBezTo>
                  <a:cubicBezTo>
                    <a:pt x="6394457" y="474767"/>
                    <a:pt x="6394345" y="480847"/>
                    <a:pt x="6389841" y="479947"/>
                  </a:cubicBezTo>
                  <a:close/>
                  <a:moveTo>
                    <a:pt x="6393556" y="776632"/>
                  </a:moveTo>
                  <a:cubicBezTo>
                    <a:pt x="6395808" y="765823"/>
                    <a:pt x="6413710" y="767850"/>
                    <a:pt x="6410670" y="784851"/>
                  </a:cubicBezTo>
                  <a:cubicBezTo>
                    <a:pt x="6404816" y="782487"/>
                    <a:pt x="6391530" y="794760"/>
                    <a:pt x="6393556" y="776632"/>
                  </a:cubicBezTo>
                  <a:close/>
                  <a:moveTo>
                    <a:pt x="6409995" y="849368"/>
                  </a:moveTo>
                  <a:cubicBezTo>
                    <a:pt x="6405266" y="837658"/>
                    <a:pt x="6419003" y="833942"/>
                    <a:pt x="6418214" y="843625"/>
                  </a:cubicBezTo>
                  <a:cubicBezTo>
                    <a:pt x="6414611" y="844188"/>
                    <a:pt x="6414499" y="850268"/>
                    <a:pt x="6409995" y="849368"/>
                  </a:cubicBezTo>
                  <a:close/>
                  <a:moveTo>
                    <a:pt x="6435441" y="505168"/>
                  </a:moveTo>
                  <a:cubicBezTo>
                    <a:pt x="6428460" y="482987"/>
                    <a:pt x="6427447" y="497174"/>
                    <a:pt x="6421254" y="501565"/>
                  </a:cubicBezTo>
                  <a:cubicBezTo>
                    <a:pt x="6425645" y="498412"/>
                    <a:pt x="6409995" y="502578"/>
                    <a:pt x="6407293" y="502916"/>
                  </a:cubicBezTo>
                  <a:cubicBezTo>
                    <a:pt x="6405829" y="495259"/>
                    <a:pt x="6398398" y="499538"/>
                    <a:pt x="6401100" y="483775"/>
                  </a:cubicBezTo>
                  <a:cubicBezTo>
                    <a:pt x="6406504" y="481748"/>
                    <a:pt x="6406842" y="489855"/>
                    <a:pt x="6409770" y="492782"/>
                  </a:cubicBezTo>
                  <a:cubicBezTo>
                    <a:pt x="6415850" y="478483"/>
                    <a:pt x="6418890" y="488842"/>
                    <a:pt x="6431951" y="485689"/>
                  </a:cubicBezTo>
                  <a:cubicBezTo>
                    <a:pt x="6435554" y="480397"/>
                    <a:pt x="6440170" y="476681"/>
                    <a:pt x="6442647" y="469813"/>
                  </a:cubicBezTo>
                  <a:cubicBezTo>
                    <a:pt x="6447714" y="473867"/>
                    <a:pt x="6457622" y="468124"/>
                    <a:pt x="6457060" y="483212"/>
                  </a:cubicBezTo>
                  <a:cubicBezTo>
                    <a:pt x="6456947" y="490305"/>
                    <a:pt x="6452556" y="487265"/>
                    <a:pt x="6448840" y="488954"/>
                  </a:cubicBezTo>
                  <a:cubicBezTo>
                    <a:pt x="6446926" y="489855"/>
                    <a:pt x="6446588" y="494021"/>
                    <a:pt x="6446250" y="494134"/>
                  </a:cubicBezTo>
                  <a:cubicBezTo>
                    <a:pt x="6443773" y="495485"/>
                    <a:pt x="6442197" y="488391"/>
                    <a:pt x="6440508" y="489742"/>
                  </a:cubicBezTo>
                  <a:cubicBezTo>
                    <a:pt x="6438369" y="491431"/>
                    <a:pt x="6438819" y="504492"/>
                    <a:pt x="6435441" y="505168"/>
                  </a:cubicBezTo>
                  <a:close/>
                  <a:moveTo>
                    <a:pt x="6438031" y="762332"/>
                  </a:moveTo>
                  <a:cubicBezTo>
                    <a:pt x="6442197" y="762783"/>
                    <a:pt x="6448277" y="759518"/>
                    <a:pt x="6449403" y="766161"/>
                  </a:cubicBezTo>
                  <a:cubicBezTo>
                    <a:pt x="6445800" y="773029"/>
                    <a:pt x="6439157" y="773704"/>
                    <a:pt x="6438031" y="762332"/>
                  </a:cubicBezTo>
                  <a:close/>
                  <a:moveTo>
                    <a:pt x="6463139" y="759855"/>
                  </a:moveTo>
                  <a:cubicBezTo>
                    <a:pt x="6462014" y="748709"/>
                    <a:pt x="6463252" y="741277"/>
                    <a:pt x="6468094" y="739588"/>
                  </a:cubicBezTo>
                  <a:cubicBezTo>
                    <a:pt x="6467755" y="748371"/>
                    <a:pt x="6471697" y="764021"/>
                    <a:pt x="6463139" y="759855"/>
                  </a:cubicBezTo>
                  <a:close/>
                  <a:moveTo>
                    <a:pt x="6467868" y="729680"/>
                  </a:moveTo>
                  <a:cubicBezTo>
                    <a:pt x="6473160" y="728554"/>
                    <a:pt x="6469332" y="713129"/>
                    <a:pt x="6475750" y="714030"/>
                  </a:cubicBezTo>
                  <a:cubicBezTo>
                    <a:pt x="6480028" y="727766"/>
                    <a:pt x="6471697" y="744205"/>
                    <a:pt x="6467868" y="729680"/>
                  </a:cubicBezTo>
                  <a:close/>
                  <a:moveTo>
                    <a:pt x="6484533" y="728104"/>
                  </a:moveTo>
                  <a:cubicBezTo>
                    <a:pt x="6481380" y="698379"/>
                    <a:pt x="6497255" y="723488"/>
                    <a:pt x="6484533" y="728104"/>
                  </a:cubicBezTo>
                  <a:lnTo>
                    <a:pt x="6484533" y="728104"/>
                  </a:lnTo>
                  <a:close/>
                  <a:moveTo>
                    <a:pt x="6481154" y="708625"/>
                  </a:moveTo>
                  <a:cubicBezTo>
                    <a:pt x="6478339" y="708850"/>
                    <a:pt x="6475524" y="709188"/>
                    <a:pt x="6472822" y="709413"/>
                  </a:cubicBezTo>
                  <a:cubicBezTo>
                    <a:pt x="6477214" y="684755"/>
                    <a:pt x="6454920" y="685656"/>
                    <a:pt x="6463139" y="670794"/>
                  </a:cubicBezTo>
                  <a:cubicBezTo>
                    <a:pt x="6467418" y="683179"/>
                    <a:pt x="6480254" y="670231"/>
                    <a:pt x="6485545" y="668542"/>
                  </a:cubicBezTo>
                  <a:cubicBezTo>
                    <a:pt x="6483969" y="682166"/>
                    <a:pt x="6491401" y="677887"/>
                    <a:pt x="6491738" y="687683"/>
                  </a:cubicBezTo>
                  <a:cubicBezTo>
                    <a:pt x="6481942" y="684868"/>
                    <a:pt x="6478452" y="691849"/>
                    <a:pt x="6481154" y="708625"/>
                  </a:cubicBezTo>
                  <a:close/>
                  <a:moveTo>
                    <a:pt x="6519211" y="759292"/>
                  </a:moveTo>
                  <a:cubicBezTo>
                    <a:pt x="6516396" y="750960"/>
                    <a:pt x="6510091" y="749272"/>
                    <a:pt x="6502097" y="751073"/>
                  </a:cubicBezTo>
                  <a:cubicBezTo>
                    <a:pt x="6504011" y="735085"/>
                    <a:pt x="6499057" y="732608"/>
                    <a:pt x="6495679" y="726978"/>
                  </a:cubicBezTo>
                  <a:cubicBezTo>
                    <a:pt x="6501196" y="715043"/>
                    <a:pt x="6501083" y="729117"/>
                    <a:pt x="6504236" y="731144"/>
                  </a:cubicBezTo>
                  <a:cubicBezTo>
                    <a:pt x="6506600" y="732608"/>
                    <a:pt x="6510316" y="728442"/>
                    <a:pt x="6512681" y="730356"/>
                  </a:cubicBezTo>
                  <a:cubicBezTo>
                    <a:pt x="6515045" y="732270"/>
                    <a:pt x="6515833" y="743191"/>
                    <a:pt x="6521350" y="739363"/>
                  </a:cubicBezTo>
                  <a:cubicBezTo>
                    <a:pt x="6521126" y="746682"/>
                    <a:pt x="6522927" y="757378"/>
                    <a:pt x="6519211" y="759292"/>
                  </a:cubicBezTo>
                  <a:close/>
                  <a:moveTo>
                    <a:pt x="6519887" y="689935"/>
                  </a:moveTo>
                  <a:cubicBezTo>
                    <a:pt x="6517747" y="693988"/>
                    <a:pt x="6516059" y="690047"/>
                    <a:pt x="6514482" y="695452"/>
                  </a:cubicBezTo>
                  <a:cubicBezTo>
                    <a:pt x="6512906" y="700518"/>
                    <a:pt x="6514932" y="707837"/>
                    <a:pt x="6512117" y="710539"/>
                  </a:cubicBezTo>
                  <a:cubicBezTo>
                    <a:pt x="6508402" y="710877"/>
                    <a:pt x="6504687" y="711215"/>
                    <a:pt x="6500971" y="711665"/>
                  </a:cubicBezTo>
                  <a:cubicBezTo>
                    <a:pt x="6500633" y="693200"/>
                    <a:pt x="6503673" y="697253"/>
                    <a:pt x="6500070" y="682053"/>
                  </a:cubicBezTo>
                  <a:cubicBezTo>
                    <a:pt x="6508965" y="675072"/>
                    <a:pt x="6502660" y="697816"/>
                    <a:pt x="6511555" y="690835"/>
                  </a:cubicBezTo>
                  <a:cubicBezTo>
                    <a:pt x="6513131" y="675410"/>
                    <a:pt x="6503560" y="682053"/>
                    <a:pt x="6505137" y="666740"/>
                  </a:cubicBezTo>
                  <a:cubicBezTo>
                    <a:pt x="6511667" y="666065"/>
                    <a:pt x="6518198" y="665502"/>
                    <a:pt x="6524728" y="664826"/>
                  </a:cubicBezTo>
                  <a:cubicBezTo>
                    <a:pt x="6525967" y="670118"/>
                    <a:pt x="6522814" y="672708"/>
                    <a:pt x="6522251" y="674960"/>
                  </a:cubicBezTo>
                  <a:cubicBezTo>
                    <a:pt x="6521350" y="677887"/>
                    <a:pt x="6521238" y="687345"/>
                    <a:pt x="6519887" y="689935"/>
                  </a:cubicBezTo>
                  <a:close/>
                  <a:moveTo>
                    <a:pt x="6526643" y="728892"/>
                  </a:moveTo>
                  <a:cubicBezTo>
                    <a:pt x="6524052" y="723375"/>
                    <a:pt x="6522589" y="716056"/>
                    <a:pt x="6523039" y="704459"/>
                  </a:cubicBezTo>
                  <a:cubicBezTo>
                    <a:pt x="6533173" y="698717"/>
                    <a:pt x="6534974" y="727654"/>
                    <a:pt x="6526643" y="728892"/>
                  </a:cubicBezTo>
                  <a:close/>
                  <a:moveTo>
                    <a:pt x="6530583" y="674059"/>
                  </a:moveTo>
                  <a:cubicBezTo>
                    <a:pt x="6530470" y="670794"/>
                    <a:pt x="6530358" y="667528"/>
                    <a:pt x="6530246" y="664151"/>
                  </a:cubicBezTo>
                  <a:cubicBezTo>
                    <a:pt x="6533060" y="663925"/>
                    <a:pt x="6535875" y="663587"/>
                    <a:pt x="6538577" y="663362"/>
                  </a:cubicBezTo>
                  <a:cubicBezTo>
                    <a:pt x="6538690" y="666628"/>
                    <a:pt x="6538802" y="670005"/>
                    <a:pt x="6538915" y="673271"/>
                  </a:cubicBezTo>
                  <a:cubicBezTo>
                    <a:pt x="6536100" y="673496"/>
                    <a:pt x="6533285" y="673721"/>
                    <a:pt x="6530583" y="6740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612909A-7065-4878-967F-5278363B98BA}"/>
                </a:ext>
              </a:extLst>
            </p:cNvPr>
            <p:cNvSpPr/>
            <p:nvPr/>
          </p:nvSpPr>
          <p:spPr>
            <a:xfrm>
              <a:off x="3673991" y="56522"/>
              <a:ext cx="11259" cy="11259"/>
            </a:xfrm>
            <a:custGeom>
              <a:avLst/>
              <a:gdLst>
                <a:gd name="connsiteX0" fmla="*/ 8107 w 11259"/>
                <a:gd name="connsiteY0" fmla="*/ 0 h 11259"/>
                <a:gd name="connsiteX1" fmla="*/ 0 w 11259"/>
                <a:gd name="connsiteY1" fmla="*/ 14637 h 11259"/>
                <a:gd name="connsiteX2" fmla="*/ 19141 w 11259"/>
                <a:gd name="connsiteY2" fmla="*/ 12723 h 11259"/>
                <a:gd name="connsiteX3" fmla="*/ 8107 w 11259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107" y="0"/>
                  </a:moveTo>
                  <a:cubicBezTo>
                    <a:pt x="7769" y="9458"/>
                    <a:pt x="338" y="5179"/>
                    <a:pt x="0" y="14637"/>
                  </a:cubicBezTo>
                  <a:cubicBezTo>
                    <a:pt x="6418" y="13962"/>
                    <a:pt x="12723" y="13399"/>
                    <a:pt x="19141" y="12723"/>
                  </a:cubicBezTo>
                  <a:cubicBezTo>
                    <a:pt x="20717" y="-4166"/>
                    <a:pt x="9908" y="8895"/>
                    <a:pt x="81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38F8C0A-FACD-4D35-8F50-5000CD6EC681}"/>
                </a:ext>
              </a:extLst>
            </p:cNvPr>
            <p:cNvSpPr/>
            <p:nvPr/>
          </p:nvSpPr>
          <p:spPr>
            <a:xfrm>
              <a:off x="3673058" y="21843"/>
              <a:ext cx="67556" cy="11259"/>
            </a:xfrm>
            <a:custGeom>
              <a:avLst/>
              <a:gdLst>
                <a:gd name="connsiteX0" fmla="*/ 57342 w 67556"/>
                <a:gd name="connsiteY0" fmla="*/ 6756 h 11259"/>
                <a:gd name="connsiteX1" fmla="*/ 68151 w 67556"/>
                <a:gd name="connsiteY1" fmla="*/ 10246 h 11259"/>
                <a:gd name="connsiteX2" fmla="*/ 78510 w 67556"/>
                <a:gd name="connsiteY2" fmla="*/ 0 h 11259"/>
                <a:gd name="connsiteX3" fmla="*/ 25478 w 67556"/>
                <a:gd name="connsiteY3" fmla="*/ 9908 h 11259"/>
                <a:gd name="connsiteX4" fmla="*/ 12530 w 67556"/>
                <a:gd name="connsiteY4" fmla="*/ 6643 h 11259"/>
                <a:gd name="connsiteX5" fmla="*/ 32 w 67556"/>
                <a:gd name="connsiteY5" fmla="*/ 17114 h 11259"/>
                <a:gd name="connsiteX6" fmla="*/ 57342 w 67556"/>
                <a:gd name="connsiteY6" fmla="*/ 675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56" h="11259">
                  <a:moveTo>
                    <a:pt x="57342" y="6756"/>
                  </a:moveTo>
                  <a:cubicBezTo>
                    <a:pt x="59932" y="10359"/>
                    <a:pt x="63197" y="12273"/>
                    <a:pt x="68151" y="10246"/>
                  </a:cubicBezTo>
                  <a:cubicBezTo>
                    <a:pt x="71867" y="7319"/>
                    <a:pt x="76934" y="6981"/>
                    <a:pt x="78510" y="0"/>
                  </a:cubicBezTo>
                  <a:cubicBezTo>
                    <a:pt x="60720" y="3040"/>
                    <a:pt x="39890" y="338"/>
                    <a:pt x="25478" y="9908"/>
                  </a:cubicBezTo>
                  <a:cubicBezTo>
                    <a:pt x="19060" y="13849"/>
                    <a:pt x="17597" y="5967"/>
                    <a:pt x="12530" y="6643"/>
                  </a:cubicBezTo>
                  <a:cubicBezTo>
                    <a:pt x="13318" y="19591"/>
                    <a:pt x="-756" y="4166"/>
                    <a:pt x="32" y="17114"/>
                  </a:cubicBezTo>
                  <a:cubicBezTo>
                    <a:pt x="25591" y="9908"/>
                    <a:pt x="41692" y="24320"/>
                    <a:pt x="57342" y="67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6D94E29-1843-4330-9FFB-26BA9CABD0B6}"/>
                </a:ext>
              </a:extLst>
            </p:cNvPr>
            <p:cNvSpPr/>
            <p:nvPr/>
          </p:nvSpPr>
          <p:spPr>
            <a:xfrm>
              <a:off x="9003966" y="81326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1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B5A43787-7636-4622-93CC-E7774935D6A0}"/>
                </a:ext>
              </a:extLst>
            </p:cNvPr>
            <p:cNvSpPr/>
            <p:nvPr/>
          </p:nvSpPr>
          <p:spPr>
            <a:xfrm>
              <a:off x="2894950" y="1000735"/>
              <a:ext cx="11259" cy="11259"/>
            </a:xfrm>
            <a:custGeom>
              <a:avLst/>
              <a:gdLst>
                <a:gd name="connsiteX0" fmla="*/ 10475 w 0"/>
                <a:gd name="connsiteY0" fmla="*/ 0 h 0"/>
                <a:gd name="connsiteX1" fmla="*/ 4057 w 0"/>
                <a:gd name="connsiteY1" fmla="*/ 676 h 0"/>
                <a:gd name="connsiteX2" fmla="*/ 4 w 0"/>
                <a:gd name="connsiteY2" fmla="*/ 5742 h 0"/>
                <a:gd name="connsiteX3" fmla="*/ 1047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475" y="0"/>
                  </a:moveTo>
                  <a:cubicBezTo>
                    <a:pt x="8336" y="225"/>
                    <a:pt x="6196" y="450"/>
                    <a:pt x="4057" y="676"/>
                  </a:cubicBezTo>
                  <a:cubicBezTo>
                    <a:pt x="2481" y="1914"/>
                    <a:pt x="-109" y="1239"/>
                    <a:pt x="4" y="5742"/>
                  </a:cubicBezTo>
                  <a:cubicBezTo>
                    <a:pt x="3044" y="2927"/>
                    <a:pt x="11150" y="9908"/>
                    <a:pt x="1047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085E8896-8707-44A9-BFAB-9A554E9D2F74}"/>
                </a:ext>
              </a:extLst>
            </p:cNvPr>
            <p:cNvSpPr/>
            <p:nvPr/>
          </p:nvSpPr>
          <p:spPr>
            <a:xfrm>
              <a:off x="3155454" y="1200590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82074A31-E68B-4815-A5F0-6DA084AD6A06}"/>
                </a:ext>
              </a:extLst>
            </p:cNvPr>
            <p:cNvSpPr/>
            <p:nvPr/>
          </p:nvSpPr>
          <p:spPr>
            <a:xfrm>
              <a:off x="8942489" y="819985"/>
              <a:ext cx="11259" cy="11259"/>
            </a:xfrm>
            <a:custGeom>
              <a:avLst/>
              <a:gdLst>
                <a:gd name="connsiteX0" fmla="*/ 0 w 0"/>
                <a:gd name="connsiteY0" fmla="*/ 37 h 0"/>
                <a:gd name="connsiteX1" fmla="*/ 3153 w 0"/>
                <a:gd name="connsiteY1" fmla="*/ 9608 h 0"/>
                <a:gd name="connsiteX2" fmla="*/ 8783 w 0"/>
                <a:gd name="connsiteY2" fmla="*/ 9045 h 0"/>
                <a:gd name="connsiteX3" fmla="*/ 0 w 0"/>
                <a:gd name="connsiteY3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7"/>
                  </a:moveTo>
                  <a:cubicBezTo>
                    <a:pt x="676" y="3978"/>
                    <a:pt x="2928" y="4654"/>
                    <a:pt x="3153" y="9608"/>
                  </a:cubicBezTo>
                  <a:cubicBezTo>
                    <a:pt x="5067" y="9383"/>
                    <a:pt x="6868" y="9270"/>
                    <a:pt x="8783" y="9045"/>
                  </a:cubicBezTo>
                  <a:cubicBezTo>
                    <a:pt x="9683" y="-1539"/>
                    <a:pt x="4391" y="150"/>
                    <a:pt x="0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C58AB01-4C2C-4AB2-A468-1CBD3E9DC884}"/>
                </a:ext>
              </a:extLst>
            </p:cNvPr>
            <p:cNvSpPr/>
            <p:nvPr/>
          </p:nvSpPr>
          <p:spPr>
            <a:xfrm>
              <a:off x="8630266" y="87575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7FA22629-C5BE-46E9-86AB-4B3F7FB266EB}"/>
                </a:ext>
              </a:extLst>
            </p:cNvPr>
            <p:cNvSpPr/>
            <p:nvPr/>
          </p:nvSpPr>
          <p:spPr>
            <a:xfrm>
              <a:off x="8668406" y="842108"/>
              <a:ext cx="11259" cy="11259"/>
            </a:xfrm>
            <a:custGeom>
              <a:avLst/>
              <a:gdLst>
                <a:gd name="connsiteX0" fmla="*/ 29 w 11259"/>
                <a:gd name="connsiteY0" fmla="*/ 658 h 11259"/>
                <a:gd name="connsiteX1" fmla="*/ 11739 w 11259"/>
                <a:gd name="connsiteY1" fmla="*/ 14394 h 11259"/>
                <a:gd name="connsiteX2" fmla="*/ 29 w 11259"/>
                <a:gd name="connsiteY2" fmla="*/ 65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29" y="658"/>
                  </a:moveTo>
                  <a:cubicBezTo>
                    <a:pt x="-421" y="13719"/>
                    <a:pt x="4420" y="16421"/>
                    <a:pt x="11739" y="14394"/>
                  </a:cubicBezTo>
                  <a:cubicBezTo>
                    <a:pt x="12077" y="1221"/>
                    <a:pt x="7348" y="-1482"/>
                    <a:pt x="29" y="6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10CD2D1-90D2-4F39-B80A-37DCC52B80E2}"/>
                </a:ext>
              </a:extLst>
            </p:cNvPr>
            <p:cNvSpPr/>
            <p:nvPr/>
          </p:nvSpPr>
          <p:spPr>
            <a:xfrm>
              <a:off x="8834228" y="815106"/>
              <a:ext cx="11259" cy="11259"/>
            </a:xfrm>
            <a:custGeom>
              <a:avLst/>
              <a:gdLst>
                <a:gd name="connsiteX0" fmla="*/ 7489 w 0"/>
                <a:gd name="connsiteY0" fmla="*/ 10208 h 11259"/>
                <a:gd name="connsiteX1" fmla="*/ 7152 w 0"/>
                <a:gd name="connsiteY1" fmla="*/ 300 h 11259"/>
                <a:gd name="connsiteX2" fmla="*/ 7489 w 0"/>
                <a:gd name="connsiteY2" fmla="*/ 102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7489" y="10208"/>
                  </a:moveTo>
                  <a:cubicBezTo>
                    <a:pt x="7377" y="6943"/>
                    <a:pt x="7265" y="3678"/>
                    <a:pt x="7152" y="300"/>
                  </a:cubicBezTo>
                  <a:cubicBezTo>
                    <a:pt x="-6585" y="-3303"/>
                    <a:pt x="2873" y="27097"/>
                    <a:pt x="7489" y="102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7F9BC3B-4FFE-417B-ADE1-EDB2577473FE}"/>
                </a:ext>
              </a:extLst>
            </p:cNvPr>
            <p:cNvSpPr/>
            <p:nvPr/>
          </p:nvSpPr>
          <p:spPr>
            <a:xfrm>
              <a:off x="8566063" y="961101"/>
              <a:ext cx="11259" cy="11259"/>
            </a:xfrm>
            <a:custGeom>
              <a:avLst/>
              <a:gdLst>
                <a:gd name="connsiteX0" fmla="*/ 138 w 0"/>
                <a:gd name="connsiteY0" fmla="*/ 15765 h 11259"/>
                <a:gd name="connsiteX1" fmla="*/ 8582 w 0"/>
                <a:gd name="connsiteY1" fmla="*/ 14864 h 11259"/>
                <a:gd name="connsiteX2" fmla="*/ 8131 w 0"/>
                <a:gd name="connsiteY2" fmla="*/ 2 h 11259"/>
                <a:gd name="connsiteX3" fmla="*/ 138 w 0"/>
                <a:gd name="connsiteY3" fmla="*/ 1576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38" y="15765"/>
                  </a:moveTo>
                  <a:cubicBezTo>
                    <a:pt x="2952" y="15427"/>
                    <a:pt x="5767" y="15202"/>
                    <a:pt x="8582" y="14864"/>
                  </a:cubicBezTo>
                  <a:cubicBezTo>
                    <a:pt x="8469" y="9910"/>
                    <a:pt x="8244" y="4956"/>
                    <a:pt x="8131" y="2"/>
                  </a:cubicBezTo>
                  <a:cubicBezTo>
                    <a:pt x="1939" y="-111"/>
                    <a:pt x="-651" y="5068"/>
                    <a:pt x="138" y="157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D099BFE-BBE0-4342-8D49-5460787C4DDF}"/>
                </a:ext>
              </a:extLst>
            </p:cNvPr>
            <p:cNvSpPr/>
            <p:nvPr/>
          </p:nvSpPr>
          <p:spPr>
            <a:xfrm>
              <a:off x="8864349" y="797049"/>
              <a:ext cx="33778" cy="67556"/>
            </a:xfrm>
            <a:custGeom>
              <a:avLst/>
              <a:gdLst>
                <a:gd name="connsiteX0" fmla="*/ 25559 w 33778"/>
                <a:gd name="connsiteY0" fmla="*/ 43128 h 67556"/>
                <a:gd name="connsiteX1" fmla="*/ 14187 w 33778"/>
                <a:gd name="connsiteY1" fmla="*/ 39299 h 67556"/>
                <a:gd name="connsiteX2" fmla="*/ 7319 w 33778"/>
                <a:gd name="connsiteY2" fmla="*/ 342 h 67556"/>
                <a:gd name="connsiteX3" fmla="*/ 8445 w 33778"/>
                <a:gd name="connsiteY3" fmla="*/ 34908 h 67556"/>
                <a:gd name="connsiteX4" fmla="*/ 0 w 33778"/>
                <a:gd name="connsiteY4" fmla="*/ 35809 h 67556"/>
                <a:gd name="connsiteX5" fmla="*/ 17903 w 33778"/>
                <a:gd name="connsiteY5" fmla="*/ 68686 h 67556"/>
                <a:gd name="connsiteX6" fmla="*/ 37043 w 33778"/>
                <a:gd name="connsiteY6" fmla="*/ 51910 h 67556"/>
                <a:gd name="connsiteX7" fmla="*/ 25559 w 33778"/>
                <a:gd name="connsiteY7" fmla="*/ 43128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67556">
                  <a:moveTo>
                    <a:pt x="25559" y="43128"/>
                  </a:moveTo>
                  <a:cubicBezTo>
                    <a:pt x="24658" y="29391"/>
                    <a:pt x="20042" y="48532"/>
                    <a:pt x="14187" y="39299"/>
                  </a:cubicBezTo>
                  <a:cubicBezTo>
                    <a:pt x="15876" y="27590"/>
                    <a:pt x="20492" y="-3599"/>
                    <a:pt x="7319" y="342"/>
                  </a:cubicBezTo>
                  <a:cubicBezTo>
                    <a:pt x="7656" y="11826"/>
                    <a:pt x="8107" y="23424"/>
                    <a:pt x="8445" y="34908"/>
                  </a:cubicBezTo>
                  <a:cubicBezTo>
                    <a:pt x="4617" y="29391"/>
                    <a:pt x="3941" y="33445"/>
                    <a:pt x="0" y="35809"/>
                  </a:cubicBezTo>
                  <a:cubicBezTo>
                    <a:pt x="3828" y="50897"/>
                    <a:pt x="12048" y="57427"/>
                    <a:pt x="17903" y="68686"/>
                  </a:cubicBezTo>
                  <a:cubicBezTo>
                    <a:pt x="28374" y="69475"/>
                    <a:pt x="24545" y="47969"/>
                    <a:pt x="37043" y="51910"/>
                  </a:cubicBezTo>
                  <a:cubicBezTo>
                    <a:pt x="34004" y="36710"/>
                    <a:pt x="26122" y="53486"/>
                    <a:pt x="25559" y="4312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9EFC1F0-3A20-4204-A6F2-F93EC403EFFE}"/>
                </a:ext>
              </a:extLst>
            </p:cNvPr>
            <p:cNvSpPr/>
            <p:nvPr/>
          </p:nvSpPr>
          <p:spPr>
            <a:xfrm>
              <a:off x="8903870" y="832505"/>
              <a:ext cx="11259" cy="11259"/>
            </a:xfrm>
            <a:custGeom>
              <a:avLst/>
              <a:gdLst>
                <a:gd name="connsiteX0" fmla="*/ 0 w 11259"/>
                <a:gd name="connsiteY0" fmla="*/ 6320 h 11259"/>
                <a:gd name="connsiteX1" fmla="*/ 8895 w 11259"/>
                <a:gd name="connsiteY1" fmla="*/ 20282 h 11259"/>
                <a:gd name="connsiteX2" fmla="*/ 11034 w 11259"/>
                <a:gd name="connsiteY2" fmla="*/ 240 h 11259"/>
                <a:gd name="connsiteX3" fmla="*/ 0 w 11259"/>
                <a:gd name="connsiteY3" fmla="*/ 63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6320"/>
                  </a:moveTo>
                  <a:cubicBezTo>
                    <a:pt x="563" y="15665"/>
                    <a:pt x="9345" y="8797"/>
                    <a:pt x="8895" y="20282"/>
                  </a:cubicBezTo>
                  <a:cubicBezTo>
                    <a:pt x="16889" y="15215"/>
                    <a:pt x="11822" y="12625"/>
                    <a:pt x="11034" y="240"/>
                  </a:cubicBezTo>
                  <a:cubicBezTo>
                    <a:pt x="5067" y="-1224"/>
                    <a:pt x="3716" y="4406"/>
                    <a:pt x="0" y="63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1C8CAFC-2B10-40DE-B0E9-59DE916435B1}"/>
                </a:ext>
              </a:extLst>
            </p:cNvPr>
            <p:cNvSpPr/>
            <p:nvPr/>
          </p:nvSpPr>
          <p:spPr>
            <a:xfrm>
              <a:off x="8902744" y="803471"/>
              <a:ext cx="11259" cy="11259"/>
            </a:xfrm>
            <a:custGeom>
              <a:avLst/>
              <a:gdLst>
                <a:gd name="connsiteX0" fmla="*/ 8332 w 11259"/>
                <a:gd name="connsiteY0" fmla="*/ 0 h 11259"/>
                <a:gd name="connsiteX1" fmla="*/ 0 w 11259"/>
                <a:gd name="connsiteY1" fmla="*/ 901 h 11259"/>
                <a:gd name="connsiteX2" fmla="*/ 450 w 11259"/>
                <a:gd name="connsiteY2" fmla="*/ 15651 h 11259"/>
                <a:gd name="connsiteX3" fmla="*/ 11597 w 11259"/>
                <a:gd name="connsiteY3" fmla="*/ 14525 h 11259"/>
                <a:gd name="connsiteX4" fmla="*/ 8332 w 11259"/>
                <a:gd name="connsiteY4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332" y="0"/>
                  </a:moveTo>
                  <a:cubicBezTo>
                    <a:pt x="5517" y="338"/>
                    <a:pt x="2702" y="563"/>
                    <a:pt x="0" y="901"/>
                  </a:cubicBezTo>
                  <a:cubicBezTo>
                    <a:pt x="112" y="5855"/>
                    <a:pt x="337" y="10809"/>
                    <a:pt x="450" y="15651"/>
                  </a:cubicBezTo>
                  <a:cubicBezTo>
                    <a:pt x="4166" y="15313"/>
                    <a:pt x="7881" y="14862"/>
                    <a:pt x="11597" y="14525"/>
                  </a:cubicBezTo>
                  <a:cubicBezTo>
                    <a:pt x="10020" y="10696"/>
                    <a:pt x="8445" y="6756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1268459-B2D2-4050-B5AE-FFF09FA6EB30}"/>
                </a:ext>
              </a:extLst>
            </p:cNvPr>
            <p:cNvSpPr/>
            <p:nvPr/>
          </p:nvSpPr>
          <p:spPr>
            <a:xfrm>
              <a:off x="3660255" y="46278"/>
              <a:ext cx="101335" cy="90075"/>
            </a:xfrm>
            <a:custGeom>
              <a:avLst/>
              <a:gdLst>
                <a:gd name="connsiteX0" fmla="*/ 0 w 101334"/>
                <a:gd name="connsiteY0" fmla="*/ 58434 h 90075"/>
                <a:gd name="connsiteX1" fmla="*/ 19141 w 101334"/>
                <a:gd name="connsiteY1" fmla="*/ 56520 h 90075"/>
                <a:gd name="connsiteX2" fmla="*/ 36481 w 101334"/>
                <a:gd name="connsiteY2" fmla="*/ 63951 h 90075"/>
                <a:gd name="connsiteX3" fmla="*/ 17452 w 101334"/>
                <a:gd name="connsiteY3" fmla="*/ 70482 h 90075"/>
                <a:gd name="connsiteX4" fmla="*/ 34679 w 101334"/>
                <a:gd name="connsiteY4" fmla="*/ 73297 h 90075"/>
                <a:gd name="connsiteX5" fmla="*/ 41209 w 101334"/>
                <a:gd name="connsiteY5" fmla="*/ 77237 h 90075"/>
                <a:gd name="connsiteX6" fmla="*/ 51681 w 101334"/>
                <a:gd name="connsiteY6" fmla="*/ 71608 h 90075"/>
                <a:gd name="connsiteX7" fmla="*/ 52469 w 101334"/>
                <a:gd name="connsiteY7" fmla="*/ 94577 h 90075"/>
                <a:gd name="connsiteX8" fmla="*/ 66656 w 101334"/>
                <a:gd name="connsiteY8" fmla="*/ 70144 h 90075"/>
                <a:gd name="connsiteX9" fmla="*/ 60013 w 101334"/>
                <a:gd name="connsiteY9" fmla="*/ 61587 h 90075"/>
                <a:gd name="connsiteX10" fmla="*/ 78703 w 101334"/>
                <a:gd name="connsiteY10" fmla="*/ 45936 h 90075"/>
                <a:gd name="connsiteX11" fmla="*/ 80730 w 101334"/>
                <a:gd name="connsiteY11" fmla="*/ 41095 h 90075"/>
                <a:gd name="connsiteX12" fmla="*/ 63390 w 101334"/>
                <a:gd name="connsiteY12" fmla="*/ 33663 h 90075"/>
                <a:gd name="connsiteX13" fmla="*/ 53032 w 101334"/>
                <a:gd name="connsiteY13" fmla="*/ 43910 h 90075"/>
                <a:gd name="connsiteX14" fmla="*/ 54383 w 101334"/>
                <a:gd name="connsiteY14" fmla="*/ 20715 h 90075"/>
                <a:gd name="connsiteX15" fmla="*/ 77802 w 101334"/>
                <a:gd name="connsiteY15" fmla="*/ 18351 h 90075"/>
                <a:gd name="connsiteX16" fmla="*/ 81856 w 101334"/>
                <a:gd name="connsiteY16" fmla="*/ 13284 h 90075"/>
                <a:gd name="connsiteX17" fmla="*/ 97056 w 101334"/>
                <a:gd name="connsiteY17" fmla="*/ 20940 h 90075"/>
                <a:gd name="connsiteX18" fmla="*/ 103024 w 101334"/>
                <a:gd name="connsiteY18" fmla="*/ 6528 h 90075"/>
                <a:gd name="connsiteX19" fmla="*/ 77465 w 101334"/>
                <a:gd name="connsiteY19" fmla="*/ 9118 h 90075"/>
                <a:gd name="connsiteX20" fmla="*/ 68682 w 101334"/>
                <a:gd name="connsiteY20" fmla="*/ 786 h 90075"/>
                <a:gd name="connsiteX21" fmla="*/ 66881 w 101334"/>
                <a:gd name="connsiteY21" fmla="*/ 10131 h 90075"/>
                <a:gd name="connsiteX22" fmla="*/ 35129 w 101334"/>
                <a:gd name="connsiteY22" fmla="*/ 17900 h 90075"/>
                <a:gd name="connsiteX23" fmla="*/ 43687 w 101334"/>
                <a:gd name="connsiteY23" fmla="*/ 17000 h 90075"/>
                <a:gd name="connsiteX24" fmla="*/ 48866 w 101334"/>
                <a:gd name="connsiteY24" fmla="*/ 44135 h 90075"/>
                <a:gd name="connsiteX25" fmla="*/ 40534 w 101334"/>
                <a:gd name="connsiteY25" fmla="*/ 49539 h 90075"/>
                <a:gd name="connsiteX26" fmla="*/ 25446 w 101334"/>
                <a:gd name="connsiteY26" fmla="*/ 46499 h 90075"/>
                <a:gd name="connsiteX27" fmla="*/ 23420 w 101334"/>
                <a:gd name="connsiteY27" fmla="*/ 51341 h 90075"/>
                <a:gd name="connsiteX28" fmla="*/ 0 w 101334"/>
                <a:gd name="connsiteY28" fmla="*/ 58434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334" h="90075">
                  <a:moveTo>
                    <a:pt x="0" y="58434"/>
                  </a:moveTo>
                  <a:cubicBezTo>
                    <a:pt x="7319" y="63951"/>
                    <a:pt x="14299" y="58772"/>
                    <a:pt x="19141" y="56520"/>
                  </a:cubicBezTo>
                  <a:cubicBezTo>
                    <a:pt x="25334" y="53593"/>
                    <a:pt x="35805" y="49314"/>
                    <a:pt x="36481" y="63951"/>
                  </a:cubicBezTo>
                  <a:cubicBezTo>
                    <a:pt x="34566" y="74648"/>
                    <a:pt x="23194" y="67104"/>
                    <a:pt x="17452" y="70482"/>
                  </a:cubicBezTo>
                  <a:cubicBezTo>
                    <a:pt x="17902" y="90749"/>
                    <a:pt x="32877" y="73747"/>
                    <a:pt x="34679" y="73297"/>
                  </a:cubicBezTo>
                  <a:cubicBezTo>
                    <a:pt x="37381" y="72621"/>
                    <a:pt x="37719" y="78476"/>
                    <a:pt x="41209" y="77237"/>
                  </a:cubicBezTo>
                  <a:cubicBezTo>
                    <a:pt x="44249" y="76111"/>
                    <a:pt x="48078" y="67779"/>
                    <a:pt x="51681" y="71608"/>
                  </a:cubicBezTo>
                  <a:cubicBezTo>
                    <a:pt x="50667" y="85907"/>
                    <a:pt x="50442" y="80615"/>
                    <a:pt x="52469" y="94577"/>
                  </a:cubicBezTo>
                  <a:cubicBezTo>
                    <a:pt x="62039" y="95703"/>
                    <a:pt x="68232" y="90411"/>
                    <a:pt x="66656" y="70144"/>
                  </a:cubicBezTo>
                  <a:cubicBezTo>
                    <a:pt x="66430" y="62600"/>
                    <a:pt x="60688" y="68117"/>
                    <a:pt x="60013" y="61587"/>
                  </a:cubicBezTo>
                  <a:cubicBezTo>
                    <a:pt x="66768" y="57196"/>
                    <a:pt x="70259" y="46950"/>
                    <a:pt x="78703" y="45936"/>
                  </a:cubicBezTo>
                  <a:cubicBezTo>
                    <a:pt x="79942" y="45598"/>
                    <a:pt x="81180" y="45035"/>
                    <a:pt x="80730" y="41095"/>
                  </a:cubicBezTo>
                  <a:cubicBezTo>
                    <a:pt x="72736" y="44135"/>
                    <a:pt x="67106" y="41207"/>
                    <a:pt x="63390" y="33663"/>
                  </a:cubicBezTo>
                  <a:cubicBezTo>
                    <a:pt x="63616" y="53705"/>
                    <a:pt x="59900" y="42446"/>
                    <a:pt x="53032" y="43910"/>
                  </a:cubicBezTo>
                  <a:cubicBezTo>
                    <a:pt x="55847" y="32763"/>
                    <a:pt x="57198" y="34902"/>
                    <a:pt x="54383" y="20715"/>
                  </a:cubicBezTo>
                  <a:cubicBezTo>
                    <a:pt x="62039" y="13059"/>
                    <a:pt x="71610" y="19589"/>
                    <a:pt x="77802" y="18351"/>
                  </a:cubicBezTo>
                  <a:cubicBezTo>
                    <a:pt x="79942" y="17900"/>
                    <a:pt x="80167" y="14297"/>
                    <a:pt x="81856" y="13284"/>
                  </a:cubicBezTo>
                  <a:cubicBezTo>
                    <a:pt x="90413" y="8330"/>
                    <a:pt x="92890" y="16099"/>
                    <a:pt x="97056" y="20940"/>
                  </a:cubicBezTo>
                  <a:cubicBezTo>
                    <a:pt x="93228" y="4952"/>
                    <a:pt x="104149" y="17450"/>
                    <a:pt x="103024" y="6528"/>
                  </a:cubicBezTo>
                  <a:cubicBezTo>
                    <a:pt x="94692" y="4502"/>
                    <a:pt x="84896" y="12158"/>
                    <a:pt x="77465" y="9118"/>
                  </a:cubicBezTo>
                  <a:cubicBezTo>
                    <a:pt x="74087" y="7654"/>
                    <a:pt x="72398" y="-2930"/>
                    <a:pt x="68682" y="786"/>
                  </a:cubicBezTo>
                  <a:cubicBezTo>
                    <a:pt x="68345" y="4839"/>
                    <a:pt x="68908" y="9343"/>
                    <a:pt x="66881" y="10131"/>
                  </a:cubicBezTo>
                  <a:cubicBezTo>
                    <a:pt x="58774" y="13509"/>
                    <a:pt x="37944" y="7429"/>
                    <a:pt x="35129" y="17900"/>
                  </a:cubicBezTo>
                  <a:cubicBezTo>
                    <a:pt x="39633" y="25106"/>
                    <a:pt x="37832" y="17225"/>
                    <a:pt x="43687" y="17000"/>
                  </a:cubicBezTo>
                  <a:cubicBezTo>
                    <a:pt x="46389" y="26457"/>
                    <a:pt x="43011" y="35015"/>
                    <a:pt x="48866" y="44135"/>
                  </a:cubicBezTo>
                  <a:cubicBezTo>
                    <a:pt x="45038" y="41658"/>
                    <a:pt x="42448" y="49089"/>
                    <a:pt x="40534" y="49539"/>
                  </a:cubicBezTo>
                  <a:cubicBezTo>
                    <a:pt x="35355" y="50890"/>
                    <a:pt x="31076" y="45936"/>
                    <a:pt x="25446" y="46499"/>
                  </a:cubicBezTo>
                  <a:cubicBezTo>
                    <a:pt x="26122" y="46499"/>
                    <a:pt x="24320" y="50778"/>
                    <a:pt x="23420" y="51341"/>
                  </a:cubicBezTo>
                  <a:cubicBezTo>
                    <a:pt x="15651" y="56520"/>
                    <a:pt x="1239" y="46950"/>
                    <a:pt x="0" y="58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5B0F19E-CA4A-48B6-846D-57921EC0795E}"/>
                </a:ext>
              </a:extLst>
            </p:cNvPr>
            <p:cNvSpPr/>
            <p:nvPr/>
          </p:nvSpPr>
          <p:spPr>
            <a:xfrm>
              <a:off x="8856017" y="833200"/>
              <a:ext cx="11259" cy="22519"/>
            </a:xfrm>
            <a:custGeom>
              <a:avLst/>
              <a:gdLst>
                <a:gd name="connsiteX0" fmla="*/ 0 w 0"/>
                <a:gd name="connsiteY0" fmla="*/ 559 h 22518"/>
                <a:gd name="connsiteX1" fmla="*/ 9345 w 0"/>
                <a:gd name="connsiteY1" fmla="*/ 29270 h 22518"/>
                <a:gd name="connsiteX2" fmla="*/ 0 w 0"/>
                <a:gd name="connsiteY2" fmla="*/ 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559"/>
                  </a:moveTo>
                  <a:cubicBezTo>
                    <a:pt x="337" y="15534"/>
                    <a:pt x="-563" y="33211"/>
                    <a:pt x="9345" y="29270"/>
                  </a:cubicBezTo>
                  <a:cubicBezTo>
                    <a:pt x="9007" y="14295"/>
                    <a:pt x="9908" y="-3382"/>
                    <a:pt x="0" y="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9757AD94-238D-40B9-8598-BACE6233F5EC}"/>
                </a:ext>
              </a:extLst>
            </p:cNvPr>
            <p:cNvSpPr/>
            <p:nvPr/>
          </p:nvSpPr>
          <p:spPr>
            <a:xfrm>
              <a:off x="3648770" y="131622"/>
              <a:ext cx="33778" cy="11259"/>
            </a:xfrm>
            <a:custGeom>
              <a:avLst/>
              <a:gdLst>
                <a:gd name="connsiteX0" fmla="*/ 25671 w 33778"/>
                <a:gd name="connsiteY0" fmla="*/ 17790 h 11259"/>
                <a:gd name="connsiteX1" fmla="*/ 38395 w 33778"/>
                <a:gd name="connsiteY1" fmla="*/ 16551 h 11259"/>
                <a:gd name="connsiteX2" fmla="*/ 23307 w 33778"/>
                <a:gd name="connsiteY2" fmla="*/ 13511 h 11259"/>
                <a:gd name="connsiteX3" fmla="*/ 12498 w 33778"/>
                <a:gd name="connsiteY3" fmla="*/ 10021 h 11259"/>
                <a:gd name="connsiteX4" fmla="*/ 20717 w 33778"/>
                <a:gd name="connsiteY4" fmla="*/ 0 h 11259"/>
                <a:gd name="connsiteX5" fmla="*/ 0 w 33778"/>
                <a:gd name="connsiteY5" fmla="*/ 20492 h 11259"/>
                <a:gd name="connsiteX6" fmla="*/ 25671 w 33778"/>
                <a:gd name="connsiteY6" fmla="*/ 177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5671" y="17790"/>
                  </a:moveTo>
                  <a:cubicBezTo>
                    <a:pt x="29950" y="17339"/>
                    <a:pt x="34229" y="16889"/>
                    <a:pt x="38395" y="16551"/>
                  </a:cubicBezTo>
                  <a:cubicBezTo>
                    <a:pt x="49879" y="9908"/>
                    <a:pt x="28036" y="12498"/>
                    <a:pt x="23307" y="13511"/>
                  </a:cubicBezTo>
                  <a:cubicBezTo>
                    <a:pt x="20154" y="11372"/>
                    <a:pt x="12498" y="19929"/>
                    <a:pt x="12498" y="10021"/>
                  </a:cubicBezTo>
                  <a:cubicBezTo>
                    <a:pt x="16213" y="8557"/>
                    <a:pt x="23307" y="13624"/>
                    <a:pt x="20717" y="0"/>
                  </a:cubicBezTo>
                  <a:cubicBezTo>
                    <a:pt x="11710" y="2815"/>
                    <a:pt x="4842" y="9683"/>
                    <a:pt x="0" y="20492"/>
                  </a:cubicBezTo>
                  <a:cubicBezTo>
                    <a:pt x="11147" y="21393"/>
                    <a:pt x="15313" y="24883"/>
                    <a:pt x="25671" y="17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50A9ECC-E249-4014-B5A0-9FDBD71AB0C4}"/>
                </a:ext>
              </a:extLst>
            </p:cNvPr>
            <p:cNvSpPr/>
            <p:nvPr/>
          </p:nvSpPr>
          <p:spPr>
            <a:xfrm>
              <a:off x="3728261" y="152101"/>
              <a:ext cx="11259" cy="11259"/>
            </a:xfrm>
            <a:custGeom>
              <a:avLst/>
              <a:gdLst>
                <a:gd name="connsiteX0" fmla="*/ 0 w 0"/>
                <a:gd name="connsiteY0" fmla="*/ 10260 h 0"/>
                <a:gd name="connsiteX1" fmla="*/ 10359 w 0"/>
                <a:gd name="connsiteY1" fmla="*/ 14 h 0"/>
                <a:gd name="connsiteX2" fmla="*/ 0 w 0"/>
                <a:gd name="connsiteY2" fmla="*/ 10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260"/>
                  </a:moveTo>
                  <a:cubicBezTo>
                    <a:pt x="3941" y="7783"/>
                    <a:pt x="13061" y="15214"/>
                    <a:pt x="10359" y="14"/>
                  </a:cubicBezTo>
                  <a:cubicBezTo>
                    <a:pt x="5067" y="-99"/>
                    <a:pt x="0" y="239"/>
                    <a:pt x="0" y="10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D8BD287-6C05-407B-97C9-0FEC85C3DE02}"/>
                </a:ext>
              </a:extLst>
            </p:cNvPr>
            <p:cNvSpPr/>
            <p:nvPr/>
          </p:nvSpPr>
          <p:spPr>
            <a:xfrm>
              <a:off x="3637623" y="122040"/>
              <a:ext cx="11259" cy="22519"/>
            </a:xfrm>
            <a:custGeom>
              <a:avLst/>
              <a:gdLst>
                <a:gd name="connsiteX0" fmla="*/ 7093 w 11259"/>
                <a:gd name="connsiteY0" fmla="*/ 30300 h 22518"/>
                <a:gd name="connsiteX1" fmla="*/ 10922 w 11259"/>
                <a:gd name="connsiteY1" fmla="*/ 16113 h 22518"/>
                <a:gd name="connsiteX2" fmla="*/ 14750 w 11259"/>
                <a:gd name="connsiteY2" fmla="*/ 1926 h 22518"/>
                <a:gd name="connsiteX3" fmla="*/ 0 w 11259"/>
                <a:gd name="connsiteY3" fmla="*/ 8006 h 22518"/>
                <a:gd name="connsiteX4" fmla="*/ 7093 w 11259"/>
                <a:gd name="connsiteY4" fmla="*/ 3030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7093" y="30300"/>
                  </a:moveTo>
                  <a:cubicBezTo>
                    <a:pt x="8107" y="24783"/>
                    <a:pt x="9345" y="20729"/>
                    <a:pt x="10922" y="16113"/>
                  </a:cubicBezTo>
                  <a:cubicBezTo>
                    <a:pt x="12498" y="11272"/>
                    <a:pt x="14975" y="10146"/>
                    <a:pt x="14750" y="1926"/>
                  </a:cubicBezTo>
                  <a:cubicBezTo>
                    <a:pt x="8557" y="-2803"/>
                    <a:pt x="5630" y="1926"/>
                    <a:pt x="0" y="8006"/>
                  </a:cubicBezTo>
                  <a:cubicBezTo>
                    <a:pt x="1013" y="18703"/>
                    <a:pt x="2702" y="27598"/>
                    <a:pt x="7093" y="303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CDBEB308-5B16-4BF1-816A-B5D84C83597E}"/>
                </a:ext>
              </a:extLst>
            </p:cNvPr>
            <p:cNvSpPr/>
            <p:nvPr/>
          </p:nvSpPr>
          <p:spPr>
            <a:xfrm>
              <a:off x="3621410" y="143762"/>
              <a:ext cx="11259" cy="11259"/>
            </a:xfrm>
            <a:custGeom>
              <a:avLst/>
              <a:gdLst>
                <a:gd name="connsiteX0" fmla="*/ 0 w 11259"/>
                <a:gd name="connsiteY0" fmla="*/ 15559 h 11259"/>
                <a:gd name="connsiteX1" fmla="*/ 6418 w 11259"/>
                <a:gd name="connsiteY1" fmla="*/ 14883 h 11259"/>
                <a:gd name="connsiteX2" fmla="*/ 8445 w 11259"/>
                <a:gd name="connsiteY2" fmla="*/ 10042 h 11259"/>
                <a:gd name="connsiteX3" fmla="*/ 16664 w 11259"/>
                <a:gd name="connsiteY3" fmla="*/ 21 h 11259"/>
                <a:gd name="connsiteX4" fmla="*/ 0 w 11259"/>
                <a:gd name="connsiteY4" fmla="*/ 1555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0" y="15559"/>
                  </a:moveTo>
                  <a:cubicBezTo>
                    <a:pt x="2139" y="15108"/>
                    <a:pt x="4279" y="15334"/>
                    <a:pt x="6418" y="14883"/>
                  </a:cubicBezTo>
                  <a:cubicBezTo>
                    <a:pt x="8332" y="14433"/>
                    <a:pt x="7882" y="10379"/>
                    <a:pt x="8445" y="10042"/>
                  </a:cubicBezTo>
                  <a:cubicBezTo>
                    <a:pt x="11935" y="7677"/>
                    <a:pt x="18916" y="14095"/>
                    <a:pt x="16664" y="21"/>
                  </a:cubicBezTo>
                  <a:cubicBezTo>
                    <a:pt x="8107" y="-317"/>
                    <a:pt x="1801" y="3399"/>
                    <a:pt x="0" y="1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CFD8DC0-D198-461F-8373-1E85CA244FCE}"/>
                </a:ext>
              </a:extLst>
            </p:cNvPr>
            <p:cNvSpPr/>
            <p:nvPr/>
          </p:nvSpPr>
          <p:spPr>
            <a:xfrm>
              <a:off x="3761973" y="14034"/>
              <a:ext cx="11259" cy="11259"/>
            </a:xfrm>
            <a:custGeom>
              <a:avLst/>
              <a:gdLst>
                <a:gd name="connsiteX0" fmla="*/ 179 w 11259"/>
                <a:gd name="connsiteY0" fmla="*/ 6796 h 0"/>
                <a:gd name="connsiteX1" fmla="*/ 8736 w 11259"/>
                <a:gd name="connsiteY1" fmla="*/ 5896 h 0"/>
                <a:gd name="connsiteX2" fmla="*/ 13014 w 11259"/>
                <a:gd name="connsiteY2" fmla="*/ 5445 h 0"/>
                <a:gd name="connsiteX3" fmla="*/ 179 w 11259"/>
                <a:gd name="connsiteY3" fmla="*/ 67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9" y="6796"/>
                  </a:moveTo>
                  <a:cubicBezTo>
                    <a:pt x="6484" y="8598"/>
                    <a:pt x="6597" y="12313"/>
                    <a:pt x="8736" y="5896"/>
                  </a:cubicBezTo>
                  <a:cubicBezTo>
                    <a:pt x="9074" y="4770"/>
                    <a:pt x="12339" y="6008"/>
                    <a:pt x="13014" y="5445"/>
                  </a:cubicBezTo>
                  <a:cubicBezTo>
                    <a:pt x="26526" y="-4125"/>
                    <a:pt x="-2524" y="604"/>
                    <a:pt x="179" y="67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93E7699-0B6F-409F-BA6D-669D979B2D0A}"/>
                </a:ext>
              </a:extLst>
            </p:cNvPr>
            <p:cNvSpPr/>
            <p:nvPr/>
          </p:nvSpPr>
          <p:spPr>
            <a:xfrm>
              <a:off x="3762272" y="33778"/>
              <a:ext cx="11259" cy="11259"/>
            </a:xfrm>
            <a:custGeom>
              <a:avLst/>
              <a:gdLst>
                <a:gd name="connsiteX0" fmla="*/ 556 w 0"/>
                <a:gd name="connsiteY0" fmla="*/ 10021 h 0"/>
                <a:gd name="connsiteX1" fmla="*/ 8775 w 0"/>
                <a:gd name="connsiteY1" fmla="*/ 0 h 0"/>
                <a:gd name="connsiteX2" fmla="*/ 556 w 0"/>
                <a:gd name="connsiteY2" fmla="*/ 100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6" y="10021"/>
                  </a:moveTo>
                  <a:cubicBezTo>
                    <a:pt x="5397" y="10809"/>
                    <a:pt x="8550" y="8107"/>
                    <a:pt x="8775" y="0"/>
                  </a:cubicBezTo>
                  <a:cubicBezTo>
                    <a:pt x="5060" y="1351"/>
                    <a:pt x="-2034" y="-3603"/>
                    <a:pt x="556" y="100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90D4D1F0-7166-40C9-AC98-E055A63C8123}"/>
                </a:ext>
              </a:extLst>
            </p:cNvPr>
            <p:cNvSpPr/>
            <p:nvPr/>
          </p:nvSpPr>
          <p:spPr>
            <a:xfrm>
              <a:off x="3917307" y="126035"/>
              <a:ext cx="22519" cy="11259"/>
            </a:xfrm>
            <a:custGeom>
              <a:avLst/>
              <a:gdLst>
                <a:gd name="connsiteX0" fmla="*/ 12836 w 22518"/>
                <a:gd name="connsiteY0" fmla="*/ 6714 h 11259"/>
                <a:gd name="connsiteX1" fmla="*/ 25446 w 22518"/>
                <a:gd name="connsiteY1" fmla="*/ 859 h 11259"/>
                <a:gd name="connsiteX2" fmla="*/ 0 w 22518"/>
                <a:gd name="connsiteY2" fmla="*/ 8065 h 11259"/>
                <a:gd name="connsiteX3" fmla="*/ 12836 w 22518"/>
                <a:gd name="connsiteY3" fmla="*/ 67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2836" y="6714"/>
                  </a:moveTo>
                  <a:cubicBezTo>
                    <a:pt x="18128" y="5250"/>
                    <a:pt x="30400" y="8966"/>
                    <a:pt x="25446" y="859"/>
                  </a:cubicBezTo>
                  <a:cubicBezTo>
                    <a:pt x="13736" y="3786"/>
                    <a:pt x="7206" y="-6572"/>
                    <a:pt x="0" y="8065"/>
                  </a:cubicBezTo>
                  <a:cubicBezTo>
                    <a:pt x="2027" y="15834"/>
                    <a:pt x="7206" y="8403"/>
                    <a:pt x="12836" y="6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D19F2052-3451-4486-A738-339982E7B14F}"/>
                </a:ext>
              </a:extLst>
            </p:cNvPr>
            <p:cNvSpPr/>
            <p:nvPr/>
          </p:nvSpPr>
          <p:spPr>
            <a:xfrm>
              <a:off x="3870693" y="0"/>
              <a:ext cx="11259" cy="11259"/>
            </a:xfrm>
            <a:custGeom>
              <a:avLst/>
              <a:gdLst>
                <a:gd name="connsiteX0" fmla="*/ 6080 w 0"/>
                <a:gd name="connsiteY0" fmla="*/ 0 h 0"/>
                <a:gd name="connsiteX1" fmla="*/ 0 w 0"/>
                <a:gd name="connsiteY1" fmla="*/ 9796 h 0"/>
                <a:gd name="connsiteX2" fmla="*/ 60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0" y="0"/>
                  </a:moveTo>
                  <a:cubicBezTo>
                    <a:pt x="2364" y="113"/>
                    <a:pt x="788" y="4053"/>
                    <a:pt x="0" y="9796"/>
                  </a:cubicBezTo>
                  <a:cubicBezTo>
                    <a:pt x="3716" y="9683"/>
                    <a:pt x="5292" y="5742"/>
                    <a:pt x="60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17E9FAC8-B8C3-4586-BE90-5911770B555D}"/>
                </a:ext>
              </a:extLst>
            </p:cNvPr>
            <p:cNvSpPr/>
            <p:nvPr/>
          </p:nvSpPr>
          <p:spPr>
            <a:xfrm>
              <a:off x="3870580" y="132536"/>
              <a:ext cx="11259" cy="11259"/>
            </a:xfrm>
            <a:custGeom>
              <a:avLst/>
              <a:gdLst>
                <a:gd name="connsiteX0" fmla="*/ 21280 w 11259"/>
                <a:gd name="connsiteY0" fmla="*/ 4153 h 0"/>
                <a:gd name="connsiteX1" fmla="*/ 0 w 11259"/>
                <a:gd name="connsiteY1" fmla="*/ 6292 h 0"/>
                <a:gd name="connsiteX2" fmla="*/ 21280 w 11259"/>
                <a:gd name="connsiteY2" fmla="*/ 4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1280" y="4153"/>
                  </a:moveTo>
                  <a:cubicBezTo>
                    <a:pt x="16551" y="2013"/>
                    <a:pt x="3490" y="-5080"/>
                    <a:pt x="0" y="6292"/>
                  </a:cubicBezTo>
                  <a:cubicBezTo>
                    <a:pt x="8219" y="-13"/>
                    <a:pt x="16439" y="18677"/>
                    <a:pt x="21280" y="4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71296B0-AF65-44D1-8D6F-7FC25F868BE4}"/>
                </a:ext>
              </a:extLst>
            </p:cNvPr>
            <p:cNvSpPr/>
            <p:nvPr/>
          </p:nvSpPr>
          <p:spPr>
            <a:xfrm>
              <a:off x="3656652" y="119064"/>
              <a:ext cx="11259" cy="11259"/>
            </a:xfrm>
            <a:custGeom>
              <a:avLst/>
              <a:gdLst>
                <a:gd name="connsiteX0" fmla="*/ 14750 w 11259"/>
                <a:gd name="connsiteY0" fmla="*/ 2988 h 0"/>
                <a:gd name="connsiteX1" fmla="*/ 0 w 11259"/>
                <a:gd name="connsiteY1" fmla="*/ 9068 h 0"/>
                <a:gd name="connsiteX2" fmla="*/ 14750 w 11259"/>
                <a:gd name="connsiteY2" fmla="*/ 29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2988"/>
                  </a:moveTo>
                  <a:cubicBezTo>
                    <a:pt x="9120" y="-615"/>
                    <a:pt x="2477" y="-3205"/>
                    <a:pt x="0" y="9068"/>
                  </a:cubicBezTo>
                  <a:cubicBezTo>
                    <a:pt x="4391" y="5915"/>
                    <a:pt x="14187" y="13346"/>
                    <a:pt x="14750" y="2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2E3C116-CDA8-4021-96B3-7BD2BA1F0ED8}"/>
                </a:ext>
              </a:extLst>
            </p:cNvPr>
            <p:cNvSpPr/>
            <p:nvPr/>
          </p:nvSpPr>
          <p:spPr>
            <a:xfrm>
              <a:off x="3769696" y="45327"/>
              <a:ext cx="33778" cy="11259"/>
            </a:xfrm>
            <a:custGeom>
              <a:avLst/>
              <a:gdLst>
                <a:gd name="connsiteX0" fmla="*/ 0 w 33778"/>
                <a:gd name="connsiteY0" fmla="*/ 11533 h 11259"/>
                <a:gd name="connsiteX1" fmla="*/ 21280 w 33778"/>
                <a:gd name="connsiteY1" fmla="*/ 9393 h 11259"/>
                <a:gd name="connsiteX2" fmla="*/ 38169 w 33778"/>
                <a:gd name="connsiteY2" fmla="*/ 3088 h 11259"/>
                <a:gd name="connsiteX3" fmla="*/ 20942 w 33778"/>
                <a:gd name="connsiteY3" fmla="*/ 161 h 11259"/>
                <a:gd name="connsiteX4" fmla="*/ 21055 w 33778"/>
                <a:gd name="connsiteY4" fmla="*/ 4777 h 11259"/>
                <a:gd name="connsiteX5" fmla="*/ 0 w 33778"/>
                <a:gd name="connsiteY5" fmla="*/ 1153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0" y="11533"/>
                  </a:moveTo>
                  <a:cubicBezTo>
                    <a:pt x="5967" y="19302"/>
                    <a:pt x="13511" y="11307"/>
                    <a:pt x="21280" y="9393"/>
                  </a:cubicBezTo>
                  <a:cubicBezTo>
                    <a:pt x="27023" y="7930"/>
                    <a:pt x="34454" y="12433"/>
                    <a:pt x="38169" y="3088"/>
                  </a:cubicBezTo>
                  <a:cubicBezTo>
                    <a:pt x="32877" y="2412"/>
                    <a:pt x="27811" y="-740"/>
                    <a:pt x="20942" y="161"/>
                  </a:cubicBezTo>
                  <a:cubicBezTo>
                    <a:pt x="20830" y="161"/>
                    <a:pt x="21168" y="4552"/>
                    <a:pt x="21055" y="4777"/>
                  </a:cubicBezTo>
                  <a:cubicBezTo>
                    <a:pt x="17227" y="14347"/>
                    <a:pt x="1126" y="-4118"/>
                    <a:pt x="0" y="115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A38D71E-A22B-494B-8D65-71EF7C477FA3}"/>
                </a:ext>
              </a:extLst>
            </p:cNvPr>
            <p:cNvSpPr/>
            <p:nvPr/>
          </p:nvSpPr>
          <p:spPr>
            <a:xfrm>
              <a:off x="3814293" y="41209"/>
              <a:ext cx="11259" cy="11259"/>
            </a:xfrm>
            <a:custGeom>
              <a:avLst/>
              <a:gdLst>
                <a:gd name="connsiteX0" fmla="*/ 103 w 11259"/>
                <a:gd name="connsiteY0" fmla="*/ 11147 h 0"/>
                <a:gd name="connsiteX1" fmla="*/ 6521 w 11259"/>
                <a:gd name="connsiteY1" fmla="*/ 10471 h 0"/>
                <a:gd name="connsiteX2" fmla="*/ 19019 w 11259"/>
                <a:gd name="connsiteY2" fmla="*/ 0 h 0"/>
                <a:gd name="connsiteX3" fmla="*/ 103 w 11259"/>
                <a:gd name="connsiteY3" fmla="*/ 111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3" y="11147"/>
                  </a:moveTo>
                  <a:cubicBezTo>
                    <a:pt x="2242" y="10922"/>
                    <a:pt x="4382" y="10696"/>
                    <a:pt x="6521" y="10471"/>
                  </a:cubicBezTo>
                  <a:cubicBezTo>
                    <a:pt x="7759" y="1239"/>
                    <a:pt x="18456" y="10359"/>
                    <a:pt x="19019" y="0"/>
                  </a:cubicBezTo>
                  <a:cubicBezTo>
                    <a:pt x="13164" y="4729"/>
                    <a:pt x="-1361" y="-7431"/>
                    <a:pt x="103" y="1114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C0E1424E-0A10-49F9-9AAF-0F10076AF002}"/>
                </a:ext>
              </a:extLst>
            </p:cNvPr>
            <p:cNvSpPr/>
            <p:nvPr/>
          </p:nvSpPr>
          <p:spPr>
            <a:xfrm>
              <a:off x="3791922" y="2027"/>
              <a:ext cx="56297" cy="11259"/>
            </a:xfrm>
            <a:custGeom>
              <a:avLst/>
              <a:gdLst>
                <a:gd name="connsiteX0" fmla="*/ 27540 w 56296"/>
                <a:gd name="connsiteY0" fmla="*/ 8332 h 11259"/>
                <a:gd name="connsiteX1" fmla="*/ 10539 w 56296"/>
                <a:gd name="connsiteY1" fmla="*/ 10021 h 11259"/>
                <a:gd name="connsiteX2" fmla="*/ 180 w 56296"/>
                <a:gd name="connsiteY2" fmla="*/ 20267 h 11259"/>
                <a:gd name="connsiteX3" fmla="*/ 44767 w 56296"/>
                <a:gd name="connsiteY3" fmla="*/ 11147 h 11259"/>
                <a:gd name="connsiteX4" fmla="*/ 63570 w 56296"/>
                <a:gd name="connsiteY4" fmla="*/ 0 h 11259"/>
                <a:gd name="connsiteX5" fmla="*/ 38124 w 56296"/>
                <a:gd name="connsiteY5" fmla="*/ 7206 h 11259"/>
                <a:gd name="connsiteX6" fmla="*/ 27540 w 56296"/>
                <a:gd name="connsiteY6" fmla="*/ 833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96" h="11259">
                  <a:moveTo>
                    <a:pt x="27540" y="8332"/>
                  </a:moveTo>
                  <a:cubicBezTo>
                    <a:pt x="25851" y="13286"/>
                    <a:pt x="13804" y="9233"/>
                    <a:pt x="10539" y="10021"/>
                  </a:cubicBezTo>
                  <a:cubicBezTo>
                    <a:pt x="7836" y="10696"/>
                    <a:pt x="-1397" y="4954"/>
                    <a:pt x="180" y="20267"/>
                  </a:cubicBezTo>
                  <a:cubicBezTo>
                    <a:pt x="17519" y="13173"/>
                    <a:pt x="29116" y="15538"/>
                    <a:pt x="44767" y="11147"/>
                  </a:cubicBezTo>
                  <a:cubicBezTo>
                    <a:pt x="50622" y="15200"/>
                    <a:pt x="64133" y="19817"/>
                    <a:pt x="63570" y="0"/>
                  </a:cubicBezTo>
                  <a:cubicBezTo>
                    <a:pt x="55238" y="3603"/>
                    <a:pt x="46906" y="6305"/>
                    <a:pt x="38124" y="7206"/>
                  </a:cubicBezTo>
                  <a:cubicBezTo>
                    <a:pt x="31143" y="7994"/>
                    <a:pt x="30468" y="-225"/>
                    <a:pt x="27540" y="83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4AEF92F-C2AF-4320-BCD3-85627650B1F1}"/>
                </a:ext>
              </a:extLst>
            </p:cNvPr>
            <p:cNvSpPr/>
            <p:nvPr/>
          </p:nvSpPr>
          <p:spPr>
            <a:xfrm>
              <a:off x="3747206" y="150040"/>
              <a:ext cx="11259" cy="11259"/>
            </a:xfrm>
            <a:custGeom>
              <a:avLst/>
              <a:gdLst>
                <a:gd name="connsiteX0" fmla="*/ 84 w 0"/>
                <a:gd name="connsiteY0" fmla="*/ 5790 h 0"/>
                <a:gd name="connsiteX1" fmla="*/ 2336 w 0"/>
                <a:gd name="connsiteY1" fmla="*/ 10181 h 0"/>
                <a:gd name="connsiteX2" fmla="*/ 6615 w 0"/>
                <a:gd name="connsiteY2" fmla="*/ 9731 h 0"/>
                <a:gd name="connsiteX3" fmla="*/ 84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4" y="5790"/>
                  </a:move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844"/>
                    <a:pt x="6615" y="9731"/>
                  </a:cubicBezTo>
                  <a:cubicBezTo>
                    <a:pt x="9542" y="-1866"/>
                    <a:pt x="-1042" y="-2992"/>
                    <a:pt x="84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030E3561-A277-40A5-BBDC-5033F54578F1}"/>
                </a:ext>
              </a:extLst>
            </p:cNvPr>
            <p:cNvSpPr/>
            <p:nvPr/>
          </p:nvSpPr>
          <p:spPr>
            <a:xfrm>
              <a:off x="3840592" y="38395"/>
              <a:ext cx="11259" cy="11259"/>
            </a:xfrm>
            <a:custGeom>
              <a:avLst/>
              <a:gdLst>
                <a:gd name="connsiteX0" fmla="*/ 20305 w 11259"/>
                <a:gd name="connsiteY0" fmla="*/ 0 h 0"/>
                <a:gd name="connsiteX1" fmla="*/ 9609 w 11259"/>
                <a:gd name="connsiteY1" fmla="*/ 1126 h 0"/>
                <a:gd name="connsiteX2" fmla="*/ 20305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0305" y="0"/>
                  </a:moveTo>
                  <a:cubicBezTo>
                    <a:pt x="16815" y="450"/>
                    <a:pt x="13212" y="563"/>
                    <a:pt x="9609" y="1126"/>
                  </a:cubicBezTo>
                  <a:cubicBezTo>
                    <a:pt x="-16513" y="5179"/>
                    <a:pt x="18729" y="10809"/>
                    <a:pt x="2030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5E4C327-DEB2-4988-A842-6CC729E2EEE8}"/>
                </a:ext>
              </a:extLst>
            </p:cNvPr>
            <p:cNvSpPr/>
            <p:nvPr/>
          </p:nvSpPr>
          <p:spPr>
            <a:xfrm>
              <a:off x="3845134" y="68381"/>
              <a:ext cx="11259" cy="11259"/>
            </a:xfrm>
            <a:custGeom>
              <a:avLst/>
              <a:gdLst>
                <a:gd name="connsiteX0" fmla="*/ 0 w 11259"/>
                <a:gd name="connsiteY0" fmla="*/ 8521 h 0"/>
                <a:gd name="connsiteX1" fmla="*/ 14750 w 11259"/>
                <a:gd name="connsiteY1" fmla="*/ 2441 h 0"/>
                <a:gd name="connsiteX2" fmla="*/ 0 w 11259"/>
                <a:gd name="connsiteY2" fmla="*/ 85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8521"/>
                  </a:moveTo>
                  <a:cubicBezTo>
                    <a:pt x="7206" y="8296"/>
                    <a:pt x="11597" y="16515"/>
                    <a:pt x="14750" y="2441"/>
                  </a:cubicBezTo>
                  <a:cubicBezTo>
                    <a:pt x="8895" y="-1613"/>
                    <a:pt x="3716" y="-1275"/>
                    <a:pt x="0" y="8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D55CBB7-331D-4A99-B86E-17837C999D30}"/>
                </a:ext>
              </a:extLst>
            </p:cNvPr>
            <p:cNvSpPr/>
            <p:nvPr/>
          </p:nvSpPr>
          <p:spPr>
            <a:xfrm>
              <a:off x="3746815" y="79041"/>
              <a:ext cx="45038" cy="11259"/>
            </a:xfrm>
            <a:custGeom>
              <a:avLst/>
              <a:gdLst>
                <a:gd name="connsiteX0" fmla="*/ 49341 w 45037"/>
                <a:gd name="connsiteY0" fmla="*/ 2815 h 11259"/>
                <a:gd name="connsiteX1" fmla="*/ 38644 w 45037"/>
                <a:gd name="connsiteY1" fmla="*/ 3941 h 11259"/>
                <a:gd name="connsiteX2" fmla="*/ 32114 w 45037"/>
                <a:gd name="connsiteY2" fmla="*/ 0 h 11259"/>
                <a:gd name="connsiteX3" fmla="*/ 30087 w 45037"/>
                <a:gd name="connsiteY3" fmla="*/ 4842 h 11259"/>
                <a:gd name="connsiteX4" fmla="*/ 27835 w 45037"/>
                <a:gd name="connsiteY4" fmla="*/ 450 h 11259"/>
                <a:gd name="connsiteX5" fmla="*/ 19503 w 45037"/>
                <a:gd name="connsiteY5" fmla="*/ 5855 h 11259"/>
                <a:gd name="connsiteX6" fmla="*/ 10834 w 45037"/>
                <a:gd name="connsiteY6" fmla="*/ 2139 h 11259"/>
                <a:gd name="connsiteX7" fmla="*/ 8807 w 45037"/>
                <a:gd name="connsiteY7" fmla="*/ 6981 h 11259"/>
                <a:gd name="connsiteX8" fmla="*/ 588 w 45037"/>
                <a:gd name="connsiteY8" fmla="*/ 17002 h 11259"/>
                <a:gd name="connsiteX9" fmla="*/ 32339 w 45037"/>
                <a:gd name="connsiteY9" fmla="*/ 9233 h 11259"/>
                <a:gd name="connsiteX10" fmla="*/ 49341 w 45037"/>
                <a:gd name="connsiteY10" fmla="*/ 28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11259">
                  <a:moveTo>
                    <a:pt x="49341" y="2815"/>
                  </a:moveTo>
                  <a:cubicBezTo>
                    <a:pt x="46076" y="-2027"/>
                    <a:pt x="42135" y="3716"/>
                    <a:pt x="38644" y="3941"/>
                  </a:cubicBezTo>
                  <a:cubicBezTo>
                    <a:pt x="35604" y="4166"/>
                    <a:pt x="34028" y="113"/>
                    <a:pt x="32114" y="0"/>
                  </a:cubicBezTo>
                  <a:cubicBezTo>
                    <a:pt x="32339" y="0"/>
                    <a:pt x="31664" y="4616"/>
                    <a:pt x="30087" y="4842"/>
                  </a:cubicBezTo>
                  <a:cubicBezTo>
                    <a:pt x="28961" y="4954"/>
                    <a:pt x="27160" y="563"/>
                    <a:pt x="27835" y="450"/>
                  </a:cubicBezTo>
                  <a:cubicBezTo>
                    <a:pt x="24007" y="1351"/>
                    <a:pt x="23219" y="5967"/>
                    <a:pt x="19503" y="5855"/>
                  </a:cubicBezTo>
                  <a:cubicBezTo>
                    <a:pt x="16351" y="5742"/>
                    <a:pt x="15563" y="225"/>
                    <a:pt x="10834" y="2139"/>
                  </a:cubicBezTo>
                  <a:cubicBezTo>
                    <a:pt x="10834" y="2139"/>
                    <a:pt x="10046" y="6193"/>
                    <a:pt x="8807" y="6981"/>
                  </a:cubicBezTo>
                  <a:cubicBezTo>
                    <a:pt x="3965" y="10133"/>
                    <a:pt x="-1889" y="2702"/>
                    <a:pt x="588" y="17002"/>
                  </a:cubicBezTo>
                  <a:cubicBezTo>
                    <a:pt x="8694" y="22631"/>
                    <a:pt x="21418" y="12498"/>
                    <a:pt x="32339" y="9233"/>
                  </a:cubicBezTo>
                  <a:cubicBezTo>
                    <a:pt x="38644" y="7206"/>
                    <a:pt x="45287" y="12498"/>
                    <a:pt x="49341" y="28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F757FFD6-D28D-4CFA-897A-33BD23728668}"/>
                </a:ext>
              </a:extLst>
            </p:cNvPr>
            <p:cNvSpPr/>
            <p:nvPr/>
          </p:nvSpPr>
          <p:spPr>
            <a:xfrm>
              <a:off x="3766581" y="101149"/>
              <a:ext cx="11259" cy="11259"/>
            </a:xfrm>
            <a:custGeom>
              <a:avLst/>
              <a:gdLst>
                <a:gd name="connsiteX0" fmla="*/ 10996 w 11259"/>
                <a:gd name="connsiteY0" fmla="*/ 974 h 0"/>
                <a:gd name="connsiteX1" fmla="*/ 638 w 11259"/>
                <a:gd name="connsiteY1" fmla="*/ 11220 h 0"/>
                <a:gd name="connsiteX2" fmla="*/ 21918 w 11259"/>
                <a:gd name="connsiteY2" fmla="*/ 9081 h 0"/>
                <a:gd name="connsiteX3" fmla="*/ 10996 w 11259"/>
                <a:gd name="connsiteY3" fmla="*/ 9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996" y="974"/>
                  </a:moveTo>
                  <a:cubicBezTo>
                    <a:pt x="6155" y="1425"/>
                    <a:pt x="-2402" y="-827"/>
                    <a:pt x="638" y="11220"/>
                  </a:cubicBezTo>
                  <a:cubicBezTo>
                    <a:pt x="11447" y="10432"/>
                    <a:pt x="12573" y="4239"/>
                    <a:pt x="21918" y="9081"/>
                  </a:cubicBezTo>
                  <a:cubicBezTo>
                    <a:pt x="24170" y="-3530"/>
                    <a:pt x="15838" y="524"/>
                    <a:pt x="10996" y="9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DAB810F7-5EBC-4334-B6F6-F09ED0DE3734}"/>
                </a:ext>
              </a:extLst>
            </p:cNvPr>
            <p:cNvSpPr/>
            <p:nvPr/>
          </p:nvSpPr>
          <p:spPr>
            <a:xfrm>
              <a:off x="3759450" y="126143"/>
              <a:ext cx="22519" cy="11259"/>
            </a:xfrm>
            <a:custGeom>
              <a:avLst/>
              <a:gdLst>
                <a:gd name="connsiteX0" fmla="*/ 23307 w 22518"/>
                <a:gd name="connsiteY0" fmla="*/ 3115 h 11259"/>
                <a:gd name="connsiteX1" fmla="*/ 0 w 22518"/>
                <a:gd name="connsiteY1" fmla="*/ 10096 h 11259"/>
                <a:gd name="connsiteX2" fmla="*/ 4391 w 22518"/>
                <a:gd name="connsiteY2" fmla="*/ 14262 h 11259"/>
                <a:gd name="connsiteX3" fmla="*/ 23307 w 22518"/>
                <a:gd name="connsiteY3" fmla="*/ 31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3307" y="3115"/>
                  </a:moveTo>
                  <a:cubicBezTo>
                    <a:pt x="14525" y="8295"/>
                    <a:pt x="2927" y="-10959"/>
                    <a:pt x="0" y="10096"/>
                  </a:cubicBezTo>
                  <a:cubicBezTo>
                    <a:pt x="1689" y="10997"/>
                    <a:pt x="4166" y="9758"/>
                    <a:pt x="4391" y="14262"/>
                  </a:cubicBezTo>
                  <a:cubicBezTo>
                    <a:pt x="11259" y="11335"/>
                    <a:pt x="22068" y="9871"/>
                    <a:pt x="23307" y="3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164556E6-CBA8-4E86-AF9C-B135DEC64C3E}"/>
                </a:ext>
              </a:extLst>
            </p:cNvPr>
            <p:cNvSpPr/>
            <p:nvPr/>
          </p:nvSpPr>
          <p:spPr>
            <a:xfrm>
              <a:off x="3772849" y="147160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3941" y="13736"/>
                    <a:pt x="13286" y="9908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690CCD21-3E0C-4402-AECB-CD4E007696FD}"/>
                </a:ext>
              </a:extLst>
            </p:cNvPr>
            <p:cNvSpPr/>
            <p:nvPr/>
          </p:nvSpPr>
          <p:spPr>
            <a:xfrm>
              <a:off x="4466930" y="203683"/>
              <a:ext cx="33778" cy="11259"/>
            </a:xfrm>
            <a:custGeom>
              <a:avLst/>
              <a:gdLst>
                <a:gd name="connsiteX0" fmla="*/ 12559 w 33778"/>
                <a:gd name="connsiteY0" fmla="*/ 7206 h 11259"/>
                <a:gd name="connsiteX1" fmla="*/ 61 w 33778"/>
                <a:gd name="connsiteY1" fmla="*/ 17677 h 11259"/>
                <a:gd name="connsiteX2" fmla="*/ 23480 w 33778"/>
                <a:gd name="connsiteY2" fmla="*/ 15313 h 11259"/>
                <a:gd name="connsiteX3" fmla="*/ 44423 w 33778"/>
                <a:gd name="connsiteY3" fmla="*/ 3941 h 11259"/>
                <a:gd name="connsiteX4" fmla="*/ 37892 w 33778"/>
                <a:gd name="connsiteY4" fmla="*/ 0 h 11259"/>
                <a:gd name="connsiteX5" fmla="*/ 31700 w 33778"/>
                <a:gd name="connsiteY5" fmla="*/ 5292 h 11259"/>
                <a:gd name="connsiteX6" fmla="*/ 12559 w 33778"/>
                <a:gd name="connsiteY6" fmla="*/ 720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2559" y="7206"/>
                  </a:moveTo>
                  <a:cubicBezTo>
                    <a:pt x="8505" y="7093"/>
                    <a:pt x="-840" y="2477"/>
                    <a:pt x="61" y="17677"/>
                  </a:cubicBezTo>
                  <a:cubicBezTo>
                    <a:pt x="6253" y="16664"/>
                    <a:pt x="15261" y="16551"/>
                    <a:pt x="23480" y="15313"/>
                  </a:cubicBezTo>
                  <a:cubicBezTo>
                    <a:pt x="31362" y="14074"/>
                    <a:pt x="45886" y="19704"/>
                    <a:pt x="44423" y="3941"/>
                  </a:cubicBezTo>
                  <a:cubicBezTo>
                    <a:pt x="41495" y="4391"/>
                    <a:pt x="39694" y="2252"/>
                    <a:pt x="37892" y="0"/>
                  </a:cubicBezTo>
                  <a:cubicBezTo>
                    <a:pt x="37892" y="6643"/>
                    <a:pt x="34515" y="3603"/>
                    <a:pt x="31700" y="5292"/>
                  </a:cubicBezTo>
                  <a:cubicBezTo>
                    <a:pt x="23255" y="10133"/>
                    <a:pt x="20440" y="7544"/>
                    <a:pt x="12559" y="720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DD30134-0045-4F7F-8D23-A0FD5152BD2F}"/>
                </a:ext>
              </a:extLst>
            </p:cNvPr>
            <p:cNvSpPr/>
            <p:nvPr/>
          </p:nvSpPr>
          <p:spPr>
            <a:xfrm>
              <a:off x="6533541" y="109474"/>
              <a:ext cx="33778" cy="33778"/>
            </a:xfrm>
            <a:custGeom>
              <a:avLst/>
              <a:gdLst>
                <a:gd name="connsiteX0" fmla="*/ 0 w 33778"/>
                <a:gd name="connsiteY0" fmla="*/ 29130 h 33778"/>
                <a:gd name="connsiteX1" fmla="*/ 34116 w 33778"/>
                <a:gd name="connsiteY1" fmla="*/ 32282 h 33778"/>
                <a:gd name="connsiteX2" fmla="*/ 27473 w 33778"/>
                <a:gd name="connsiteY2" fmla="*/ 14155 h 33778"/>
                <a:gd name="connsiteX3" fmla="*/ 18803 w 33778"/>
                <a:gd name="connsiteY3" fmla="*/ 756 h 33778"/>
                <a:gd name="connsiteX4" fmla="*/ 21168 w 33778"/>
                <a:gd name="connsiteY4" fmla="*/ 19109 h 33778"/>
                <a:gd name="connsiteX5" fmla="*/ 0 w 33778"/>
                <a:gd name="connsiteY5" fmla="*/ 2913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33778">
                  <a:moveTo>
                    <a:pt x="0" y="29130"/>
                  </a:moveTo>
                  <a:cubicBezTo>
                    <a:pt x="5180" y="44668"/>
                    <a:pt x="26010" y="37799"/>
                    <a:pt x="34116" y="32282"/>
                  </a:cubicBezTo>
                  <a:cubicBezTo>
                    <a:pt x="35805" y="17420"/>
                    <a:pt x="28487" y="22937"/>
                    <a:pt x="27473" y="14155"/>
                  </a:cubicBezTo>
                  <a:cubicBezTo>
                    <a:pt x="23307" y="12466"/>
                    <a:pt x="25559" y="-3635"/>
                    <a:pt x="18803" y="756"/>
                  </a:cubicBezTo>
                  <a:cubicBezTo>
                    <a:pt x="18015" y="10439"/>
                    <a:pt x="20380" y="12916"/>
                    <a:pt x="21168" y="19109"/>
                  </a:cubicBezTo>
                  <a:cubicBezTo>
                    <a:pt x="20267" y="35097"/>
                    <a:pt x="7319" y="26315"/>
                    <a:pt x="0" y="291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E2EE845-F232-45AB-8554-123FA79371B9}"/>
                </a:ext>
              </a:extLst>
            </p:cNvPr>
            <p:cNvSpPr/>
            <p:nvPr/>
          </p:nvSpPr>
          <p:spPr>
            <a:xfrm>
              <a:off x="6546602" y="161009"/>
              <a:ext cx="11259" cy="33778"/>
            </a:xfrm>
            <a:custGeom>
              <a:avLst/>
              <a:gdLst>
                <a:gd name="connsiteX0" fmla="*/ 0 w 11259"/>
                <a:gd name="connsiteY0" fmla="*/ 0 h 33778"/>
                <a:gd name="connsiteX1" fmla="*/ 10922 w 11259"/>
                <a:gd name="connsiteY1" fmla="*/ 17902 h 33778"/>
                <a:gd name="connsiteX2" fmla="*/ 21843 w 11259"/>
                <a:gd name="connsiteY2" fmla="*/ 35805 h 33778"/>
                <a:gd name="connsiteX3" fmla="*/ 0 w 11259"/>
                <a:gd name="connsiteY3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0"/>
                  </a:moveTo>
                  <a:cubicBezTo>
                    <a:pt x="2027" y="9683"/>
                    <a:pt x="7431" y="11822"/>
                    <a:pt x="10922" y="17902"/>
                  </a:cubicBezTo>
                  <a:cubicBezTo>
                    <a:pt x="14074" y="23420"/>
                    <a:pt x="15651" y="37719"/>
                    <a:pt x="21843" y="35805"/>
                  </a:cubicBezTo>
                  <a:cubicBezTo>
                    <a:pt x="21168" y="9008"/>
                    <a:pt x="10697" y="427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0C7F3807-ADE8-4029-95A4-4E806E203E8A}"/>
                </a:ext>
              </a:extLst>
            </p:cNvPr>
            <p:cNvSpPr/>
            <p:nvPr/>
          </p:nvSpPr>
          <p:spPr>
            <a:xfrm>
              <a:off x="6567319" y="108886"/>
              <a:ext cx="11259" cy="11259"/>
            </a:xfrm>
            <a:custGeom>
              <a:avLst/>
              <a:gdLst>
                <a:gd name="connsiteX0" fmla="*/ 8783 w 0"/>
                <a:gd name="connsiteY0" fmla="*/ 18683 h 11259"/>
                <a:gd name="connsiteX1" fmla="*/ 0 w 0"/>
                <a:gd name="connsiteY1" fmla="*/ 668 h 11259"/>
                <a:gd name="connsiteX2" fmla="*/ 8783 w 0"/>
                <a:gd name="connsiteY2" fmla="*/ 1868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83" y="18683"/>
                  </a:moveTo>
                  <a:cubicBezTo>
                    <a:pt x="7882" y="7987"/>
                    <a:pt x="7093" y="-2822"/>
                    <a:pt x="0" y="668"/>
                  </a:cubicBezTo>
                  <a:cubicBezTo>
                    <a:pt x="338" y="12378"/>
                    <a:pt x="3265" y="18345"/>
                    <a:pt x="8783" y="18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BBBAED55-B210-44FF-A681-6B60E725D3A6}"/>
                </a:ext>
              </a:extLst>
            </p:cNvPr>
            <p:cNvSpPr/>
            <p:nvPr/>
          </p:nvSpPr>
          <p:spPr>
            <a:xfrm>
              <a:off x="6490642" y="112481"/>
              <a:ext cx="11259" cy="22519"/>
            </a:xfrm>
            <a:custGeom>
              <a:avLst/>
              <a:gdLst>
                <a:gd name="connsiteX0" fmla="*/ 21618 w 11259"/>
                <a:gd name="connsiteY0" fmla="*/ 31526 h 22518"/>
                <a:gd name="connsiteX1" fmla="*/ 6305 w 11259"/>
                <a:gd name="connsiteY1" fmla="*/ 0 h 22518"/>
                <a:gd name="connsiteX2" fmla="*/ 0 w 11259"/>
                <a:gd name="connsiteY2" fmla="*/ 9458 h 22518"/>
                <a:gd name="connsiteX3" fmla="*/ 338 w 11259"/>
                <a:gd name="connsiteY3" fmla="*/ 32427 h 22518"/>
                <a:gd name="connsiteX4" fmla="*/ 21618 w 11259"/>
                <a:gd name="connsiteY4" fmla="*/ 3152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1618" y="31526"/>
                  </a:moveTo>
                  <a:cubicBezTo>
                    <a:pt x="15988" y="22068"/>
                    <a:pt x="15313" y="1689"/>
                    <a:pt x="6305" y="0"/>
                  </a:cubicBezTo>
                  <a:cubicBezTo>
                    <a:pt x="4842" y="4391"/>
                    <a:pt x="2477" y="7093"/>
                    <a:pt x="0" y="9458"/>
                  </a:cubicBezTo>
                  <a:cubicBezTo>
                    <a:pt x="4054" y="18015"/>
                    <a:pt x="338" y="21055"/>
                    <a:pt x="338" y="32427"/>
                  </a:cubicBezTo>
                  <a:cubicBezTo>
                    <a:pt x="11147" y="32314"/>
                    <a:pt x="12498" y="26122"/>
                    <a:pt x="21618" y="31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68F0A42-EE73-4413-8002-9B3D42F5D23A}"/>
                </a:ext>
              </a:extLst>
            </p:cNvPr>
            <p:cNvSpPr/>
            <p:nvPr/>
          </p:nvSpPr>
          <p:spPr>
            <a:xfrm>
              <a:off x="6487715" y="161456"/>
              <a:ext cx="67556" cy="56297"/>
            </a:xfrm>
            <a:custGeom>
              <a:avLst/>
              <a:gdLst>
                <a:gd name="connsiteX0" fmla="*/ 17001 w 67556"/>
                <a:gd name="connsiteY0" fmla="*/ 56526 h 56297"/>
                <a:gd name="connsiteX1" fmla="*/ 21168 w 67556"/>
                <a:gd name="connsiteY1" fmla="*/ 47181 h 56297"/>
                <a:gd name="connsiteX2" fmla="*/ 21055 w 67556"/>
                <a:gd name="connsiteY2" fmla="*/ 37948 h 56297"/>
                <a:gd name="connsiteX3" fmla="*/ 25334 w 67556"/>
                <a:gd name="connsiteY3" fmla="*/ 37723 h 56297"/>
                <a:gd name="connsiteX4" fmla="*/ 25108 w 67556"/>
                <a:gd name="connsiteY4" fmla="*/ 23874 h 56297"/>
                <a:gd name="connsiteX5" fmla="*/ 44700 w 67556"/>
                <a:gd name="connsiteY5" fmla="*/ 55288 h 56297"/>
                <a:gd name="connsiteX6" fmla="*/ 68232 w 67556"/>
                <a:gd name="connsiteY6" fmla="*/ 58891 h 56297"/>
                <a:gd name="connsiteX7" fmla="*/ 65642 w 67556"/>
                <a:gd name="connsiteY7" fmla="*/ 26802 h 56297"/>
                <a:gd name="connsiteX8" fmla="*/ 48640 w 67556"/>
                <a:gd name="connsiteY8" fmla="*/ 32093 h 56297"/>
                <a:gd name="connsiteX9" fmla="*/ 33328 w 67556"/>
                <a:gd name="connsiteY9" fmla="*/ 567 h 56297"/>
                <a:gd name="connsiteX10" fmla="*/ 24883 w 67556"/>
                <a:gd name="connsiteY10" fmla="*/ 5521 h 56297"/>
                <a:gd name="connsiteX11" fmla="*/ 16326 w 67556"/>
                <a:gd name="connsiteY11" fmla="*/ 1243 h 56297"/>
                <a:gd name="connsiteX12" fmla="*/ 5967 w 67556"/>
                <a:gd name="connsiteY12" fmla="*/ 20046 h 56297"/>
                <a:gd name="connsiteX13" fmla="*/ 18803 w 67556"/>
                <a:gd name="connsiteY13" fmla="*/ 24099 h 56297"/>
                <a:gd name="connsiteX14" fmla="*/ 10358 w 67556"/>
                <a:gd name="connsiteY14" fmla="*/ 29053 h 56297"/>
                <a:gd name="connsiteX15" fmla="*/ 14862 w 67556"/>
                <a:gd name="connsiteY15" fmla="*/ 42677 h 56297"/>
                <a:gd name="connsiteX16" fmla="*/ 6305 w 67556"/>
                <a:gd name="connsiteY16" fmla="*/ 43015 h 56297"/>
                <a:gd name="connsiteX17" fmla="*/ 0 w 67556"/>
                <a:gd name="connsiteY17" fmla="*/ 52473 h 56297"/>
                <a:gd name="connsiteX18" fmla="*/ 17001 w 67556"/>
                <a:gd name="connsiteY18" fmla="*/ 56526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556" h="56297">
                  <a:moveTo>
                    <a:pt x="17001" y="56526"/>
                  </a:moveTo>
                  <a:cubicBezTo>
                    <a:pt x="17001" y="50784"/>
                    <a:pt x="19929" y="50334"/>
                    <a:pt x="21168" y="47181"/>
                  </a:cubicBezTo>
                  <a:cubicBezTo>
                    <a:pt x="21843" y="45492"/>
                    <a:pt x="20379" y="39637"/>
                    <a:pt x="21055" y="37948"/>
                  </a:cubicBezTo>
                  <a:cubicBezTo>
                    <a:pt x="21618" y="36710"/>
                    <a:pt x="24996" y="39187"/>
                    <a:pt x="25334" y="37723"/>
                  </a:cubicBezTo>
                  <a:cubicBezTo>
                    <a:pt x="26234" y="34120"/>
                    <a:pt x="24433" y="27702"/>
                    <a:pt x="25108" y="23874"/>
                  </a:cubicBezTo>
                  <a:cubicBezTo>
                    <a:pt x="37831" y="11151"/>
                    <a:pt x="39858" y="37723"/>
                    <a:pt x="44700" y="55288"/>
                  </a:cubicBezTo>
                  <a:cubicBezTo>
                    <a:pt x="52581" y="45830"/>
                    <a:pt x="59787" y="56414"/>
                    <a:pt x="68232" y="58891"/>
                  </a:cubicBezTo>
                  <a:cubicBezTo>
                    <a:pt x="68007" y="46731"/>
                    <a:pt x="68682" y="32656"/>
                    <a:pt x="65642" y="26802"/>
                  </a:cubicBezTo>
                  <a:cubicBezTo>
                    <a:pt x="62602" y="34008"/>
                    <a:pt x="54833" y="31305"/>
                    <a:pt x="48640" y="32093"/>
                  </a:cubicBezTo>
                  <a:cubicBezTo>
                    <a:pt x="42335" y="31305"/>
                    <a:pt x="39182" y="9124"/>
                    <a:pt x="33328" y="567"/>
                  </a:cubicBezTo>
                  <a:cubicBezTo>
                    <a:pt x="28824" y="-2023"/>
                    <a:pt x="27811" y="5071"/>
                    <a:pt x="24883" y="5521"/>
                  </a:cubicBezTo>
                  <a:cubicBezTo>
                    <a:pt x="20830" y="6197"/>
                    <a:pt x="18465" y="117"/>
                    <a:pt x="16326" y="1243"/>
                  </a:cubicBezTo>
                  <a:cubicBezTo>
                    <a:pt x="11935" y="3495"/>
                    <a:pt x="6756" y="6985"/>
                    <a:pt x="5967" y="20046"/>
                  </a:cubicBezTo>
                  <a:cubicBezTo>
                    <a:pt x="11259" y="19258"/>
                    <a:pt x="16214" y="18920"/>
                    <a:pt x="18803" y="24099"/>
                  </a:cubicBezTo>
                  <a:cubicBezTo>
                    <a:pt x="18240" y="30405"/>
                    <a:pt x="13511" y="28153"/>
                    <a:pt x="10358" y="29053"/>
                  </a:cubicBezTo>
                  <a:cubicBezTo>
                    <a:pt x="11147" y="35021"/>
                    <a:pt x="14187" y="36147"/>
                    <a:pt x="14862" y="42677"/>
                  </a:cubicBezTo>
                  <a:cubicBezTo>
                    <a:pt x="14524" y="54500"/>
                    <a:pt x="11147" y="36485"/>
                    <a:pt x="6305" y="43015"/>
                  </a:cubicBezTo>
                  <a:cubicBezTo>
                    <a:pt x="5404" y="48757"/>
                    <a:pt x="3715" y="52586"/>
                    <a:pt x="0" y="52473"/>
                  </a:cubicBezTo>
                  <a:cubicBezTo>
                    <a:pt x="2477" y="71051"/>
                    <a:pt x="8557" y="51685"/>
                    <a:pt x="17001" y="56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7FEFA616-D6F9-4975-80D9-39A07992E3A3}"/>
                </a:ext>
              </a:extLst>
            </p:cNvPr>
            <p:cNvSpPr/>
            <p:nvPr/>
          </p:nvSpPr>
          <p:spPr>
            <a:xfrm>
              <a:off x="6525272" y="137897"/>
              <a:ext cx="11259" cy="11259"/>
            </a:xfrm>
            <a:custGeom>
              <a:avLst/>
              <a:gdLst>
                <a:gd name="connsiteX0" fmla="*/ 2076 w 0"/>
                <a:gd name="connsiteY0" fmla="*/ 14668 h 11259"/>
                <a:gd name="connsiteX1" fmla="*/ 6129 w 0"/>
                <a:gd name="connsiteY1" fmla="*/ 706 h 11259"/>
                <a:gd name="connsiteX2" fmla="*/ 2076 w 0"/>
                <a:gd name="connsiteY2" fmla="*/ 146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76" y="14668"/>
                  </a:moveTo>
                  <a:cubicBezTo>
                    <a:pt x="4666" y="12528"/>
                    <a:pt x="6354" y="8588"/>
                    <a:pt x="6129" y="706"/>
                  </a:cubicBezTo>
                  <a:cubicBezTo>
                    <a:pt x="-1302" y="-2897"/>
                    <a:pt x="-1077" y="8137"/>
                    <a:pt x="2076" y="146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0630FCAC-1CD2-4D01-84A2-05BE00F19362}"/>
                </a:ext>
              </a:extLst>
            </p:cNvPr>
            <p:cNvSpPr/>
            <p:nvPr/>
          </p:nvSpPr>
          <p:spPr>
            <a:xfrm>
              <a:off x="6485238" y="187304"/>
              <a:ext cx="11259" cy="11259"/>
            </a:xfrm>
            <a:custGeom>
              <a:avLst/>
              <a:gdLst>
                <a:gd name="connsiteX0" fmla="*/ 0 w 0"/>
                <a:gd name="connsiteY0" fmla="*/ 3881 h 0"/>
                <a:gd name="connsiteX1" fmla="*/ 0 w 0"/>
                <a:gd name="connsiteY1" fmla="*/ 3881 h 0"/>
                <a:gd name="connsiteX2" fmla="*/ 0 w 0"/>
                <a:gd name="connsiteY2" fmla="*/ 3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81"/>
                  </a:moveTo>
                  <a:cubicBezTo>
                    <a:pt x="6643" y="20657"/>
                    <a:pt x="6981" y="-10419"/>
                    <a:pt x="0" y="3881"/>
                  </a:cubicBezTo>
                  <a:lnTo>
                    <a:pt x="0" y="3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4D166FE3-9E6F-47BE-BA7F-45843BF0912D}"/>
                </a:ext>
              </a:extLst>
            </p:cNvPr>
            <p:cNvSpPr/>
            <p:nvPr/>
          </p:nvSpPr>
          <p:spPr>
            <a:xfrm>
              <a:off x="6467897" y="186668"/>
              <a:ext cx="11259" cy="22519"/>
            </a:xfrm>
            <a:custGeom>
              <a:avLst/>
              <a:gdLst>
                <a:gd name="connsiteX0" fmla="*/ 227 w 11259"/>
                <a:gd name="connsiteY0" fmla="*/ 688 h 22518"/>
                <a:gd name="connsiteX1" fmla="*/ 2704 w 11259"/>
                <a:gd name="connsiteY1" fmla="*/ 28161 h 22518"/>
                <a:gd name="connsiteX2" fmla="*/ 17679 w 11259"/>
                <a:gd name="connsiteY2" fmla="*/ 27486 h 22518"/>
                <a:gd name="connsiteX3" fmla="*/ 15315 w 11259"/>
                <a:gd name="connsiteY3" fmla="*/ 9246 h 22518"/>
                <a:gd name="connsiteX4" fmla="*/ 227 w 11259"/>
                <a:gd name="connsiteY4" fmla="*/ 68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7" y="688"/>
                  </a:moveTo>
                  <a:cubicBezTo>
                    <a:pt x="-1124" y="14763"/>
                    <a:pt x="4055" y="14087"/>
                    <a:pt x="2704" y="28161"/>
                  </a:cubicBezTo>
                  <a:cubicBezTo>
                    <a:pt x="7658" y="27936"/>
                    <a:pt x="12612" y="27711"/>
                    <a:pt x="17679" y="27486"/>
                  </a:cubicBezTo>
                  <a:cubicBezTo>
                    <a:pt x="15990" y="23432"/>
                    <a:pt x="15202" y="17240"/>
                    <a:pt x="15315" y="9246"/>
                  </a:cubicBezTo>
                  <a:cubicBezTo>
                    <a:pt x="5744" y="16452"/>
                    <a:pt x="8559" y="-3928"/>
                    <a:pt x="227" y="6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876F6391-A400-4753-BE9A-174A6F3639D4}"/>
                </a:ext>
              </a:extLst>
            </p:cNvPr>
            <p:cNvSpPr/>
            <p:nvPr/>
          </p:nvSpPr>
          <p:spPr>
            <a:xfrm>
              <a:off x="6326997" y="173820"/>
              <a:ext cx="11259" cy="11259"/>
            </a:xfrm>
            <a:custGeom>
              <a:avLst/>
              <a:gdLst>
                <a:gd name="connsiteX0" fmla="*/ 159 w 11259"/>
                <a:gd name="connsiteY0" fmla="*/ 1038 h 11259"/>
                <a:gd name="connsiteX1" fmla="*/ 2523 w 11259"/>
                <a:gd name="connsiteY1" fmla="*/ 19391 h 11259"/>
                <a:gd name="connsiteX2" fmla="*/ 12995 w 11259"/>
                <a:gd name="connsiteY2" fmla="*/ 5091 h 11259"/>
                <a:gd name="connsiteX3" fmla="*/ 159 w 11259"/>
                <a:gd name="connsiteY3" fmla="*/ 103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59" y="1038"/>
                  </a:moveTo>
                  <a:cubicBezTo>
                    <a:pt x="-630" y="10721"/>
                    <a:pt x="1735" y="13086"/>
                    <a:pt x="2523" y="19391"/>
                  </a:cubicBezTo>
                  <a:cubicBezTo>
                    <a:pt x="10968" y="24908"/>
                    <a:pt x="7477" y="5767"/>
                    <a:pt x="12995" y="5091"/>
                  </a:cubicBezTo>
                  <a:cubicBezTo>
                    <a:pt x="12657" y="-5042"/>
                    <a:pt x="3987" y="3515"/>
                    <a:pt x="159" y="10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49B99DE-CCCF-4EBD-A467-5EB51F859EBE}"/>
                </a:ext>
              </a:extLst>
            </p:cNvPr>
            <p:cNvSpPr/>
            <p:nvPr/>
          </p:nvSpPr>
          <p:spPr>
            <a:xfrm>
              <a:off x="6528906" y="120138"/>
              <a:ext cx="11259" cy="11259"/>
            </a:xfrm>
            <a:custGeom>
              <a:avLst/>
              <a:gdLst>
                <a:gd name="connsiteX0" fmla="*/ 4635 w 0"/>
                <a:gd name="connsiteY0" fmla="*/ 13849 h 11259"/>
                <a:gd name="connsiteX1" fmla="*/ 6549 w 0"/>
                <a:gd name="connsiteY1" fmla="*/ 0 h 11259"/>
                <a:gd name="connsiteX2" fmla="*/ 131 w 0"/>
                <a:gd name="connsiteY2" fmla="*/ 225 h 11259"/>
                <a:gd name="connsiteX3" fmla="*/ 4635 w 0"/>
                <a:gd name="connsiteY3" fmla="*/ 1384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4635" y="13849"/>
                  </a:moveTo>
                  <a:cubicBezTo>
                    <a:pt x="7112" y="12948"/>
                    <a:pt x="6324" y="5405"/>
                    <a:pt x="6549" y="0"/>
                  </a:cubicBezTo>
                  <a:cubicBezTo>
                    <a:pt x="4410" y="113"/>
                    <a:pt x="2270" y="225"/>
                    <a:pt x="131" y="225"/>
                  </a:cubicBezTo>
                  <a:cubicBezTo>
                    <a:pt x="-882" y="10471"/>
                    <a:pt x="4297" y="6530"/>
                    <a:pt x="4635" y="138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5C2F7DC-B5EC-40D5-8EF7-226B70ED358B}"/>
                </a:ext>
              </a:extLst>
            </p:cNvPr>
            <p:cNvSpPr/>
            <p:nvPr/>
          </p:nvSpPr>
          <p:spPr>
            <a:xfrm>
              <a:off x="6528263" y="161480"/>
              <a:ext cx="11259" cy="11259"/>
            </a:xfrm>
            <a:custGeom>
              <a:avLst/>
              <a:gdLst>
                <a:gd name="connsiteX0" fmla="*/ 1337 w 0"/>
                <a:gd name="connsiteY0" fmla="*/ 205 h 11259"/>
                <a:gd name="connsiteX1" fmla="*/ 7980 w 0"/>
                <a:gd name="connsiteY1" fmla="*/ 18333 h 11259"/>
                <a:gd name="connsiteX2" fmla="*/ 1337 w 0"/>
                <a:gd name="connsiteY2" fmla="*/ 20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37" y="205"/>
                  </a:moveTo>
                  <a:cubicBezTo>
                    <a:pt x="-2379" y="8199"/>
                    <a:pt x="2238" y="18220"/>
                    <a:pt x="7980" y="18333"/>
                  </a:cubicBezTo>
                  <a:cubicBezTo>
                    <a:pt x="8431" y="6285"/>
                    <a:pt x="6967" y="-1371"/>
                    <a:pt x="1337" y="2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202657B-0236-4627-B60C-ED5A2E4F8BF7}"/>
                </a:ext>
              </a:extLst>
            </p:cNvPr>
            <p:cNvSpPr/>
            <p:nvPr/>
          </p:nvSpPr>
          <p:spPr>
            <a:xfrm>
              <a:off x="6416556" y="157294"/>
              <a:ext cx="33778" cy="22519"/>
            </a:xfrm>
            <a:custGeom>
              <a:avLst/>
              <a:gdLst>
                <a:gd name="connsiteX0" fmla="*/ 0 w 33778"/>
                <a:gd name="connsiteY0" fmla="*/ 0 h 22518"/>
                <a:gd name="connsiteX1" fmla="*/ 4504 w 33778"/>
                <a:gd name="connsiteY1" fmla="*/ 13624 h 22518"/>
                <a:gd name="connsiteX2" fmla="*/ 6530 w 33778"/>
                <a:gd name="connsiteY2" fmla="*/ 8895 h 22518"/>
                <a:gd name="connsiteX3" fmla="*/ 15088 w 33778"/>
                <a:gd name="connsiteY3" fmla="*/ 13173 h 22518"/>
                <a:gd name="connsiteX4" fmla="*/ 21505 w 33778"/>
                <a:gd name="connsiteY4" fmla="*/ 17452 h 22518"/>
                <a:gd name="connsiteX5" fmla="*/ 36480 w 33778"/>
                <a:gd name="connsiteY5" fmla="*/ 21393 h 22518"/>
                <a:gd name="connsiteX6" fmla="*/ 0 w 3377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22518">
                  <a:moveTo>
                    <a:pt x="0" y="0"/>
                  </a:moveTo>
                  <a:cubicBezTo>
                    <a:pt x="0" y="7656"/>
                    <a:pt x="1689" y="12160"/>
                    <a:pt x="4504" y="13624"/>
                  </a:cubicBezTo>
                  <a:cubicBezTo>
                    <a:pt x="3153" y="12948"/>
                    <a:pt x="5967" y="9008"/>
                    <a:pt x="6530" y="8895"/>
                  </a:cubicBezTo>
                  <a:cubicBezTo>
                    <a:pt x="7319" y="8895"/>
                    <a:pt x="12836" y="11822"/>
                    <a:pt x="15088" y="13173"/>
                  </a:cubicBezTo>
                  <a:cubicBezTo>
                    <a:pt x="17114" y="14412"/>
                    <a:pt x="18691" y="16101"/>
                    <a:pt x="21505" y="17452"/>
                  </a:cubicBezTo>
                  <a:cubicBezTo>
                    <a:pt x="23082" y="18240"/>
                    <a:pt x="29612" y="25334"/>
                    <a:pt x="36480" y="21393"/>
                  </a:cubicBezTo>
                  <a:cubicBezTo>
                    <a:pt x="34792" y="-9345"/>
                    <a:pt x="10471" y="1080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CE37312-D881-4BFF-92B7-90C4A7FB2510}"/>
                </a:ext>
              </a:extLst>
            </p:cNvPr>
            <p:cNvSpPr/>
            <p:nvPr/>
          </p:nvSpPr>
          <p:spPr>
            <a:xfrm>
              <a:off x="6426802" y="101168"/>
              <a:ext cx="22519" cy="33778"/>
            </a:xfrm>
            <a:custGeom>
              <a:avLst/>
              <a:gdLst>
                <a:gd name="connsiteX0" fmla="*/ 0 w 22518"/>
                <a:gd name="connsiteY0" fmla="*/ 32707 h 33778"/>
                <a:gd name="connsiteX1" fmla="*/ 21393 w 22518"/>
                <a:gd name="connsiteY1" fmla="*/ 41039 h 33778"/>
                <a:gd name="connsiteX2" fmla="*/ 21168 w 22518"/>
                <a:gd name="connsiteY2" fmla="*/ 22686 h 33778"/>
                <a:gd name="connsiteX3" fmla="*/ 27360 w 22518"/>
                <a:gd name="connsiteY3" fmla="*/ 3995 h 33778"/>
                <a:gd name="connsiteX4" fmla="*/ 3941 w 22518"/>
                <a:gd name="connsiteY4" fmla="*/ 5009 h 33778"/>
                <a:gd name="connsiteX5" fmla="*/ 0 w 22518"/>
                <a:gd name="connsiteY5" fmla="*/ 32707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0" y="32707"/>
                  </a:moveTo>
                  <a:cubicBezTo>
                    <a:pt x="1351" y="48695"/>
                    <a:pt x="13962" y="38899"/>
                    <a:pt x="21393" y="41039"/>
                  </a:cubicBezTo>
                  <a:cubicBezTo>
                    <a:pt x="21280" y="34959"/>
                    <a:pt x="21280" y="28766"/>
                    <a:pt x="21168" y="22686"/>
                  </a:cubicBezTo>
                  <a:cubicBezTo>
                    <a:pt x="21956" y="13791"/>
                    <a:pt x="29387" y="18745"/>
                    <a:pt x="27360" y="3995"/>
                  </a:cubicBezTo>
                  <a:cubicBezTo>
                    <a:pt x="20042" y="-3661"/>
                    <a:pt x="11710" y="1406"/>
                    <a:pt x="3941" y="5009"/>
                  </a:cubicBezTo>
                  <a:cubicBezTo>
                    <a:pt x="10696" y="15592"/>
                    <a:pt x="7656" y="28878"/>
                    <a:pt x="0" y="327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BCF3C3E-39E8-48A8-99FD-2CEDD2C5969B}"/>
                </a:ext>
              </a:extLst>
            </p:cNvPr>
            <p:cNvSpPr/>
            <p:nvPr/>
          </p:nvSpPr>
          <p:spPr>
            <a:xfrm>
              <a:off x="6324371" y="103361"/>
              <a:ext cx="67556" cy="33778"/>
            </a:xfrm>
            <a:custGeom>
              <a:avLst/>
              <a:gdLst>
                <a:gd name="connsiteX0" fmla="*/ 17197 w 67556"/>
                <a:gd name="connsiteY0" fmla="*/ 34116 h 33778"/>
                <a:gd name="connsiteX1" fmla="*/ 12693 w 67556"/>
                <a:gd name="connsiteY1" fmla="*/ 15876 h 33778"/>
                <a:gd name="connsiteX2" fmla="*/ 83 w 67556"/>
                <a:gd name="connsiteY2" fmla="*/ 25559 h 33778"/>
                <a:gd name="connsiteX3" fmla="*/ 8639 w 67556"/>
                <a:gd name="connsiteY3" fmla="*/ 29837 h 33778"/>
                <a:gd name="connsiteX4" fmla="*/ 6613 w 67556"/>
                <a:gd name="connsiteY4" fmla="*/ 39070 h 33778"/>
                <a:gd name="connsiteX5" fmla="*/ 10891 w 67556"/>
                <a:gd name="connsiteY5" fmla="*/ 43461 h 33778"/>
                <a:gd name="connsiteX6" fmla="*/ 38589 w 67556"/>
                <a:gd name="connsiteY6" fmla="*/ 37719 h 33778"/>
                <a:gd name="connsiteX7" fmla="*/ 42868 w 67556"/>
                <a:gd name="connsiteY7" fmla="*/ 37494 h 33778"/>
                <a:gd name="connsiteX8" fmla="*/ 51425 w 67556"/>
                <a:gd name="connsiteY8" fmla="*/ 37156 h 33778"/>
                <a:gd name="connsiteX9" fmla="*/ 57843 w 67556"/>
                <a:gd name="connsiteY9" fmla="*/ 36931 h 33778"/>
                <a:gd name="connsiteX10" fmla="*/ 64149 w 67556"/>
                <a:gd name="connsiteY10" fmla="*/ 32089 h 33778"/>
                <a:gd name="connsiteX11" fmla="*/ 68089 w 67556"/>
                <a:gd name="connsiteY11" fmla="*/ 8895 h 33778"/>
                <a:gd name="connsiteX12" fmla="*/ 61559 w 67556"/>
                <a:gd name="connsiteY12" fmla="*/ 0 h 33778"/>
                <a:gd name="connsiteX13" fmla="*/ 51313 w 67556"/>
                <a:gd name="connsiteY13" fmla="*/ 28036 h 33778"/>
                <a:gd name="connsiteX14" fmla="*/ 48948 w 67556"/>
                <a:gd name="connsiteY14" fmla="*/ 14299 h 33778"/>
                <a:gd name="connsiteX15" fmla="*/ 40504 w 67556"/>
                <a:gd name="connsiteY15" fmla="*/ 19254 h 33778"/>
                <a:gd name="connsiteX16" fmla="*/ 36338 w 67556"/>
                <a:gd name="connsiteY16" fmla="*/ 28599 h 33778"/>
                <a:gd name="connsiteX17" fmla="*/ 36112 w 67556"/>
                <a:gd name="connsiteY17" fmla="*/ 14862 h 33778"/>
                <a:gd name="connsiteX18" fmla="*/ 29920 w 67556"/>
                <a:gd name="connsiteY18" fmla="*/ 28937 h 33778"/>
                <a:gd name="connsiteX19" fmla="*/ 17197 w 67556"/>
                <a:gd name="connsiteY19" fmla="*/ 34116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56" h="33778">
                  <a:moveTo>
                    <a:pt x="17197" y="34116"/>
                  </a:moveTo>
                  <a:cubicBezTo>
                    <a:pt x="13256" y="33553"/>
                    <a:pt x="15733" y="18578"/>
                    <a:pt x="12693" y="15876"/>
                  </a:cubicBezTo>
                  <a:cubicBezTo>
                    <a:pt x="7626" y="12836"/>
                    <a:pt x="-931" y="5855"/>
                    <a:pt x="83" y="25559"/>
                  </a:cubicBezTo>
                  <a:cubicBezTo>
                    <a:pt x="3798" y="25221"/>
                    <a:pt x="6726" y="26122"/>
                    <a:pt x="8639" y="29837"/>
                  </a:cubicBezTo>
                  <a:cubicBezTo>
                    <a:pt x="9203" y="30963"/>
                    <a:pt x="5937" y="36480"/>
                    <a:pt x="6613" y="39070"/>
                  </a:cubicBezTo>
                  <a:cubicBezTo>
                    <a:pt x="6951" y="40646"/>
                    <a:pt x="12130" y="38057"/>
                    <a:pt x="10891" y="43461"/>
                  </a:cubicBezTo>
                  <a:cubicBezTo>
                    <a:pt x="15958" y="35805"/>
                    <a:pt x="26767" y="40083"/>
                    <a:pt x="38589" y="37719"/>
                  </a:cubicBezTo>
                  <a:cubicBezTo>
                    <a:pt x="39941" y="37494"/>
                    <a:pt x="41630" y="38282"/>
                    <a:pt x="42868" y="37494"/>
                  </a:cubicBezTo>
                  <a:cubicBezTo>
                    <a:pt x="47710" y="34679"/>
                    <a:pt x="43881" y="35805"/>
                    <a:pt x="51425" y="37156"/>
                  </a:cubicBezTo>
                  <a:cubicBezTo>
                    <a:pt x="53565" y="37494"/>
                    <a:pt x="55704" y="36593"/>
                    <a:pt x="57843" y="36931"/>
                  </a:cubicBezTo>
                  <a:cubicBezTo>
                    <a:pt x="58068" y="31526"/>
                    <a:pt x="61671" y="32877"/>
                    <a:pt x="64149" y="32089"/>
                  </a:cubicBezTo>
                  <a:cubicBezTo>
                    <a:pt x="62347" y="18015"/>
                    <a:pt x="69891" y="22969"/>
                    <a:pt x="68089" y="8895"/>
                  </a:cubicBezTo>
                  <a:cubicBezTo>
                    <a:pt x="66288" y="4954"/>
                    <a:pt x="62234" y="6418"/>
                    <a:pt x="61559" y="0"/>
                  </a:cubicBezTo>
                  <a:cubicBezTo>
                    <a:pt x="56717" y="6530"/>
                    <a:pt x="56830" y="23082"/>
                    <a:pt x="51313" y="28036"/>
                  </a:cubicBezTo>
                  <a:cubicBezTo>
                    <a:pt x="48836" y="27360"/>
                    <a:pt x="49399" y="19704"/>
                    <a:pt x="48948" y="14299"/>
                  </a:cubicBezTo>
                  <a:cubicBezTo>
                    <a:pt x="45120" y="13849"/>
                    <a:pt x="44557" y="20154"/>
                    <a:pt x="40504" y="19254"/>
                  </a:cubicBezTo>
                  <a:cubicBezTo>
                    <a:pt x="41404" y="27023"/>
                    <a:pt x="38927" y="28036"/>
                    <a:pt x="36338" y="28599"/>
                  </a:cubicBezTo>
                  <a:cubicBezTo>
                    <a:pt x="28794" y="27586"/>
                    <a:pt x="43656" y="15876"/>
                    <a:pt x="36112" y="14862"/>
                  </a:cubicBezTo>
                  <a:cubicBezTo>
                    <a:pt x="32284" y="6530"/>
                    <a:pt x="28681" y="14637"/>
                    <a:pt x="29920" y="28937"/>
                  </a:cubicBezTo>
                  <a:cubicBezTo>
                    <a:pt x="23389" y="25897"/>
                    <a:pt x="22264" y="34003"/>
                    <a:pt x="17197" y="341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D74D97F6-AB3A-41B2-8623-F25AA260E7CB}"/>
                </a:ext>
              </a:extLst>
            </p:cNvPr>
            <p:cNvSpPr/>
            <p:nvPr/>
          </p:nvSpPr>
          <p:spPr>
            <a:xfrm>
              <a:off x="6433673" y="206082"/>
              <a:ext cx="11259" cy="11259"/>
            </a:xfrm>
            <a:custGeom>
              <a:avLst/>
              <a:gdLst>
                <a:gd name="connsiteX0" fmla="*/ 560 w 0"/>
                <a:gd name="connsiteY0" fmla="*/ 1091 h 11259"/>
                <a:gd name="connsiteX1" fmla="*/ 7091 w 0"/>
                <a:gd name="connsiteY1" fmla="*/ 14603 h 11259"/>
                <a:gd name="connsiteX2" fmla="*/ 560 w 0"/>
                <a:gd name="connsiteY2" fmla="*/ 10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560" y="1091"/>
                  </a:moveTo>
                  <a:cubicBezTo>
                    <a:pt x="-2480" y="17530"/>
                    <a:pt x="7879" y="3568"/>
                    <a:pt x="7091" y="14603"/>
                  </a:cubicBezTo>
                  <a:cubicBezTo>
                    <a:pt x="15197" y="9986"/>
                    <a:pt x="8442" y="-3975"/>
                    <a:pt x="560" y="10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E46D604-00CC-4AAC-89C5-72DC89DDF2CF}"/>
                </a:ext>
              </a:extLst>
            </p:cNvPr>
            <p:cNvSpPr/>
            <p:nvPr/>
          </p:nvSpPr>
          <p:spPr>
            <a:xfrm>
              <a:off x="6342018" y="159696"/>
              <a:ext cx="11259" cy="11259"/>
            </a:xfrm>
            <a:custGeom>
              <a:avLst/>
              <a:gdLst>
                <a:gd name="connsiteX0" fmla="*/ 0 w 11259"/>
                <a:gd name="connsiteY0" fmla="*/ 9984 h 11259"/>
                <a:gd name="connsiteX1" fmla="*/ 12610 w 11259"/>
                <a:gd name="connsiteY1" fmla="*/ 300 h 11259"/>
                <a:gd name="connsiteX2" fmla="*/ 0 w 11259"/>
                <a:gd name="connsiteY2" fmla="*/ 998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984"/>
                  </a:moveTo>
                  <a:cubicBezTo>
                    <a:pt x="676" y="24621"/>
                    <a:pt x="15313" y="18653"/>
                    <a:pt x="12610" y="300"/>
                  </a:cubicBezTo>
                  <a:cubicBezTo>
                    <a:pt x="5967" y="-1726"/>
                    <a:pt x="4391" y="7056"/>
                    <a:pt x="0" y="99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98922AF4-B60C-4FFC-8377-C43403376DD3}"/>
                </a:ext>
              </a:extLst>
            </p:cNvPr>
            <p:cNvSpPr/>
            <p:nvPr/>
          </p:nvSpPr>
          <p:spPr>
            <a:xfrm>
              <a:off x="6380299" y="158758"/>
              <a:ext cx="22519" cy="56297"/>
            </a:xfrm>
            <a:custGeom>
              <a:avLst/>
              <a:gdLst>
                <a:gd name="connsiteX0" fmla="*/ 21507 w 22518"/>
                <a:gd name="connsiteY0" fmla="*/ 12948 h 56297"/>
                <a:gd name="connsiteX1" fmla="*/ 10698 w 22518"/>
                <a:gd name="connsiteY1" fmla="*/ 4166 h 56297"/>
                <a:gd name="connsiteX2" fmla="*/ 1 w 22518"/>
                <a:gd name="connsiteY2" fmla="*/ 0 h 56297"/>
                <a:gd name="connsiteX3" fmla="*/ 8896 w 22518"/>
                <a:gd name="connsiteY3" fmla="*/ 27248 h 56297"/>
                <a:gd name="connsiteX4" fmla="*/ 4843 w 22518"/>
                <a:gd name="connsiteY4" fmla="*/ 41209 h 56297"/>
                <a:gd name="connsiteX5" fmla="*/ 15764 w 22518"/>
                <a:gd name="connsiteY5" fmla="*/ 59112 h 56297"/>
                <a:gd name="connsiteX6" fmla="*/ 32766 w 22518"/>
                <a:gd name="connsiteY6" fmla="*/ 53820 h 56297"/>
                <a:gd name="connsiteX7" fmla="*/ 25898 w 22518"/>
                <a:gd name="connsiteY7" fmla="*/ 17339 h 56297"/>
                <a:gd name="connsiteX8" fmla="*/ 29951 w 22518"/>
                <a:gd name="connsiteY8" fmla="*/ 3378 h 56297"/>
                <a:gd name="connsiteX9" fmla="*/ 21507 w 22518"/>
                <a:gd name="connsiteY9" fmla="*/ 12948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18" h="56297">
                  <a:moveTo>
                    <a:pt x="21507" y="12948"/>
                  </a:moveTo>
                  <a:cubicBezTo>
                    <a:pt x="21169" y="17002"/>
                    <a:pt x="16328" y="-8445"/>
                    <a:pt x="10698" y="4166"/>
                  </a:cubicBezTo>
                  <a:cubicBezTo>
                    <a:pt x="8221" y="9796"/>
                    <a:pt x="7432" y="2252"/>
                    <a:pt x="1" y="0"/>
                  </a:cubicBezTo>
                  <a:cubicBezTo>
                    <a:pt x="-111" y="16101"/>
                    <a:pt x="7432" y="14862"/>
                    <a:pt x="8896" y="27248"/>
                  </a:cubicBezTo>
                  <a:cubicBezTo>
                    <a:pt x="9797" y="36480"/>
                    <a:pt x="8671" y="41660"/>
                    <a:pt x="4843" y="41209"/>
                  </a:cubicBezTo>
                  <a:cubicBezTo>
                    <a:pt x="7658" y="48978"/>
                    <a:pt x="15089" y="46501"/>
                    <a:pt x="15764" y="59112"/>
                  </a:cubicBezTo>
                  <a:cubicBezTo>
                    <a:pt x="23083" y="60801"/>
                    <a:pt x="27699" y="56747"/>
                    <a:pt x="32766" y="53820"/>
                  </a:cubicBezTo>
                  <a:cubicBezTo>
                    <a:pt x="32991" y="35917"/>
                    <a:pt x="27812" y="30175"/>
                    <a:pt x="25898" y="17339"/>
                  </a:cubicBezTo>
                  <a:cubicBezTo>
                    <a:pt x="27249" y="12611"/>
                    <a:pt x="30740" y="12385"/>
                    <a:pt x="29951" y="3378"/>
                  </a:cubicBezTo>
                  <a:cubicBezTo>
                    <a:pt x="23083" y="-1576"/>
                    <a:pt x="24772" y="10809"/>
                    <a:pt x="21507" y="12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1C6F874-5926-4586-9A1C-525E437943BC}"/>
                </a:ext>
              </a:extLst>
            </p:cNvPr>
            <p:cNvSpPr/>
            <p:nvPr/>
          </p:nvSpPr>
          <p:spPr>
            <a:xfrm>
              <a:off x="6409800" y="134040"/>
              <a:ext cx="11259" cy="11259"/>
            </a:xfrm>
            <a:custGeom>
              <a:avLst/>
              <a:gdLst>
                <a:gd name="connsiteX0" fmla="*/ 0 w 11259"/>
                <a:gd name="connsiteY0" fmla="*/ 510 h 0"/>
                <a:gd name="connsiteX1" fmla="*/ 15088 w 11259"/>
                <a:gd name="connsiteY1" fmla="*/ 9067 h 0"/>
                <a:gd name="connsiteX2" fmla="*/ 0 w 11259"/>
                <a:gd name="connsiteY2" fmla="*/ 5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10"/>
                  </a:moveTo>
                  <a:cubicBezTo>
                    <a:pt x="450" y="13683"/>
                    <a:pt x="9008" y="8504"/>
                    <a:pt x="15088" y="9067"/>
                  </a:cubicBezTo>
                  <a:cubicBezTo>
                    <a:pt x="14525" y="-3994"/>
                    <a:pt x="6080" y="1073"/>
                    <a:pt x="0" y="5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F45A8D11-68FB-43C4-97CA-D873080136A9}"/>
                </a:ext>
              </a:extLst>
            </p:cNvPr>
            <p:cNvSpPr/>
            <p:nvPr/>
          </p:nvSpPr>
          <p:spPr>
            <a:xfrm>
              <a:off x="6374446" y="200192"/>
              <a:ext cx="11259" cy="11259"/>
            </a:xfrm>
            <a:custGeom>
              <a:avLst/>
              <a:gdLst>
                <a:gd name="connsiteX0" fmla="*/ 112 w 0"/>
                <a:gd name="connsiteY0" fmla="*/ 9458 h 0"/>
                <a:gd name="connsiteX1" fmla="*/ 6530 w 0"/>
                <a:gd name="connsiteY1" fmla="*/ 9233 h 0"/>
                <a:gd name="connsiteX2" fmla="*/ 6418 w 0"/>
                <a:gd name="connsiteY2" fmla="*/ 0 h 0"/>
                <a:gd name="connsiteX3" fmla="*/ 0 w 0"/>
                <a:gd name="connsiteY3" fmla="*/ 225 h 0"/>
                <a:gd name="connsiteX4" fmla="*/ 112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2" y="9458"/>
                  </a:move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193"/>
                    <a:pt x="6418" y="3153"/>
                    <a:pt x="6418" y="0"/>
                  </a:cubicBezTo>
                  <a:cubicBezTo>
                    <a:pt x="4278" y="113"/>
                    <a:pt x="2139" y="225"/>
                    <a:pt x="0" y="225"/>
                  </a:cubicBezTo>
                  <a:cubicBezTo>
                    <a:pt x="0" y="3378"/>
                    <a:pt x="112" y="6418"/>
                    <a:pt x="112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E8F04E1-B6E8-46B0-9253-B47B2D318E51}"/>
                </a:ext>
              </a:extLst>
            </p:cNvPr>
            <p:cNvSpPr/>
            <p:nvPr/>
          </p:nvSpPr>
          <p:spPr>
            <a:xfrm>
              <a:off x="6409462" y="110886"/>
              <a:ext cx="11259" cy="11259"/>
            </a:xfrm>
            <a:custGeom>
              <a:avLst/>
              <a:gdLst>
                <a:gd name="connsiteX0" fmla="*/ 0 w 11259"/>
                <a:gd name="connsiteY0" fmla="*/ 694 h 11259"/>
                <a:gd name="connsiteX1" fmla="*/ 17227 w 11259"/>
                <a:gd name="connsiteY1" fmla="*/ 9139 h 11259"/>
                <a:gd name="connsiteX2" fmla="*/ 0 w 11259"/>
                <a:gd name="connsiteY2" fmla="*/ 6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94"/>
                  </a:moveTo>
                  <a:cubicBezTo>
                    <a:pt x="2252" y="11616"/>
                    <a:pt x="12610" y="18034"/>
                    <a:pt x="17227" y="9139"/>
                  </a:cubicBezTo>
                  <a:cubicBezTo>
                    <a:pt x="16551" y="-5048"/>
                    <a:pt x="6531" y="1820"/>
                    <a:pt x="0" y="6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696597E-47FC-46C1-9A9A-9C406126485F}"/>
                </a:ext>
              </a:extLst>
            </p:cNvPr>
            <p:cNvSpPr/>
            <p:nvPr/>
          </p:nvSpPr>
          <p:spPr>
            <a:xfrm>
              <a:off x="6607532" y="111679"/>
              <a:ext cx="11259" cy="22519"/>
            </a:xfrm>
            <a:custGeom>
              <a:avLst/>
              <a:gdLst>
                <a:gd name="connsiteX0" fmla="*/ 321 w 0"/>
                <a:gd name="connsiteY0" fmla="*/ 690 h 22518"/>
                <a:gd name="connsiteX1" fmla="*/ 9103 w 0"/>
                <a:gd name="connsiteY1" fmla="*/ 23322 h 22518"/>
                <a:gd name="connsiteX2" fmla="*/ 321 w 0"/>
                <a:gd name="connsiteY2" fmla="*/ 69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21" y="690"/>
                  </a:moveTo>
                  <a:cubicBezTo>
                    <a:pt x="-2156" y="20619"/>
                    <a:pt x="10567" y="5982"/>
                    <a:pt x="9103" y="23322"/>
                  </a:cubicBezTo>
                  <a:cubicBezTo>
                    <a:pt x="14733" y="14877"/>
                    <a:pt x="7414" y="-3814"/>
                    <a:pt x="321" y="6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C88A464-BE58-4041-BF35-6C3E7BA7F9A9}"/>
                </a:ext>
              </a:extLst>
            </p:cNvPr>
            <p:cNvSpPr/>
            <p:nvPr/>
          </p:nvSpPr>
          <p:spPr>
            <a:xfrm>
              <a:off x="6704436" y="177336"/>
              <a:ext cx="11259" cy="11259"/>
            </a:xfrm>
            <a:custGeom>
              <a:avLst/>
              <a:gdLst>
                <a:gd name="connsiteX0" fmla="*/ 4639 w 11259"/>
                <a:gd name="connsiteY0" fmla="*/ 9008 h 11259"/>
                <a:gd name="connsiteX1" fmla="*/ 19726 w 11259"/>
                <a:gd name="connsiteY1" fmla="*/ 17565 h 11259"/>
                <a:gd name="connsiteX2" fmla="*/ 247 w 11259"/>
                <a:gd name="connsiteY2" fmla="*/ 0 h 11259"/>
                <a:gd name="connsiteX3" fmla="*/ 4639 w 11259"/>
                <a:gd name="connsiteY3" fmla="*/ 90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639" y="9008"/>
                  </a:moveTo>
                  <a:cubicBezTo>
                    <a:pt x="7454" y="13173"/>
                    <a:pt x="10944" y="21618"/>
                    <a:pt x="19726" y="17565"/>
                  </a:cubicBezTo>
                  <a:cubicBezTo>
                    <a:pt x="17362" y="2477"/>
                    <a:pt x="8241" y="2590"/>
                    <a:pt x="247" y="0"/>
                  </a:cubicBezTo>
                  <a:cubicBezTo>
                    <a:pt x="-991" y="9683"/>
                    <a:pt x="2724" y="6305"/>
                    <a:pt x="4639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ACB311A-D9B2-4C81-BCA0-2139A7B9B454}"/>
                </a:ext>
              </a:extLst>
            </p:cNvPr>
            <p:cNvSpPr/>
            <p:nvPr/>
          </p:nvSpPr>
          <p:spPr>
            <a:xfrm>
              <a:off x="6788003" y="182017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10697 w 0"/>
                <a:gd name="connsiteY2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338" y="12658"/>
                    <a:pt x="7994" y="11533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94F43CC-E5CC-40B5-969C-1CBF02AAB617}"/>
                </a:ext>
              </a:extLst>
            </p:cNvPr>
            <p:cNvSpPr/>
            <p:nvPr/>
          </p:nvSpPr>
          <p:spPr>
            <a:xfrm>
              <a:off x="6722136" y="207901"/>
              <a:ext cx="22519" cy="11259"/>
            </a:xfrm>
            <a:custGeom>
              <a:avLst/>
              <a:gdLst>
                <a:gd name="connsiteX0" fmla="*/ 0 w 22518"/>
                <a:gd name="connsiteY0" fmla="*/ 848 h 0"/>
                <a:gd name="connsiteX1" fmla="*/ 25672 w 22518"/>
                <a:gd name="connsiteY1" fmla="*/ 8955 h 0"/>
                <a:gd name="connsiteX2" fmla="*/ 0 w 22518"/>
                <a:gd name="connsiteY2" fmla="*/ 8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848"/>
                  </a:moveTo>
                  <a:cubicBezTo>
                    <a:pt x="2252" y="17962"/>
                    <a:pt x="17227" y="6140"/>
                    <a:pt x="25672" y="8955"/>
                  </a:cubicBezTo>
                  <a:cubicBezTo>
                    <a:pt x="22294" y="-5345"/>
                    <a:pt x="9345" y="2086"/>
                    <a:pt x="0" y="8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C2E4A88B-8C73-4C15-ACF9-A34AA5D1F1A2}"/>
                </a:ext>
              </a:extLst>
            </p:cNvPr>
            <p:cNvSpPr/>
            <p:nvPr/>
          </p:nvSpPr>
          <p:spPr>
            <a:xfrm>
              <a:off x="6728252" y="180150"/>
              <a:ext cx="11259" cy="11259"/>
            </a:xfrm>
            <a:custGeom>
              <a:avLst/>
              <a:gdLst>
                <a:gd name="connsiteX0" fmla="*/ 189 w 11259"/>
                <a:gd name="connsiteY0" fmla="*/ 14525 h 11259"/>
                <a:gd name="connsiteX1" fmla="*/ 17078 w 11259"/>
                <a:gd name="connsiteY1" fmla="*/ 0 h 11259"/>
                <a:gd name="connsiteX2" fmla="*/ 189 w 11259"/>
                <a:gd name="connsiteY2" fmla="*/ 1452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89" y="14525"/>
                  </a:moveTo>
                  <a:cubicBezTo>
                    <a:pt x="7282" y="12836"/>
                    <a:pt x="18767" y="19929"/>
                    <a:pt x="17078" y="0"/>
                  </a:cubicBezTo>
                  <a:cubicBezTo>
                    <a:pt x="9872" y="1802"/>
                    <a:pt x="-1612" y="-5292"/>
                    <a:pt x="189" y="145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0D38688-2D74-4D95-9AB9-D88785A515A7}"/>
                </a:ext>
              </a:extLst>
            </p:cNvPr>
            <p:cNvSpPr/>
            <p:nvPr/>
          </p:nvSpPr>
          <p:spPr>
            <a:xfrm>
              <a:off x="6712565" y="116200"/>
              <a:ext cx="11259" cy="22519"/>
            </a:xfrm>
            <a:custGeom>
              <a:avLst/>
              <a:gdLst>
                <a:gd name="connsiteX0" fmla="*/ 10471 w 11259"/>
                <a:gd name="connsiteY0" fmla="*/ 560 h 22518"/>
                <a:gd name="connsiteX1" fmla="*/ 8445 w 11259"/>
                <a:gd name="connsiteY1" fmla="*/ 9792 h 22518"/>
                <a:gd name="connsiteX2" fmla="*/ 0 w 11259"/>
                <a:gd name="connsiteY2" fmla="*/ 14746 h 22518"/>
                <a:gd name="connsiteX3" fmla="*/ 21505 w 11259"/>
                <a:gd name="connsiteY3" fmla="*/ 27582 h 22518"/>
                <a:gd name="connsiteX4" fmla="*/ 16889 w 11259"/>
                <a:gd name="connsiteY4" fmla="*/ 222 h 22518"/>
                <a:gd name="connsiteX5" fmla="*/ 10471 w 11259"/>
                <a:gd name="connsiteY5" fmla="*/ 56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22518">
                  <a:moveTo>
                    <a:pt x="10471" y="560"/>
                  </a:moveTo>
                  <a:cubicBezTo>
                    <a:pt x="8445" y="2474"/>
                    <a:pt x="9796" y="8441"/>
                    <a:pt x="8445" y="9792"/>
                  </a:cubicBezTo>
                  <a:cubicBezTo>
                    <a:pt x="5292" y="13395"/>
                    <a:pt x="1914" y="9117"/>
                    <a:pt x="0" y="14746"/>
                  </a:cubicBezTo>
                  <a:cubicBezTo>
                    <a:pt x="3153" y="28145"/>
                    <a:pt x="13736" y="24767"/>
                    <a:pt x="21505" y="27582"/>
                  </a:cubicBezTo>
                  <a:cubicBezTo>
                    <a:pt x="20605" y="16886"/>
                    <a:pt x="18691" y="8666"/>
                    <a:pt x="16889" y="222"/>
                  </a:cubicBezTo>
                  <a:cubicBezTo>
                    <a:pt x="14975" y="1685"/>
                    <a:pt x="12273" y="-1129"/>
                    <a:pt x="10471" y="5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2E8FD8E-FCBE-404B-B4F8-2146C0826634}"/>
                </a:ext>
              </a:extLst>
            </p:cNvPr>
            <p:cNvSpPr/>
            <p:nvPr/>
          </p:nvSpPr>
          <p:spPr>
            <a:xfrm>
              <a:off x="6839636" y="206310"/>
              <a:ext cx="33778" cy="11259"/>
            </a:xfrm>
            <a:custGeom>
              <a:avLst/>
              <a:gdLst>
                <a:gd name="connsiteX0" fmla="*/ 10744 w 33778"/>
                <a:gd name="connsiteY0" fmla="*/ 15501 h 11259"/>
                <a:gd name="connsiteX1" fmla="*/ 36303 w 33778"/>
                <a:gd name="connsiteY1" fmla="*/ 9871 h 11259"/>
                <a:gd name="connsiteX2" fmla="*/ 47 w 33778"/>
                <a:gd name="connsiteY2" fmla="*/ 6831 h 11259"/>
                <a:gd name="connsiteX3" fmla="*/ 10744 w 33778"/>
                <a:gd name="connsiteY3" fmla="*/ 1550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 h="11259">
                  <a:moveTo>
                    <a:pt x="10744" y="15501"/>
                  </a:moveTo>
                  <a:cubicBezTo>
                    <a:pt x="17049" y="9083"/>
                    <a:pt x="26957" y="10096"/>
                    <a:pt x="36303" y="9871"/>
                  </a:cubicBezTo>
                  <a:cubicBezTo>
                    <a:pt x="33600" y="-6343"/>
                    <a:pt x="8154" y="976"/>
                    <a:pt x="47" y="6831"/>
                  </a:cubicBezTo>
                  <a:cubicBezTo>
                    <a:pt x="-853" y="19554"/>
                    <a:pt x="11419" y="2665"/>
                    <a:pt x="10744" y="155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380452B-77E0-4C94-8319-F6663438D867}"/>
                </a:ext>
              </a:extLst>
            </p:cNvPr>
            <p:cNvSpPr/>
            <p:nvPr/>
          </p:nvSpPr>
          <p:spPr>
            <a:xfrm>
              <a:off x="6801750" y="102123"/>
              <a:ext cx="56297" cy="45038"/>
            </a:xfrm>
            <a:custGeom>
              <a:avLst/>
              <a:gdLst>
                <a:gd name="connsiteX0" fmla="*/ 13275 w 56296"/>
                <a:gd name="connsiteY0" fmla="*/ 33778 h 45037"/>
                <a:gd name="connsiteX1" fmla="*/ 10911 w 56296"/>
                <a:gd name="connsiteY1" fmla="*/ 15425 h 45037"/>
                <a:gd name="connsiteX2" fmla="*/ 215 w 56296"/>
                <a:gd name="connsiteY2" fmla="*/ 15876 h 45037"/>
                <a:gd name="connsiteX3" fmla="*/ 8884 w 56296"/>
                <a:gd name="connsiteY3" fmla="*/ 29274 h 45037"/>
                <a:gd name="connsiteX4" fmla="*/ 2579 w 56296"/>
                <a:gd name="connsiteY4" fmla="*/ 38732 h 45037"/>
                <a:gd name="connsiteX5" fmla="*/ 21833 w 56296"/>
                <a:gd name="connsiteY5" fmla="*/ 42561 h 45037"/>
                <a:gd name="connsiteX6" fmla="*/ 28251 w 56296"/>
                <a:gd name="connsiteY6" fmla="*/ 42335 h 45037"/>
                <a:gd name="connsiteX7" fmla="*/ 45252 w 56296"/>
                <a:gd name="connsiteY7" fmla="*/ 41660 h 45037"/>
                <a:gd name="connsiteX8" fmla="*/ 56061 w 56296"/>
                <a:gd name="connsiteY8" fmla="*/ 54946 h 45037"/>
                <a:gd name="connsiteX9" fmla="*/ 51558 w 56296"/>
                <a:gd name="connsiteY9" fmla="*/ 36706 h 45037"/>
                <a:gd name="connsiteX10" fmla="*/ 55611 w 56296"/>
                <a:gd name="connsiteY10" fmla="*/ 22744 h 45037"/>
                <a:gd name="connsiteX11" fmla="*/ 48855 w 56296"/>
                <a:gd name="connsiteY11" fmla="*/ 0 h 45037"/>
                <a:gd name="connsiteX12" fmla="*/ 14852 w 56296"/>
                <a:gd name="connsiteY12" fmla="*/ 6080 h 45037"/>
                <a:gd name="connsiteX13" fmla="*/ 21608 w 56296"/>
                <a:gd name="connsiteY13" fmla="*/ 28824 h 45037"/>
                <a:gd name="connsiteX14" fmla="*/ 13275 w 56296"/>
                <a:gd name="connsiteY14" fmla="*/ 3377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296" h="45037">
                  <a:moveTo>
                    <a:pt x="13275" y="33778"/>
                  </a:moveTo>
                  <a:cubicBezTo>
                    <a:pt x="10348" y="32427"/>
                    <a:pt x="11361" y="22294"/>
                    <a:pt x="10911" y="15425"/>
                  </a:cubicBezTo>
                  <a:cubicBezTo>
                    <a:pt x="5619" y="15088"/>
                    <a:pt x="4155" y="7093"/>
                    <a:pt x="215" y="15876"/>
                  </a:cubicBezTo>
                  <a:cubicBezTo>
                    <a:pt x="-1474" y="30738"/>
                    <a:pt x="7308" y="22068"/>
                    <a:pt x="8884" y="29274"/>
                  </a:cubicBezTo>
                  <a:cubicBezTo>
                    <a:pt x="7421" y="33666"/>
                    <a:pt x="5056" y="36368"/>
                    <a:pt x="2579" y="38732"/>
                  </a:cubicBezTo>
                  <a:cubicBezTo>
                    <a:pt x="4381" y="54158"/>
                    <a:pt x="18117" y="33328"/>
                    <a:pt x="21833" y="42561"/>
                  </a:cubicBezTo>
                  <a:cubicBezTo>
                    <a:pt x="24873" y="50330"/>
                    <a:pt x="24647" y="42110"/>
                    <a:pt x="28251" y="42335"/>
                  </a:cubicBezTo>
                  <a:cubicBezTo>
                    <a:pt x="29489" y="42448"/>
                    <a:pt x="41537" y="54721"/>
                    <a:pt x="45252" y="41660"/>
                  </a:cubicBezTo>
                  <a:cubicBezTo>
                    <a:pt x="50769" y="41772"/>
                    <a:pt x="47729" y="61251"/>
                    <a:pt x="56061" y="54946"/>
                  </a:cubicBezTo>
                  <a:cubicBezTo>
                    <a:pt x="58313" y="40421"/>
                    <a:pt x="52571" y="43912"/>
                    <a:pt x="51558" y="36706"/>
                  </a:cubicBezTo>
                  <a:cubicBezTo>
                    <a:pt x="49418" y="28486"/>
                    <a:pt x="55498" y="25221"/>
                    <a:pt x="55611" y="22744"/>
                  </a:cubicBezTo>
                  <a:cubicBezTo>
                    <a:pt x="55836" y="15200"/>
                    <a:pt x="49531" y="11935"/>
                    <a:pt x="48855" y="0"/>
                  </a:cubicBezTo>
                  <a:cubicBezTo>
                    <a:pt x="37821" y="2702"/>
                    <a:pt x="22283" y="-3828"/>
                    <a:pt x="14852" y="6080"/>
                  </a:cubicBezTo>
                  <a:cubicBezTo>
                    <a:pt x="15752" y="16777"/>
                    <a:pt x="17329" y="25784"/>
                    <a:pt x="21608" y="28824"/>
                  </a:cubicBezTo>
                  <a:cubicBezTo>
                    <a:pt x="21270" y="39520"/>
                    <a:pt x="16203" y="39633"/>
                    <a:pt x="13275" y="337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93C8055-AF10-4B10-A0E0-4F55C23A579F}"/>
                </a:ext>
              </a:extLst>
            </p:cNvPr>
            <p:cNvSpPr/>
            <p:nvPr/>
          </p:nvSpPr>
          <p:spPr>
            <a:xfrm>
              <a:off x="6828537" y="180673"/>
              <a:ext cx="11259" cy="11259"/>
            </a:xfrm>
            <a:custGeom>
              <a:avLst/>
              <a:gdLst>
                <a:gd name="connsiteX0" fmla="*/ 12723 w 11259"/>
                <a:gd name="connsiteY0" fmla="*/ 153 h 0"/>
                <a:gd name="connsiteX1" fmla="*/ 0 w 11259"/>
                <a:gd name="connsiteY1" fmla="*/ 5332 h 0"/>
                <a:gd name="connsiteX2" fmla="*/ 12723 w 11259"/>
                <a:gd name="connsiteY2" fmla="*/ 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23" y="153"/>
                  </a:moveTo>
                  <a:cubicBezTo>
                    <a:pt x="7431" y="-297"/>
                    <a:pt x="2477" y="-72"/>
                    <a:pt x="0" y="5332"/>
                  </a:cubicBezTo>
                  <a:cubicBezTo>
                    <a:pt x="113" y="12201"/>
                    <a:pt x="15876" y="14678"/>
                    <a:pt x="12723" y="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5368266-1EB4-478B-890A-D747541DFD98}"/>
                </a:ext>
              </a:extLst>
            </p:cNvPr>
            <p:cNvSpPr/>
            <p:nvPr/>
          </p:nvSpPr>
          <p:spPr>
            <a:xfrm>
              <a:off x="6857248" y="100395"/>
              <a:ext cx="22519" cy="33778"/>
            </a:xfrm>
            <a:custGeom>
              <a:avLst/>
              <a:gdLst>
                <a:gd name="connsiteX0" fmla="*/ 0 w 22518"/>
                <a:gd name="connsiteY0" fmla="*/ 1502 h 33778"/>
                <a:gd name="connsiteX1" fmla="*/ 6531 w 22518"/>
                <a:gd name="connsiteY1" fmla="*/ 10397 h 33778"/>
                <a:gd name="connsiteX2" fmla="*/ 10922 w 22518"/>
                <a:gd name="connsiteY2" fmla="*/ 19405 h 33778"/>
                <a:gd name="connsiteX3" fmla="*/ 4616 w 22518"/>
                <a:gd name="connsiteY3" fmla="*/ 28863 h 33778"/>
                <a:gd name="connsiteX4" fmla="*/ 30175 w 22518"/>
                <a:gd name="connsiteY4" fmla="*/ 27737 h 33778"/>
                <a:gd name="connsiteX5" fmla="*/ 27698 w 22518"/>
                <a:gd name="connsiteY5" fmla="*/ 264 h 33778"/>
                <a:gd name="connsiteX6" fmla="*/ 0 w 22518"/>
                <a:gd name="connsiteY6" fmla="*/ 150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33778">
                  <a:moveTo>
                    <a:pt x="0" y="1502"/>
                  </a:moveTo>
                  <a:cubicBezTo>
                    <a:pt x="1576" y="5781"/>
                    <a:pt x="3941" y="8258"/>
                    <a:pt x="6531" y="10397"/>
                  </a:cubicBezTo>
                  <a:cubicBezTo>
                    <a:pt x="8895" y="11410"/>
                    <a:pt x="8107" y="19517"/>
                    <a:pt x="10922" y="19405"/>
                  </a:cubicBezTo>
                  <a:cubicBezTo>
                    <a:pt x="9458" y="23796"/>
                    <a:pt x="7093" y="26498"/>
                    <a:pt x="4616" y="28863"/>
                  </a:cubicBezTo>
                  <a:cubicBezTo>
                    <a:pt x="12385" y="42374"/>
                    <a:pt x="21618" y="34267"/>
                    <a:pt x="30175" y="27737"/>
                  </a:cubicBezTo>
                  <a:cubicBezTo>
                    <a:pt x="27698" y="22445"/>
                    <a:pt x="27586" y="11636"/>
                    <a:pt x="27698" y="264"/>
                  </a:cubicBezTo>
                  <a:cubicBezTo>
                    <a:pt x="14862" y="-1650"/>
                    <a:pt x="9571" y="7695"/>
                    <a:pt x="0" y="15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E31A05C-1026-4995-89D0-1462C3F3B1BD}"/>
                </a:ext>
              </a:extLst>
            </p:cNvPr>
            <p:cNvSpPr/>
            <p:nvPr/>
          </p:nvSpPr>
          <p:spPr>
            <a:xfrm>
              <a:off x="6600407" y="210221"/>
              <a:ext cx="11259" cy="11259"/>
            </a:xfrm>
            <a:custGeom>
              <a:avLst/>
              <a:gdLst>
                <a:gd name="connsiteX0" fmla="*/ 6771 w 0"/>
                <a:gd name="connsiteY0" fmla="*/ 7986 h 0"/>
                <a:gd name="connsiteX1" fmla="*/ 353 w 0"/>
                <a:gd name="connsiteY1" fmla="*/ 3708 h 0"/>
                <a:gd name="connsiteX2" fmla="*/ 6771 w 0"/>
                <a:gd name="connsiteY2" fmla="*/ 79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71" y="7986"/>
                  </a:moveTo>
                  <a:cubicBezTo>
                    <a:pt x="8347" y="4496"/>
                    <a:pt x="-2012" y="-5300"/>
                    <a:pt x="353" y="3708"/>
                  </a:cubicBezTo>
                  <a:cubicBezTo>
                    <a:pt x="578" y="4946"/>
                    <a:pt x="4969" y="12040"/>
                    <a:pt x="6771" y="79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53185BD9-2F64-40AE-A8E9-E83F999D8699}"/>
                </a:ext>
              </a:extLst>
            </p:cNvPr>
            <p:cNvSpPr/>
            <p:nvPr/>
          </p:nvSpPr>
          <p:spPr>
            <a:xfrm>
              <a:off x="6630030" y="106038"/>
              <a:ext cx="22519" cy="33778"/>
            </a:xfrm>
            <a:custGeom>
              <a:avLst/>
              <a:gdLst>
                <a:gd name="connsiteX0" fmla="*/ 18244 w 22518"/>
                <a:gd name="connsiteY0" fmla="*/ 139 h 33778"/>
                <a:gd name="connsiteX1" fmla="*/ 5408 w 22518"/>
                <a:gd name="connsiteY1" fmla="*/ 702 h 33778"/>
                <a:gd name="connsiteX2" fmla="*/ 3719 w 22518"/>
                <a:gd name="connsiteY2" fmla="*/ 37520 h 33778"/>
                <a:gd name="connsiteX3" fmla="*/ 27139 w 22518"/>
                <a:gd name="connsiteY3" fmla="*/ 36506 h 33778"/>
                <a:gd name="connsiteX4" fmla="*/ 28940 w 22518"/>
                <a:gd name="connsiteY4" fmla="*/ 13425 h 33778"/>
                <a:gd name="connsiteX5" fmla="*/ 18244 w 22518"/>
                <a:gd name="connsiteY5" fmla="*/ 139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18244" y="139"/>
                  </a:moveTo>
                  <a:cubicBezTo>
                    <a:pt x="14303" y="-1438"/>
                    <a:pt x="8223" y="11173"/>
                    <a:pt x="5408" y="702"/>
                  </a:cubicBezTo>
                  <a:cubicBezTo>
                    <a:pt x="-2023" y="7570"/>
                    <a:pt x="-1010" y="26260"/>
                    <a:pt x="3719" y="37520"/>
                  </a:cubicBezTo>
                  <a:cubicBezTo>
                    <a:pt x="11488" y="37182"/>
                    <a:pt x="19370" y="36844"/>
                    <a:pt x="27139" y="36506"/>
                  </a:cubicBezTo>
                  <a:cubicBezTo>
                    <a:pt x="21058" y="24459"/>
                    <a:pt x="29503" y="26373"/>
                    <a:pt x="28940" y="13425"/>
                  </a:cubicBezTo>
                  <a:cubicBezTo>
                    <a:pt x="24774" y="13199"/>
                    <a:pt x="22748" y="1827"/>
                    <a:pt x="18244" y="1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9059CBB1-E307-4FD6-9D10-751A8E44696E}"/>
                </a:ext>
              </a:extLst>
            </p:cNvPr>
            <p:cNvSpPr/>
            <p:nvPr/>
          </p:nvSpPr>
          <p:spPr>
            <a:xfrm>
              <a:off x="6625981" y="180205"/>
              <a:ext cx="11259" cy="11259"/>
            </a:xfrm>
            <a:custGeom>
              <a:avLst/>
              <a:gdLst>
                <a:gd name="connsiteX0" fmla="*/ 0 w 11259"/>
                <a:gd name="connsiteY0" fmla="*/ 9629 h 11259"/>
                <a:gd name="connsiteX1" fmla="*/ 17227 w 11259"/>
                <a:gd name="connsiteY1" fmla="*/ 18073 h 11259"/>
                <a:gd name="connsiteX2" fmla="*/ 0 w 11259"/>
                <a:gd name="connsiteY2" fmla="*/ 962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629"/>
                  </a:moveTo>
                  <a:cubicBezTo>
                    <a:pt x="1802" y="31359"/>
                    <a:pt x="8782" y="16835"/>
                    <a:pt x="17227" y="18073"/>
                  </a:cubicBezTo>
                  <a:cubicBezTo>
                    <a:pt x="19704" y="-9287"/>
                    <a:pt x="3265" y="58"/>
                    <a:pt x="0" y="96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992C78F-944C-49C3-8BD0-58D12056701A}"/>
                </a:ext>
              </a:extLst>
            </p:cNvPr>
            <p:cNvSpPr/>
            <p:nvPr/>
          </p:nvSpPr>
          <p:spPr>
            <a:xfrm>
              <a:off x="6221430" y="180986"/>
              <a:ext cx="1092162" cy="123853"/>
            </a:xfrm>
            <a:custGeom>
              <a:avLst/>
              <a:gdLst>
                <a:gd name="connsiteX0" fmla="*/ 65867 w 1092161"/>
                <a:gd name="connsiteY0" fmla="*/ 46117 h 123853"/>
                <a:gd name="connsiteX1" fmla="*/ 61927 w 1092161"/>
                <a:gd name="connsiteY1" fmla="*/ 69311 h 123853"/>
                <a:gd name="connsiteX2" fmla="*/ 55509 w 1092161"/>
                <a:gd name="connsiteY2" fmla="*/ 65032 h 123853"/>
                <a:gd name="connsiteX3" fmla="*/ 59675 w 1092161"/>
                <a:gd name="connsiteY3" fmla="*/ 60303 h 123853"/>
                <a:gd name="connsiteX4" fmla="*/ 40309 w 1092161"/>
                <a:gd name="connsiteY4" fmla="*/ 47355 h 123853"/>
                <a:gd name="connsiteX5" fmla="*/ 42673 w 1092161"/>
                <a:gd name="connsiteY5" fmla="*/ 65708 h 123853"/>
                <a:gd name="connsiteX6" fmla="*/ 0 w 1092161"/>
                <a:gd name="connsiteY6" fmla="*/ 67509 h 123853"/>
                <a:gd name="connsiteX7" fmla="*/ 15088 w 1092161"/>
                <a:gd name="connsiteY7" fmla="*/ 76067 h 123853"/>
                <a:gd name="connsiteX8" fmla="*/ 30062 w 1092161"/>
                <a:gd name="connsiteY8" fmla="*/ 80007 h 123853"/>
                <a:gd name="connsiteX9" fmla="*/ 4504 w 1092161"/>
                <a:gd name="connsiteY9" fmla="*/ 85637 h 123853"/>
                <a:gd name="connsiteX10" fmla="*/ 25896 w 1092161"/>
                <a:gd name="connsiteY10" fmla="*/ 93969 h 123853"/>
                <a:gd name="connsiteX11" fmla="*/ 32314 w 1092161"/>
                <a:gd name="connsiteY11" fmla="*/ 98248 h 123853"/>
                <a:gd name="connsiteX12" fmla="*/ 79266 w 1092161"/>
                <a:gd name="connsiteY12" fmla="*/ 96221 h 123853"/>
                <a:gd name="connsiteX13" fmla="*/ 83432 w 1092161"/>
                <a:gd name="connsiteY13" fmla="*/ 91492 h 123853"/>
                <a:gd name="connsiteX14" fmla="*/ 98520 w 1092161"/>
                <a:gd name="connsiteY14" fmla="*/ 100049 h 123853"/>
                <a:gd name="connsiteX15" fmla="*/ 98745 w 1092161"/>
                <a:gd name="connsiteY15" fmla="*/ 113786 h 123853"/>
                <a:gd name="connsiteX16" fmla="*/ 117886 w 1092161"/>
                <a:gd name="connsiteY16" fmla="*/ 112997 h 123853"/>
                <a:gd name="connsiteX17" fmla="*/ 113495 w 1092161"/>
                <a:gd name="connsiteY17" fmla="*/ 103990 h 123853"/>
                <a:gd name="connsiteX18" fmla="*/ 128357 w 1092161"/>
                <a:gd name="connsiteY18" fmla="*/ 98811 h 123853"/>
                <a:gd name="connsiteX19" fmla="*/ 145359 w 1092161"/>
                <a:gd name="connsiteY19" fmla="*/ 98135 h 123853"/>
                <a:gd name="connsiteX20" fmla="*/ 156055 w 1092161"/>
                <a:gd name="connsiteY20" fmla="*/ 102301 h 123853"/>
                <a:gd name="connsiteX21" fmla="*/ 158082 w 1092161"/>
                <a:gd name="connsiteY21" fmla="*/ 97572 h 123853"/>
                <a:gd name="connsiteX22" fmla="*/ 192198 w 1092161"/>
                <a:gd name="connsiteY22" fmla="*/ 100725 h 123853"/>
                <a:gd name="connsiteX23" fmla="*/ 181727 w 1092161"/>
                <a:gd name="connsiteY23" fmla="*/ 114911 h 123853"/>
                <a:gd name="connsiteX24" fmla="*/ 200868 w 1092161"/>
                <a:gd name="connsiteY24" fmla="*/ 114123 h 123853"/>
                <a:gd name="connsiteX25" fmla="*/ 200530 w 1092161"/>
                <a:gd name="connsiteY25" fmla="*/ 86538 h 123853"/>
                <a:gd name="connsiteX26" fmla="*/ 209200 w 1092161"/>
                <a:gd name="connsiteY26" fmla="*/ 99936 h 123853"/>
                <a:gd name="connsiteX27" fmla="*/ 230480 w 1092161"/>
                <a:gd name="connsiteY27" fmla="*/ 94419 h 123853"/>
                <a:gd name="connsiteX28" fmla="*/ 213590 w 1092161"/>
                <a:gd name="connsiteY28" fmla="*/ 104328 h 123853"/>
                <a:gd name="connsiteX29" fmla="*/ 222260 w 1092161"/>
                <a:gd name="connsiteY29" fmla="*/ 113110 h 123853"/>
                <a:gd name="connsiteX30" fmla="*/ 296910 w 1092161"/>
                <a:gd name="connsiteY30" fmla="*/ 114574 h 123853"/>
                <a:gd name="connsiteX31" fmla="*/ 273266 w 1092161"/>
                <a:gd name="connsiteY31" fmla="*/ 97122 h 123853"/>
                <a:gd name="connsiteX32" fmla="*/ 298824 w 1092161"/>
                <a:gd name="connsiteY32" fmla="*/ 95996 h 123853"/>
                <a:gd name="connsiteX33" fmla="*/ 302878 w 1092161"/>
                <a:gd name="connsiteY33" fmla="*/ 82034 h 123853"/>
                <a:gd name="connsiteX34" fmla="*/ 324271 w 1092161"/>
                <a:gd name="connsiteY34" fmla="*/ 85750 h 123853"/>
                <a:gd name="connsiteX35" fmla="*/ 330801 w 1092161"/>
                <a:gd name="connsiteY35" fmla="*/ 99261 h 123853"/>
                <a:gd name="connsiteX36" fmla="*/ 341497 w 1092161"/>
                <a:gd name="connsiteY36" fmla="*/ 98811 h 123853"/>
                <a:gd name="connsiteX37" fmla="*/ 332828 w 1092161"/>
                <a:gd name="connsiteY37" fmla="*/ 90028 h 123853"/>
                <a:gd name="connsiteX38" fmla="*/ 356247 w 1092161"/>
                <a:gd name="connsiteY38" fmla="*/ 84398 h 123853"/>
                <a:gd name="connsiteX39" fmla="*/ 365030 w 1092161"/>
                <a:gd name="connsiteY39" fmla="*/ 102414 h 123853"/>
                <a:gd name="connsiteX40" fmla="*/ 377865 w 1092161"/>
                <a:gd name="connsiteY40" fmla="*/ 101851 h 123853"/>
                <a:gd name="connsiteX41" fmla="*/ 386422 w 1092161"/>
                <a:gd name="connsiteY41" fmla="*/ 101513 h 123853"/>
                <a:gd name="connsiteX42" fmla="*/ 397119 w 1092161"/>
                <a:gd name="connsiteY42" fmla="*/ 101062 h 123853"/>
                <a:gd name="connsiteX43" fmla="*/ 414233 w 1092161"/>
                <a:gd name="connsiteY43" fmla="*/ 104891 h 123853"/>
                <a:gd name="connsiteX44" fmla="*/ 399371 w 1092161"/>
                <a:gd name="connsiteY44" fmla="*/ 110070 h 123853"/>
                <a:gd name="connsiteX45" fmla="*/ 382369 w 1092161"/>
                <a:gd name="connsiteY45" fmla="*/ 110745 h 123853"/>
                <a:gd name="connsiteX46" fmla="*/ 373812 w 1092161"/>
                <a:gd name="connsiteY46" fmla="*/ 106467 h 123853"/>
                <a:gd name="connsiteX47" fmla="*/ 365367 w 1092161"/>
                <a:gd name="connsiteY47" fmla="*/ 111421 h 123853"/>
                <a:gd name="connsiteX48" fmla="*/ 356810 w 1092161"/>
                <a:gd name="connsiteY48" fmla="*/ 107142 h 123853"/>
                <a:gd name="connsiteX49" fmla="*/ 354783 w 1092161"/>
                <a:gd name="connsiteY49" fmla="*/ 111871 h 123853"/>
                <a:gd name="connsiteX50" fmla="*/ 344200 w 1092161"/>
                <a:gd name="connsiteY50" fmla="*/ 121555 h 123853"/>
                <a:gd name="connsiteX51" fmla="*/ 365480 w 1092161"/>
                <a:gd name="connsiteY51" fmla="*/ 120654 h 123853"/>
                <a:gd name="connsiteX52" fmla="*/ 380455 w 1092161"/>
                <a:gd name="connsiteY52" fmla="*/ 124595 h 123853"/>
                <a:gd name="connsiteX53" fmla="*/ 382481 w 1092161"/>
                <a:gd name="connsiteY53" fmla="*/ 119866 h 123853"/>
                <a:gd name="connsiteX54" fmla="*/ 388899 w 1092161"/>
                <a:gd name="connsiteY54" fmla="*/ 124144 h 123853"/>
                <a:gd name="connsiteX55" fmla="*/ 399483 w 1092161"/>
                <a:gd name="connsiteY55" fmla="*/ 119077 h 123853"/>
                <a:gd name="connsiteX56" fmla="*/ 420876 w 1092161"/>
                <a:gd name="connsiteY56" fmla="*/ 122793 h 123853"/>
                <a:gd name="connsiteX57" fmla="*/ 431460 w 1092161"/>
                <a:gd name="connsiteY57" fmla="*/ 117726 h 123853"/>
                <a:gd name="connsiteX58" fmla="*/ 422678 w 1092161"/>
                <a:gd name="connsiteY58" fmla="*/ 99711 h 123853"/>
                <a:gd name="connsiteX59" fmla="*/ 435514 w 1092161"/>
                <a:gd name="connsiteY59" fmla="*/ 99148 h 123853"/>
                <a:gd name="connsiteX60" fmla="*/ 440130 w 1092161"/>
                <a:gd name="connsiteY60" fmla="*/ 122005 h 123853"/>
                <a:gd name="connsiteX61" fmla="*/ 459158 w 1092161"/>
                <a:gd name="connsiteY61" fmla="*/ 111984 h 123853"/>
                <a:gd name="connsiteX62" fmla="*/ 450488 w 1092161"/>
                <a:gd name="connsiteY62" fmla="*/ 98585 h 123853"/>
                <a:gd name="connsiteX63" fmla="*/ 459046 w 1092161"/>
                <a:gd name="connsiteY63" fmla="*/ 98248 h 123853"/>
                <a:gd name="connsiteX64" fmla="*/ 491022 w 1092161"/>
                <a:gd name="connsiteY64" fmla="*/ 96896 h 123853"/>
                <a:gd name="connsiteX65" fmla="*/ 478525 w 1092161"/>
                <a:gd name="connsiteY65" fmla="*/ 115812 h 123853"/>
                <a:gd name="connsiteX66" fmla="*/ 510501 w 1092161"/>
                <a:gd name="connsiteY66" fmla="*/ 114461 h 123853"/>
                <a:gd name="connsiteX67" fmla="*/ 525476 w 1092161"/>
                <a:gd name="connsiteY67" fmla="*/ 118402 h 123853"/>
                <a:gd name="connsiteX68" fmla="*/ 529642 w 1092161"/>
                <a:gd name="connsiteY68" fmla="*/ 113673 h 123853"/>
                <a:gd name="connsiteX69" fmla="*/ 542478 w 1092161"/>
                <a:gd name="connsiteY69" fmla="*/ 113110 h 123853"/>
                <a:gd name="connsiteX70" fmla="*/ 559479 w 1092161"/>
                <a:gd name="connsiteY70" fmla="*/ 112434 h 123853"/>
                <a:gd name="connsiteX71" fmla="*/ 582899 w 1092161"/>
                <a:gd name="connsiteY71" fmla="*/ 111421 h 123853"/>
                <a:gd name="connsiteX72" fmla="*/ 584926 w 1092161"/>
                <a:gd name="connsiteY72" fmla="*/ 106692 h 123853"/>
                <a:gd name="connsiteX73" fmla="*/ 593595 w 1092161"/>
                <a:gd name="connsiteY73" fmla="*/ 115474 h 123853"/>
                <a:gd name="connsiteX74" fmla="*/ 634129 w 1092161"/>
                <a:gd name="connsiteY74" fmla="*/ 113786 h 123853"/>
                <a:gd name="connsiteX75" fmla="*/ 695831 w 1092161"/>
                <a:gd name="connsiteY75" fmla="*/ 106580 h 123853"/>
                <a:gd name="connsiteX76" fmla="*/ 704163 w 1092161"/>
                <a:gd name="connsiteY76" fmla="*/ 92393 h 123853"/>
                <a:gd name="connsiteX77" fmla="*/ 727582 w 1092161"/>
                <a:gd name="connsiteY77" fmla="*/ 91379 h 123853"/>
                <a:gd name="connsiteX78" fmla="*/ 727695 w 1092161"/>
                <a:gd name="connsiteY78" fmla="*/ 100612 h 123853"/>
                <a:gd name="connsiteX79" fmla="*/ 734113 w 1092161"/>
                <a:gd name="connsiteY79" fmla="*/ 104891 h 123853"/>
                <a:gd name="connsiteX80" fmla="*/ 736027 w 1092161"/>
                <a:gd name="connsiteY80" fmla="*/ 91042 h 123853"/>
                <a:gd name="connsiteX81" fmla="*/ 755280 w 1092161"/>
                <a:gd name="connsiteY81" fmla="*/ 94870 h 123853"/>
                <a:gd name="connsiteX82" fmla="*/ 768004 w 1092161"/>
                <a:gd name="connsiteY82" fmla="*/ 89690 h 123853"/>
                <a:gd name="connsiteX83" fmla="*/ 776560 w 1092161"/>
                <a:gd name="connsiteY83" fmla="*/ 93969 h 123853"/>
                <a:gd name="connsiteX84" fmla="*/ 808537 w 1092161"/>
                <a:gd name="connsiteY84" fmla="*/ 92618 h 123853"/>
                <a:gd name="connsiteX85" fmla="*/ 814843 w 1092161"/>
                <a:gd name="connsiteY85" fmla="*/ 87776 h 123853"/>
                <a:gd name="connsiteX86" fmla="*/ 821260 w 1092161"/>
                <a:gd name="connsiteY86" fmla="*/ 92055 h 123853"/>
                <a:gd name="connsiteX87" fmla="*/ 825427 w 1092161"/>
                <a:gd name="connsiteY87" fmla="*/ 82710 h 123853"/>
                <a:gd name="connsiteX88" fmla="*/ 836123 w 1092161"/>
                <a:gd name="connsiteY88" fmla="*/ 82259 h 123853"/>
                <a:gd name="connsiteX89" fmla="*/ 923609 w 1092161"/>
                <a:gd name="connsiteY89" fmla="*/ 83160 h 123853"/>
                <a:gd name="connsiteX90" fmla="*/ 934192 w 1092161"/>
                <a:gd name="connsiteY90" fmla="*/ 78093 h 123853"/>
                <a:gd name="connsiteX91" fmla="*/ 947028 w 1092161"/>
                <a:gd name="connsiteY91" fmla="*/ 82147 h 123853"/>
                <a:gd name="connsiteX92" fmla="*/ 957612 w 1092161"/>
                <a:gd name="connsiteY92" fmla="*/ 77080 h 123853"/>
                <a:gd name="connsiteX93" fmla="*/ 998033 w 1092161"/>
                <a:gd name="connsiteY93" fmla="*/ 70775 h 123853"/>
                <a:gd name="connsiteX94" fmla="*/ 974726 w 1092161"/>
                <a:gd name="connsiteY94" fmla="*/ 85524 h 123853"/>
                <a:gd name="connsiteX95" fmla="*/ 966169 w 1092161"/>
                <a:gd name="connsiteY95" fmla="*/ 81246 h 123853"/>
                <a:gd name="connsiteX96" fmla="*/ 957725 w 1092161"/>
                <a:gd name="connsiteY96" fmla="*/ 86200 h 123853"/>
                <a:gd name="connsiteX97" fmla="*/ 942749 w 1092161"/>
                <a:gd name="connsiteY97" fmla="*/ 86876 h 123853"/>
                <a:gd name="connsiteX98" fmla="*/ 921582 w 1092161"/>
                <a:gd name="connsiteY98" fmla="*/ 97009 h 123853"/>
                <a:gd name="connsiteX99" fmla="*/ 932278 w 1092161"/>
                <a:gd name="connsiteY99" fmla="*/ 101175 h 123853"/>
                <a:gd name="connsiteX100" fmla="*/ 938696 w 1092161"/>
                <a:gd name="connsiteY100" fmla="*/ 100950 h 123853"/>
                <a:gd name="connsiteX101" fmla="*/ 945001 w 1092161"/>
                <a:gd name="connsiteY101" fmla="*/ 96108 h 123853"/>
                <a:gd name="connsiteX102" fmla="*/ 953558 w 1092161"/>
                <a:gd name="connsiteY102" fmla="*/ 100387 h 123853"/>
                <a:gd name="connsiteX103" fmla="*/ 959864 w 1092161"/>
                <a:gd name="connsiteY103" fmla="*/ 95545 h 123853"/>
                <a:gd name="connsiteX104" fmla="*/ 968421 w 1092161"/>
                <a:gd name="connsiteY104" fmla="*/ 99824 h 123853"/>
                <a:gd name="connsiteX105" fmla="*/ 976865 w 1092161"/>
                <a:gd name="connsiteY105" fmla="*/ 94870 h 123853"/>
                <a:gd name="connsiteX106" fmla="*/ 989701 w 1092161"/>
                <a:gd name="connsiteY106" fmla="*/ 98923 h 123853"/>
                <a:gd name="connsiteX107" fmla="*/ 991728 w 1092161"/>
                <a:gd name="connsiteY107" fmla="*/ 94194 h 123853"/>
                <a:gd name="connsiteX108" fmla="*/ 1002312 w 1092161"/>
                <a:gd name="connsiteY108" fmla="*/ 89127 h 123853"/>
                <a:gd name="connsiteX109" fmla="*/ 1013121 w 1092161"/>
                <a:gd name="connsiteY109" fmla="*/ 97910 h 123853"/>
                <a:gd name="connsiteX110" fmla="*/ 1021565 w 1092161"/>
                <a:gd name="connsiteY110" fmla="*/ 92956 h 123853"/>
                <a:gd name="connsiteX111" fmla="*/ 1025731 w 1092161"/>
                <a:gd name="connsiteY111" fmla="*/ 83610 h 123853"/>
                <a:gd name="connsiteX112" fmla="*/ 1047124 w 1092161"/>
                <a:gd name="connsiteY112" fmla="*/ 87326 h 123853"/>
                <a:gd name="connsiteX113" fmla="*/ 1038567 w 1092161"/>
                <a:gd name="connsiteY113" fmla="*/ 83047 h 123853"/>
                <a:gd name="connsiteX114" fmla="*/ 1048925 w 1092161"/>
                <a:gd name="connsiteY114" fmla="*/ 64244 h 123853"/>
                <a:gd name="connsiteX115" fmla="*/ 1063788 w 1092161"/>
                <a:gd name="connsiteY115" fmla="*/ 59065 h 123853"/>
                <a:gd name="connsiteX116" fmla="*/ 1097566 w 1092161"/>
                <a:gd name="connsiteY116" fmla="*/ 34632 h 123853"/>
                <a:gd name="connsiteX117" fmla="*/ 1091148 w 1092161"/>
                <a:gd name="connsiteY117" fmla="*/ 30353 h 123853"/>
                <a:gd name="connsiteX118" fmla="*/ 1086870 w 1092161"/>
                <a:gd name="connsiteY118" fmla="*/ 30579 h 123853"/>
                <a:gd name="connsiteX119" fmla="*/ 1086757 w 1092161"/>
                <a:gd name="connsiteY119" fmla="*/ 25962 h 123853"/>
                <a:gd name="connsiteX120" fmla="*/ 1078313 w 1092161"/>
                <a:gd name="connsiteY120" fmla="*/ 30916 h 123853"/>
                <a:gd name="connsiteX121" fmla="*/ 1059059 w 1092161"/>
                <a:gd name="connsiteY121" fmla="*/ 27088 h 123853"/>
                <a:gd name="connsiteX122" fmla="*/ 1052754 w 1092161"/>
                <a:gd name="connsiteY122" fmla="*/ 36546 h 123853"/>
                <a:gd name="connsiteX123" fmla="*/ 1018638 w 1092161"/>
                <a:gd name="connsiteY123" fmla="*/ 38010 h 123853"/>
                <a:gd name="connsiteX124" fmla="*/ 1005689 w 1092161"/>
                <a:gd name="connsiteY124" fmla="*/ 29340 h 123853"/>
                <a:gd name="connsiteX125" fmla="*/ 984409 w 1092161"/>
                <a:gd name="connsiteY125" fmla="*/ 30241 h 123853"/>
                <a:gd name="connsiteX126" fmla="*/ 969434 w 1092161"/>
                <a:gd name="connsiteY126" fmla="*/ 26300 h 123853"/>
                <a:gd name="connsiteX127" fmla="*/ 960990 w 1092161"/>
                <a:gd name="connsiteY127" fmla="*/ 31254 h 123853"/>
                <a:gd name="connsiteX128" fmla="*/ 901315 w 1092161"/>
                <a:gd name="connsiteY128" fmla="*/ 33731 h 123853"/>
                <a:gd name="connsiteX129" fmla="*/ 884313 w 1092161"/>
                <a:gd name="connsiteY129" fmla="*/ 34407 h 123853"/>
                <a:gd name="connsiteX130" fmla="*/ 877783 w 1092161"/>
                <a:gd name="connsiteY130" fmla="*/ 25512 h 123853"/>
                <a:gd name="connsiteX131" fmla="*/ 873391 w 1092161"/>
                <a:gd name="connsiteY131" fmla="*/ 16504 h 123853"/>
                <a:gd name="connsiteX132" fmla="*/ 871590 w 1092161"/>
                <a:gd name="connsiteY132" fmla="*/ 39586 h 123853"/>
                <a:gd name="connsiteX133" fmla="*/ 828917 w 1092161"/>
                <a:gd name="connsiteY133" fmla="*/ 36771 h 123853"/>
                <a:gd name="connsiteX134" fmla="*/ 832970 w 1092161"/>
                <a:gd name="connsiteY134" fmla="*/ 22810 h 123853"/>
                <a:gd name="connsiteX135" fmla="*/ 828804 w 1092161"/>
                <a:gd name="connsiteY135" fmla="*/ 27539 h 123853"/>
                <a:gd name="connsiteX136" fmla="*/ 824526 w 1092161"/>
                <a:gd name="connsiteY136" fmla="*/ 27764 h 123853"/>
                <a:gd name="connsiteX137" fmla="*/ 822499 w 1092161"/>
                <a:gd name="connsiteY137" fmla="*/ 36996 h 123853"/>
                <a:gd name="connsiteX138" fmla="*/ 813942 w 1092161"/>
                <a:gd name="connsiteY138" fmla="*/ 37334 h 123853"/>
                <a:gd name="connsiteX139" fmla="*/ 815856 w 1092161"/>
                <a:gd name="connsiteY139" fmla="*/ 18869 h 123853"/>
                <a:gd name="connsiteX140" fmla="*/ 800994 w 1092161"/>
                <a:gd name="connsiteY140" fmla="*/ 19544 h 123853"/>
                <a:gd name="connsiteX141" fmla="*/ 801219 w 1092161"/>
                <a:gd name="connsiteY141" fmla="*/ 37897 h 123853"/>
                <a:gd name="connsiteX142" fmla="*/ 786356 w 1092161"/>
                <a:gd name="connsiteY142" fmla="*/ 38573 h 123853"/>
                <a:gd name="connsiteX143" fmla="*/ 783992 w 1092161"/>
                <a:gd name="connsiteY143" fmla="*/ 20220 h 123853"/>
                <a:gd name="connsiteX144" fmla="*/ 775547 w 1092161"/>
                <a:gd name="connsiteY144" fmla="*/ 29790 h 123853"/>
                <a:gd name="connsiteX145" fmla="*/ 764738 w 1092161"/>
                <a:gd name="connsiteY145" fmla="*/ 21008 h 123853"/>
                <a:gd name="connsiteX146" fmla="*/ 724204 w 1092161"/>
                <a:gd name="connsiteY146" fmla="*/ 22697 h 123853"/>
                <a:gd name="connsiteX147" fmla="*/ 718012 w 1092161"/>
                <a:gd name="connsiteY147" fmla="*/ 36771 h 123853"/>
                <a:gd name="connsiteX148" fmla="*/ 696844 w 1092161"/>
                <a:gd name="connsiteY148" fmla="*/ 46905 h 123853"/>
                <a:gd name="connsiteX149" fmla="*/ 686035 w 1092161"/>
                <a:gd name="connsiteY149" fmla="*/ 38122 h 123853"/>
                <a:gd name="connsiteX150" fmla="*/ 677591 w 1092161"/>
                <a:gd name="connsiteY150" fmla="*/ 47693 h 123853"/>
                <a:gd name="connsiteX151" fmla="*/ 637057 w 1092161"/>
                <a:gd name="connsiteY151" fmla="*/ 49382 h 123853"/>
                <a:gd name="connsiteX152" fmla="*/ 632778 w 1092161"/>
                <a:gd name="connsiteY152" fmla="*/ 44991 h 123853"/>
                <a:gd name="connsiteX153" fmla="*/ 630751 w 1092161"/>
                <a:gd name="connsiteY153" fmla="*/ 49720 h 123853"/>
                <a:gd name="connsiteX154" fmla="*/ 622194 w 1092161"/>
                <a:gd name="connsiteY154" fmla="*/ 45441 h 123853"/>
                <a:gd name="connsiteX155" fmla="*/ 605193 w 1092161"/>
                <a:gd name="connsiteY155" fmla="*/ 46117 h 123853"/>
                <a:gd name="connsiteX156" fmla="*/ 615551 w 1092161"/>
                <a:gd name="connsiteY156" fmla="*/ 27313 h 123853"/>
                <a:gd name="connsiteX157" fmla="*/ 560155 w 1092161"/>
                <a:gd name="connsiteY157" fmla="*/ 29678 h 123853"/>
                <a:gd name="connsiteX158" fmla="*/ 585939 w 1092161"/>
                <a:gd name="connsiteY158" fmla="*/ 42401 h 123853"/>
                <a:gd name="connsiteX159" fmla="*/ 571076 w 1092161"/>
                <a:gd name="connsiteY159" fmla="*/ 43076 h 123853"/>
                <a:gd name="connsiteX160" fmla="*/ 562632 w 1092161"/>
                <a:gd name="connsiteY160" fmla="*/ 48031 h 123853"/>
                <a:gd name="connsiteX161" fmla="*/ 526377 w 1092161"/>
                <a:gd name="connsiteY161" fmla="*/ 49607 h 123853"/>
                <a:gd name="connsiteX162" fmla="*/ 513541 w 1092161"/>
                <a:gd name="connsiteY162" fmla="*/ 50170 h 123853"/>
                <a:gd name="connsiteX163" fmla="*/ 502845 w 1092161"/>
                <a:gd name="connsiteY163" fmla="*/ 50620 h 123853"/>
                <a:gd name="connsiteX164" fmla="*/ 494062 w 1092161"/>
                <a:gd name="connsiteY164" fmla="*/ 27989 h 123853"/>
                <a:gd name="connsiteX165" fmla="*/ 481114 w 1092161"/>
                <a:gd name="connsiteY165" fmla="*/ 19319 h 123853"/>
                <a:gd name="connsiteX166" fmla="*/ 463774 w 1092161"/>
                <a:gd name="connsiteY166" fmla="*/ 1642 h 123853"/>
                <a:gd name="connsiteX167" fmla="*/ 489896 w 1092161"/>
                <a:gd name="connsiteY167" fmla="*/ 37334 h 123853"/>
                <a:gd name="connsiteX168" fmla="*/ 470868 w 1092161"/>
                <a:gd name="connsiteY168" fmla="*/ 47355 h 123853"/>
                <a:gd name="connsiteX169" fmla="*/ 464450 w 1092161"/>
                <a:gd name="connsiteY169" fmla="*/ 47580 h 123853"/>
                <a:gd name="connsiteX170" fmla="*/ 445309 w 1092161"/>
                <a:gd name="connsiteY170" fmla="*/ 48368 h 123853"/>
                <a:gd name="connsiteX171" fmla="*/ 434500 w 1092161"/>
                <a:gd name="connsiteY171" fmla="*/ 34970 h 123853"/>
                <a:gd name="connsiteX172" fmla="*/ 421664 w 1092161"/>
                <a:gd name="connsiteY172" fmla="*/ 35533 h 123853"/>
                <a:gd name="connsiteX173" fmla="*/ 432361 w 1092161"/>
                <a:gd name="connsiteY173" fmla="*/ 39699 h 123853"/>
                <a:gd name="connsiteX174" fmla="*/ 409054 w 1092161"/>
                <a:gd name="connsiteY174" fmla="*/ 49832 h 123853"/>
                <a:gd name="connsiteX175" fmla="*/ 400609 w 1092161"/>
                <a:gd name="connsiteY175" fmla="*/ 54786 h 123853"/>
                <a:gd name="connsiteX176" fmla="*/ 392052 w 1092161"/>
                <a:gd name="connsiteY176" fmla="*/ 50508 h 123853"/>
                <a:gd name="connsiteX177" fmla="*/ 383608 w 1092161"/>
                <a:gd name="connsiteY177" fmla="*/ 55462 h 123853"/>
                <a:gd name="connsiteX178" fmla="*/ 377190 w 1092161"/>
                <a:gd name="connsiteY178" fmla="*/ 51183 h 123853"/>
                <a:gd name="connsiteX179" fmla="*/ 360188 w 1092161"/>
                <a:gd name="connsiteY179" fmla="*/ 51859 h 123853"/>
                <a:gd name="connsiteX180" fmla="*/ 351631 w 1092161"/>
                <a:gd name="connsiteY180" fmla="*/ 52197 h 123853"/>
                <a:gd name="connsiteX181" fmla="*/ 343074 w 1092161"/>
                <a:gd name="connsiteY181" fmla="*/ 47918 h 123853"/>
                <a:gd name="connsiteX182" fmla="*/ 338908 w 1092161"/>
                <a:gd name="connsiteY182" fmla="*/ 52647 h 123853"/>
                <a:gd name="connsiteX183" fmla="*/ 336768 w 1092161"/>
                <a:gd name="connsiteY183" fmla="*/ 48143 h 123853"/>
                <a:gd name="connsiteX184" fmla="*/ 298374 w 1092161"/>
                <a:gd name="connsiteY184" fmla="*/ 49720 h 123853"/>
                <a:gd name="connsiteX185" fmla="*/ 291956 w 1092161"/>
                <a:gd name="connsiteY185" fmla="*/ 45441 h 123853"/>
                <a:gd name="connsiteX186" fmla="*/ 253562 w 1092161"/>
                <a:gd name="connsiteY186" fmla="*/ 47017 h 123853"/>
                <a:gd name="connsiteX187" fmla="*/ 251422 w 1092161"/>
                <a:gd name="connsiteY187" fmla="*/ 42514 h 123853"/>
                <a:gd name="connsiteX188" fmla="*/ 245117 w 1092161"/>
                <a:gd name="connsiteY188" fmla="*/ 47355 h 123853"/>
                <a:gd name="connsiteX189" fmla="*/ 236560 w 1092161"/>
                <a:gd name="connsiteY189" fmla="*/ 43076 h 123853"/>
                <a:gd name="connsiteX190" fmla="*/ 206722 w 1092161"/>
                <a:gd name="connsiteY190" fmla="*/ 44315 h 123853"/>
                <a:gd name="connsiteX191" fmla="*/ 204696 w 1092161"/>
                <a:gd name="connsiteY191" fmla="*/ 49044 h 123853"/>
                <a:gd name="connsiteX192" fmla="*/ 193999 w 1092161"/>
                <a:gd name="connsiteY192" fmla="*/ 44878 h 123853"/>
                <a:gd name="connsiteX193" fmla="*/ 172719 w 1092161"/>
                <a:gd name="connsiteY193" fmla="*/ 50395 h 123853"/>
                <a:gd name="connsiteX194" fmla="*/ 145021 w 1092161"/>
                <a:gd name="connsiteY194" fmla="*/ 51521 h 123853"/>
                <a:gd name="connsiteX195" fmla="*/ 125767 w 1092161"/>
                <a:gd name="connsiteY195" fmla="*/ 43189 h 123853"/>
                <a:gd name="connsiteX196" fmla="*/ 115183 w 1092161"/>
                <a:gd name="connsiteY196" fmla="*/ 52872 h 123853"/>
                <a:gd name="connsiteX197" fmla="*/ 104375 w 1092161"/>
                <a:gd name="connsiteY197" fmla="*/ 44090 h 123853"/>
                <a:gd name="connsiteX198" fmla="*/ 96043 w 1092161"/>
                <a:gd name="connsiteY198" fmla="*/ 62893 h 123853"/>
                <a:gd name="connsiteX199" fmla="*/ 89399 w 1092161"/>
                <a:gd name="connsiteY199" fmla="*/ 44765 h 123853"/>
                <a:gd name="connsiteX200" fmla="*/ 65867 w 1092161"/>
                <a:gd name="connsiteY200" fmla="*/ 46117 h 123853"/>
                <a:gd name="connsiteX201" fmla="*/ 1032487 w 1092161"/>
                <a:gd name="connsiteY201" fmla="*/ 74378 h 123853"/>
                <a:gd name="connsiteX202" fmla="*/ 1017512 w 1092161"/>
                <a:gd name="connsiteY202" fmla="*/ 70437 h 123853"/>
                <a:gd name="connsiteX203" fmla="*/ 1032487 w 1092161"/>
                <a:gd name="connsiteY203" fmla="*/ 74378 h 123853"/>
                <a:gd name="connsiteX204" fmla="*/ 793562 w 1092161"/>
                <a:gd name="connsiteY204" fmla="*/ 70662 h 123853"/>
                <a:gd name="connsiteX205" fmla="*/ 823512 w 1092161"/>
                <a:gd name="connsiteY205" fmla="*/ 74040 h 123853"/>
                <a:gd name="connsiteX206" fmla="*/ 789396 w 1092161"/>
                <a:gd name="connsiteY206" fmla="*/ 75504 h 123853"/>
                <a:gd name="connsiteX207" fmla="*/ 793562 w 1092161"/>
                <a:gd name="connsiteY207" fmla="*/ 70662 h 123853"/>
                <a:gd name="connsiteX208" fmla="*/ 591231 w 1092161"/>
                <a:gd name="connsiteY208" fmla="*/ 92956 h 123853"/>
                <a:gd name="connsiteX209" fmla="*/ 606318 w 1092161"/>
                <a:gd name="connsiteY209" fmla="*/ 101513 h 123853"/>
                <a:gd name="connsiteX210" fmla="*/ 591231 w 1092161"/>
                <a:gd name="connsiteY210" fmla="*/ 92956 h 123853"/>
                <a:gd name="connsiteX211" fmla="*/ 582786 w 1092161"/>
                <a:gd name="connsiteY211" fmla="*/ 102526 h 123853"/>
                <a:gd name="connsiteX212" fmla="*/ 572090 w 1092161"/>
                <a:gd name="connsiteY212" fmla="*/ 98360 h 123853"/>
                <a:gd name="connsiteX213" fmla="*/ 582786 w 1092161"/>
                <a:gd name="connsiteY213" fmla="*/ 102526 h 123853"/>
                <a:gd name="connsiteX214" fmla="*/ 527053 w 1092161"/>
                <a:gd name="connsiteY214" fmla="*/ 81921 h 123853"/>
                <a:gd name="connsiteX215" fmla="*/ 516469 w 1092161"/>
                <a:gd name="connsiteY215" fmla="*/ 86988 h 123853"/>
                <a:gd name="connsiteX216" fmla="*/ 527053 w 1092161"/>
                <a:gd name="connsiteY216" fmla="*/ 81921 h 123853"/>
                <a:gd name="connsiteX217" fmla="*/ 247707 w 1092161"/>
                <a:gd name="connsiteY217" fmla="*/ 79895 h 123853"/>
                <a:gd name="connsiteX218" fmla="*/ 252210 w 1092161"/>
                <a:gd name="connsiteY218" fmla="*/ 98135 h 123853"/>
                <a:gd name="connsiteX219" fmla="*/ 260767 w 1092161"/>
                <a:gd name="connsiteY219" fmla="*/ 102414 h 123853"/>
                <a:gd name="connsiteX220" fmla="*/ 241514 w 1092161"/>
                <a:gd name="connsiteY220" fmla="*/ 98585 h 123853"/>
                <a:gd name="connsiteX221" fmla="*/ 247707 w 1092161"/>
                <a:gd name="connsiteY221" fmla="*/ 79895 h 123853"/>
                <a:gd name="connsiteX222" fmla="*/ 160221 w 1092161"/>
                <a:gd name="connsiteY222" fmla="*/ 83610 h 123853"/>
                <a:gd name="connsiteX223" fmla="*/ 177448 w 1092161"/>
                <a:gd name="connsiteY223" fmla="*/ 92055 h 123853"/>
                <a:gd name="connsiteX224" fmla="*/ 151776 w 1092161"/>
                <a:gd name="connsiteY224" fmla="*/ 88564 h 123853"/>
                <a:gd name="connsiteX225" fmla="*/ 141080 w 1092161"/>
                <a:gd name="connsiteY225" fmla="*/ 84398 h 123853"/>
                <a:gd name="connsiteX226" fmla="*/ 160221 w 1092161"/>
                <a:gd name="connsiteY226" fmla="*/ 83610 h 1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092161" h="123853">
                  <a:moveTo>
                    <a:pt x="65867" y="46117"/>
                  </a:moveTo>
                  <a:cubicBezTo>
                    <a:pt x="60801" y="55462"/>
                    <a:pt x="69695" y="65595"/>
                    <a:pt x="61927" y="69311"/>
                  </a:cubicBezTo>
                  <a:cubicBezTo>
                    <a:pt x="58549" y="70775"/>
                    <a:pt x="58211" y="65145"/>
                    <a:pt x="55509" y="65032"/>
                  </a:cubicBezTo>
                  <a:cubicBezTo>
                    <a:pt x="55509" y="60529"/>
                    <a:pt x="58098" y="61317"/>
                    <a:pt x="59675" y="60303"/>
                  </a:cubicBezTo>
                  <a:cubicBezTo>
                    <a:pt x="57310" y="46679"/>
                    <a:pt x="46726" y="51746"/>
                    <a:pt x="40309" y="47355"/>
                  </a:cubicBezTo>
                  <a:cubicBezTo>
                    <a:pt x="39520" y="57038"/>
                    <a:pt x="41885" y="59403"/>
                    <a:pt x="42673" y="65708"/>
                  </a:cubicBezTo>
                  <a:cubicBezTo>
                    <a:pt x="26347" y="68973"/>
                    <a:pt x="18690" y="66158"/>
                    <a:pt x="0" y="67509"/>
                  </a:cubicBezTo>
                  <a:cubicBezTo>
                    <a:pt x="0" y="86763"/>
                    <a:pt x="8670" y="75053"/>
                    <a:pt x="15088" y="76067"/>
                  </a:cubicBezTo>
                  <a:cubicBezTo>
                    <a:pt x="19704" y="76855"/>
                    <a:pt x="24996" y="83385"/>
                    <a:pt x="30062" y="80007"/>
                  </a:cubicBezTo>
                  <a:cubicBezTo>
                    <a:pt x="25896" y="90704"/>
                    <a:pt x="12385" y="82372"/>
                    <a:pt x="4504" y="85637"/>
                  </a:cubicBezTo>
                  <a:cubicBezTo>
                    <a:pt x="4391" y="102301"/>
                    <a:pt x="18465" y="93406"/>
                    <a:pt x="25896" y="93969"/>
                  </a:cubicBezTo>
                  <a:cubicBezTo>
                    <a:pt x="29274" y="94194"/>
                    <a:pt x="29612" y="98022"/>
                    <a:pt x="32314" y="98248"/>
                  </a:cubicBezTo>
                  <a:cubicBezTo>
                    <a:pt x="46389" y="99599"/>
                    <a:pt x="63503" y="101062"/>
                    <a:pt x="79266" y="96221"/>
                  </a:cubicBezTo>
                  <a:cubicBezTo>
                    <a:pt x="80730" y="95770"/>
                    <a:pt x="83995" y="91492"/>
                    <a:pt x="83432" y="91492"/>
                  </a:cubicBezTo>
                  <a:cubicBezTo>
                    <a:pt x="89062" y="92280"/>
                    <a:pt x="93340" y="106917"/>
                    <a:pt x="98520" y="100049"/>
                  </a:cubicBezTo>
                  <a:cubicBezTo>
                    <a:pt x="101672" y="101963"/>
                    <a:pt x="97732" y="106017"/>
                    <a:pt x="98745" y="113786"/>
                  </a:cubicBezTo>
                  <a:cubicBezTo>
                    <a:pt x="107640" y="108606"/>
                    <a:pt x="113270" y="122906"/>
                    <a:pt x="117886" y="112997"/>
                  </a:cubicBezTo>
                  <a:cubicBezTo>
                    <a:pt x="117323" y="108043"/>
                    <a:pt x="113607" y="110070"/>
                    <a:pt x="113495" y="103990"/>
                  </a:cubicBezTo>
                  <a:cubicBezTo>
                    <a:pt x="116872" y="95320"/>
                    <a:pt x="124191" y="99148"/>
                    <a:pt x="128357" y="98811"/>
                  </a:cubicBezTo>
                  <a:cubicBezTo>
                    <a:pt x="134550" y="98248"/>
                    <a:pt x="139391" y="97122"/>
                    <a:pt x="145359" y="98135"/>
                  </a:cubicBezTo>
                  <a:cubicBezTo>
                    <a:pt x="148962" y="98698"/>
                    <a:pt x="152565" y="102414"/>
                    <a:pt x="156055" y="102301"/>
                  </a:cubicBezTo>
                  <a:cubicBezTo>
                    <a:pt x="155492" y="102301"/>
                    <a:pt x="156956" y="97797"/>
                    <a:pt x="158082" y="97572"/>
                  </a:cubicBezTo>
                  <a:cubicBezTo>
                    <a:pt x="165626" y="96446"/>
                    <a:pt x="181839" y="94419"/>
                    <a:pt x="192198" y="100725"/>
                  </a:cubicBezTo>
                  <a:cubicBezTo>
                    <a:pt x="192761" y="113786"/>
                    <a:pt x="178123" y="95770"/>
                    <a:pt x="181727" y="114911"/>
                  </a:cubicBezTo>
                  <a:cubicBezTo>
                    <a:pt x="188933" y="122568"/>
                    <a:pt x="191184" y="112209"/>
                    <a:pt x="200868" y="114123"/>
                  </a:cubicBezTo>
                  <a:cubicBezTo>
                    <a:pt x="200417" y="97009"/>
                    <a:pt x="198278" y="101175"/>
                    <a:pt x="200530" y="86538"/>
                  </a:cubicBezTo>
                  <a:cubicBezTo>
                    <a:pt x="206047" y="84961"/>
                    <a:pt x="209762" y="87776"/>
                    <a:pt x="209200" y="99936"/>
                  </a:cubicBezTo>
                  <a:cubicBezTo>
                    <a:pt x="214266" y="87326"/>
                    <a:pt x="224625" y="108831"/>
                    <a:pt x="230480" y="94419"/>
                  </a:cubicBezTo>
                  <a:cubicBezTo>
                    <a:pt x="232056" y="112434"/>
                    <a:pt x="218882" y="100274"/>
                    <a:pt x="213590" y="104328"/>
                  </a:cubicBezTo>
                  <a:cubicBezTo>
                    <a:pt x="213929" y="115137"/>
                    <a:pt x="218545" y="111421"/>
                    <a:pt x="222260" y="113110"/>
                  </a:cubicBezTo>
                  <a:cubicBezTo>
                    <a:pt x="237911" y="120203"/>
                    <a:pt x="273491" y="114574"/>
                    <a:pt x="296910" y="114574"/>
                  </a:cubicBezTo>
                  <a:cubicBezTo>
                    <a:pt x="293532" y="98698"/>
                    <a:pt x="275630" y="115362"/>
                    <a:pt x="273266" y="97122"/>
                  </a:cubicBezTo>
                  <a:cubicBezTo>
                    <a:pt x="278557" y="104778"/>
                    <a:pt x="288466" y="91830"/>
                    <a:pt x="298824" y="95996"/>
                  </a:cubicBezTo>
                  <a:cubicBezTo>
                    <a:pt x="300175" y="91267"/>
                    <a:pt x="303666" y="91042"/>
                    <a:pt x="302878" y="82034"/>
                  </a:cubicBezTo>
                  <a:cubicBezTo>
                    <a:pt x="312223" y="87776"/>
                    <a:pt x="317064" y="82034"/>
                    <a:pt x="324271" y="85750"/>
                  </a:cubicBezTo>
                  <a:cubicBezTo>
                    <a:pt x="330013" y="82372"/>
                    <a:pt x="328549" y="95095"/>
                    <a:pt x="330801" y="99261"/>
                  </a:cubicBezTo>
                  <a:cubicBezTo>
                    <a:pt x="334404" y="99148"/>
                    <a:pt x="337894" y="98923"/>
                    <a:pt x="341497" y="98811"/>
                  </a:cubicBezTo>
                  <a:cubicBezTo>
                    <a:pt x="340034" y="92730"/>
                    <a:pt x="336881" y="90479"/>
                    <a:pt x="332828" y="90028"/>
                  </a:cubicBezTo>
                  <a:cubicBezTo>
                    <a:pt x="336543" y="65258"/>
                    <a:pt x="349717" y="101062"/>
                    <a:pt x="356247" y="84398"/>
                  </a:cubicBezTo>
                  <a:cubicBezTo>
                    <a:pt x="360075" y="88452"/>
                    <a:pt x="359963" y="101175"/>
                    <a:pt x="365030" y="102414"/>
                  </a:cubicBezTo>
                  <a:cubicBezTo>
                    <a:pt x="366606" y="97910"/>
                    <a:pt x="375726" y="107705"/>
                    <a:pt x="377865" y="101851"/>
                  </a:cubicBezTo>
                  <a:cubicBezTo>
                    <a:pt x="379554" y="97122"/>
                    <a:pt x="378879" y="100387"/>
                    <a:pt x="386422" y="101513"/>
                  </a:cubicBezTo>
                  <a:cubicBezTo>
                    <a:pt x="389913" y="102076"/>
                    <a:pt x="393516" y="100950"/>
                    <a:pt x="397119" y="101062"/>
                  </a:cubicBezTo>
                  <a:cubicBezTo>
                    <a:pt x="403311" y="101400"/>
                    <a:pt x="409392" y="96221"/>
                    <a:pt x="414233" y="104891"/>
                  </a:cubicBezTo>
                  <a:cubicBezTo>
                    <a:pt x="410292" y="113786"/>
                    <a:pt x="403762" y="109732"/>
                    <a:pt x="399371" y="110070"/>
                  </a:cubicBezTo>
                  <a:cubicBezTo>
                    <a:pt x="393178" y="110633"/>
                    <a:pt x="388337" y="111646"/>
                    <a:pt x="382369" y="110745"/>
                  </a:cubicBezTo>
                  <a:cubicBezTo>
                    <a:pt x="378203" y="110183"/>
                    <a:pt x="376402" y="106467"/>
                    <a:pt x="373812" y="106467"/>
                  </a:cubicBezTo>
                  <a:cubicBezTo>
                    <a:pt x="369195" y="106580"/>
                    <a:pt x="368407" y="111083"/>
                    <a:pt x="365367" y="111421"/>
                  </a:cubicBezTo>
                  <a:cubicBezTo>
                    <a:pt x="361539" y="111871"/>
                    <a:pt x="360751" y="107030"/>
                    <a:pt x="356810" y="107142"/>
                  </a:cubicBezTo>
                  <a:cubicBezTo>
                    <a:pt x="357373" y="107142"/>
                    <a:pt x="355909" y="111646"/>
                    <a:pt x="354783" y="111871"/>
                  </a:cubicBezTo>
                  <a:cubicBezTo>
                    <a:pt x="352306" y="112322"/>
                    <a:pt x="342398" y="106692"/>
                    <a:pt x="344200" y="121555"/>
                  </a:cubicBezTo>
                  <a:cubicBezTo>
                    <a:pt x="351744" y="122680"/>
                    <a:pt x="358387" y="118965"/>
                    <a:pt x="365480" y="120654"/>
                  </a:cubicBezTo>
                  <a:cubicBezTo>
                    <a:pt x="369646" y="121667"/>
                    <a:pt x="373474" y="129549"/>
                    <a:pt x="380455" y="124595"/>
                  </a:cubicBezTo>
                  <a:cubicBezTo>
                    <a:pt x="381130" y="124032"/>
                    <a:pt x="383157" y="119866"/>
                    <a:pt x="382481" y="119866"/>
                  </a:cubicBezTo>
                  <a:cubicBezTo>
                    <a:pt x="385860" y="119528"/>
                    <a:pt x="386310" y="124820"/>
                    <a:pt x="388899" y="124144"/>
                  </a:cubicBezTo>
                  <a:cubicBezTo>
                    <a:pt x="392728" y="123243"/>
                    <a:pt x="395430" y="119190"/>
                    <a:pt x="399483" y="119077"/>
                  </a:cubicBezTo>
                  <a:cubicBezTo>
                    <a:pt x="406802" y="118965"/>
                    <a:pt x="409279" y="124144"/>
                    <a:pt x="420876" y="122793"/>
                  </a:cubicBezTo>
                  <a:cubicBezTo>
                    <a:pt x="423804" y="122455"/>
                    <a:pt x="429208" y="126959"/>
                    <a:pt x="431460" y="117726"/>
                  </a:cubicBezTo>
                  <a:cubicBezTo>
                    <a:pt x="438103" y="102751"/>
                    <a:pt x="425155" y="107818"/>
                    <a:pt x="422678" y="99711"/>
                  </a:cubicBezTo>
                  <a:cubicBezTo>
                    <a:pt x="425155" y="85637"/>
                    <a:pt x="430109" y="104328"/>
                    <a:pt x="435514" y="99148"/>
                  </a:cubicBezTo>
                  <a:cubicBezTo>
                    <a:pt x="440017" y="100162"/>
                    <a:pt x="436414" y="119303"/>
                    <a:pt x="440130" y="122005"/>
                  </a:cubicBezTo>
                  <a:cubicBezTo>
                    <a:pt x="448687" y="123131"/>
                    <a:pt x="455893" y="121555"/>
                    <a:pt x="459158" y="111984"/>
                  </a:cubicBezTo>
                  <a:cubicBezTo>
                    <a:pt x="459946" y="99261"/>
                    <a:pt x="451164" y="108043"/>
                    <a:pt x="450488" y="98585"/>
                  </a:cubicBezTo>
                  <a:cubicBezTo>
                    <a:pt x="451502" y="93181"/>
                    <a:pt x="456006" y="98022"/>
                    <a:pt x="459046" y="98248"/>
                  </a:cubicBezTo>
                  <a:cubicBezTo>
                    <a:pt x="466927" y="98811"/>
                    <a:pt x="481339" y="96671"/>
                    <a:pt x="491022" y="96896"/>
                  </a:cubicBezTo>
                  <a:cubicBezTo>
                    <a:pt x="492599" y="114911"/>
                    <a:pt x="476272" y="96333"/>
                    <a:pt x="478525" y="115812"/>
                  </a:cubicBezTo>
                  <a:cubicBezTo>
                    <a:pt x="486631" y="121104"/>
                    <a:pt x="496427" y="111871"/>
                    <a:pt x="510501" y="114461"/>
                  </a:cubicBezTo>
                  <a:cubicBezTo>
                    <a:pt x="515118" y="115362"/>
                    <a:pt x="517932" y="122343"/>
                    <a:pt x="525476" y="118402"/>
                  </a:cubicBezTo>
                  <a:cubicBezTo>
                    <a:pt x="527278" y="117501"/>
                    <a:pt x="527503" y="114236"/>
                    <a:pt x="529642" y="113673"/>
                  </a:cubicBezTo>
                  <a:cubicBezTo>
                    <a:pt x="532907" y="112660"/>
                    <a:pt x="538312" y="114236"/>
                    <a:pt x="542478" y="113110"/>
                  </a:cubicBezTo>
                  <a:cubicBezTo>
                    <a:pt x="550021" y="111196"/>
                    <a:pt x="551260" y="110295"/>
                    <a:pt x="559479" y="112434"/>
                  </a:cubicBezTo>
                  <a:cubicBezTo>
                    <a:pt x="564433" y="113673"/>
                    <a:pt x="577494" y="116826"/>
                    <a:pt x="582899" y="111421"/>
                  </a:cubicBezTo>
                  <a:cubicBezTo>
                    <a:pt x="583800" y="110520"/>
                    <a:pt x="582561" y="106580"/>
                    <a:pt x="584926" y="106692"/>
                  </a:cubicBezTo>
                  <a:cubicBezTo>
                    <a:pt x="588979" y="107030"/>
                    <a:pt x="589317" y="113786"/>
                    <a:pt x="593595" y="115474"/>
                  </a:cubicBezTo>
                  <a:cubicBezTo>
                    <a:pt x="603841" y="119753"/>
                    <a:pt x="619943" y="114348"/>
                    <a:pt x="634129" y="113786"/>
                  </a:cubicBezTo>
                  <a:cubicBezTo>
                    <a:pt x="656536" y="112885"/>
                    <a:pt x="675789" y="111534"/>
                    <a:pt x="695831" y="106580"/>
                  </a:cubicBezTo>
                  <a:cubicBezTo>
                    <a:pt x="702699" y="110295"/>
                    <a:pt x="698533" y="91267"/>
                    <a:pt x="704163" y="92393"/>
                  </a:cubicBezTo>
                  <a:cubicBezTo>
                    <a:pt x="711932" y="92055"/>
                    <a:pt x="719813" y="91717"/>
                    <a:pt x="727582" y="91379"/>
                  </a:cubicBezTo>
                  <a:cubicBezTo>
                    <a:pt x="730735" y="93293"/>
                    <a:pt x="727470" y="95433"/>
                    <a:pt x="727695" y="100612"/>
                  </a:cubicBezTo>
                  <a:cubicBezTo>
                    <a:pt x="728145" y="106017"/>
                    <a:pt x="731636" y="104328"/>
                    <a:pt x="734113" y="104891"/>
                  </a:cubicBezTo>
                  <a:cubicBezTo>
                    <a:pt x="742332" y="105341"/>
                    <a:pt x="734788" y="101062"/>
                    <a:pt x="736027" y="91042"/>
                  </a:cubicBezTo>
                  <a:cubicBezTo>
                    <a:pt x="742670" y="89240"/>
                    <a:pt x="748187" y="94645"/>
                    <a:pt x="755280" y="94870"/>
                  </a:cubicBezTo>
                  <a:cubicBezTo>
                    <a:pt x="760010" y="94982"/>
                    <a:pt x="763049" y="90141"/>
                    <a:pt x="768004" y="89690"/>
                  </a:cubicBezTo>
                  <a:cubicBezTo>
                    <a:pt x="772732" y="89353"/>
                    <a:pt x="773408" y="93293"/>
                    <a:pt x="776560" y="93969"/>
                  </a:cubicBezTo>
                  <a:cubicBezTo>
                    <a:pt x="784104" y="95545"/>
                    <a:pt x="797954" y="93744"/>
                    <a:pt x="808537" y="92618"/>
                  </a:cubicBezTo>
                  <a:cubicBezTo>
                    <a:pt x="811915" y="92280"/>
                    <a:pt x="812140" y="87889"/>
                    <a:pt x="814843" y="87776"/>
                  </a:cubicBezTo>
                  <a:cubicBezTo>
                    <a:pt x="816644" y="87664"/>
                    <a:pt x="818333" y="94082"/>
                    <a:pt x="821260" y="92055"/>
                  </a:cubicBezTo>
                  <a:cubicBezTo>
                    <a:pt x="822950" y="91042"/>
                    <a:pt x="822499" y="83160"/>
                    <a:pt x="825427" y="82710"/>
                  </a:cubicBezTo>
                  <a:cubicBezTo>
                    <a:pt x="828692" y="82147"/>
                    <a:pt x="832745" y="81358"/>
                    <a:pt x="836123" y="82259"/>
                  </a:cubicBezTo>
                  <a:cubicBezTo>
                    <a:pt x="855264" y="87439"/>
                    <a:pt x="897599" y="89916"/>
                    <a:pt x="923609" y="83160"/>
                  </a:cubicBezTo>
                  <a:cubicBezTo>
                    <a:pt x="927211" y="82259"/>
                    <a:pt x="930589" y="78431"/>
                    <a:pt x="934192" y="78093"/>
                  </a:cubicBezTo>
                  <a:cubicBezTo>
                    <a:pt x="938246" y="77643"/>
                    <a:pt x="943087" y="82034"/>
                    <a:pt x="947028" y="82147"/>
                  </a:cubicBezTo>
                  <a:cubicBezTo>
                    <a:pt x="950856" y="82259"/>
                    <a:pt x="954121" y="77981"/>
                    <a:pt x="957612" y="77080"/>
                  </a:cubicBezTo>
                  <a:cubicBezTo>
                    <a:pt x="971348" y="73589"/>
                    <a:pt x="985085" y="78994"/>
                    <a:pt x="998033" y="70775"/>
                  </a:cubicBezTo>
                  <a:cubicBezTo>
                    <a:pt x="995331" y="91154"/>
                    <a:pt x="980693" y="72126"/>
                    <a:pt x="974726" y="85524"/>
                  </a:cubicBezTo>
                  <a:cubicBezTo>
                    <a:pt x="971236" y="93406"/>
                    <a:pt x="973375" y="80120"/>
                    <a:pt x="966169" y="81246"/>
                  </a:cubicBezTo>
                  <a:cubicBezTo>
                    <a:pt x="962791" y="81809"/>
                    <a:pt x="960990" y="83948"/>
                    <a:pt x="957725" y="86200"/>
                  </a:cubicBezTo>
                  <a:cubicBezTo>
                    <a:pt x="951532" y="90479"/>
                    <a:pt x="950743" y="88452"/>
                    <a:pt x="942749" y="86876"/>
                  </a:cubicBezTo>
                  <a:cubicBezTo>
                    <a:pt x="934980" y="85299"/>
                    <a:pt x="928450" y="86763"/>
                    <a:pt x="921582" y="97009"/>
                  </a:cubicBezTo>
                  <a:cubicBezTo>
                    <a:pt x="918879" y="102639"/>
                    <a:pt x="931039" y="104440"/>
                    <a:pt x="932278" y="101175"/>
                  </a:cubicBezTo>
                  <a:cubicBezTo>
                    <a:pt x="935206" y="93068"/>
                    <a:pt x="935093" y="101738"/>
                    <a:pt x="938696" y="100950"/>
                  </a:cubicBezTo>
                  <a:cubicBezTo>
                    <a:pt x="941961" y="100162"/>
                    <a:pt x="942412" y="96221"/>
                    <a:pt x="945001" y="96108"/>
                  </a:cubicBezTo>
                  <a:cubicBezTo>
                    <a:pt x="949618" y="95770"/>
                    <a:pt x="950518" y="100162"/>
                    <a:pt x="953558" y="100387"/>
                  </a:cubicBezTo>
                  <a:cubicBezTo>
                    <a:pt x="957049" y="100612"/>
                    <a:pt x="957161" y="96333"/>
                    <a:pt x="959864" y="95545"/>
                  </a:cubicBezTo>
                  <a:cubicBezTo>
                    <a:pt x="964480" y="94194"/>
                    <a:pt x="965381" y="99936"/>
                    <a:pt x="968421" y="99824"/>
                  </a:cubicBezTo>
                  <a:cubicBezTo>
                    <a:pt x="972249" y="99599"/>
                    <a:pt x="972924" y="95320"/>
                    <a:pt x="976865" y="94870"/>
                  </a:cubicBezTo>
                  <a:cubicBezTo>
                    <a:pt x="981144" y="94307"/>
                    <a:pt x="984972" y="99373"/>
                    <a:pt x="989701" y="98923"/>
                  </a:cubicBezTo>
                  <a:cubicBezTo>
                    <a:pt x="988800" y="99036"/>
                    <a:pt x="991277" y="94532"/>
                    <a:pt x="991728" y="94194"/>
                  </a:cubicBezTo>
                  <a:cubicBezTo>
                    <a:pt x="993079" y="93406"/>
                    <a:pt x="1001974" y="97910"/>
                    <a:pt x="1002312" y="89127"/>
                  </a:cubicBezTo>
                  <a:cubicBezTo>
                    <a:pt x="1008842" y="85412"/>
                    <a:pt x="1006590" y="101513"/>
                    <a:pt x="1013121" y="97910"/>
                  </a:cubicBezTo>
                  <a:cubicBezTo>
                    <a:pt x="1017624" y="99599"/>
                    <a:pt x="1018750" y="94532"/>
                    <a:pt x="1021565" y="92956"/>
                  </a:cubicBezTo>
                  <a:cubicBezTo>
                    <a:pt x="1022016" y="87889"/>
                    <a:pt x="1025731" y="89690"/>
                    <a:pt x="1025731" y="83610"/>
                  </a:cubicBezTo>
                  <a:cubicBezTo>
                    <a:pt x="1033951" y="89353"/>
                    <a:pt x="1037666" y="94532"/>
                    <a:pt x="1047124" y="87326"/>
                  </a:cubicBezTo>
                  <a:cubicBezTo>
                    <a:pt x="1046336" y="81133"/>
                    <a:pt x="1041720" y="83723"/>
                    <a:pt x="1038567" y="83047"/>
                  </a:cubicBezTo>
                  <a:cubicBezTo>
                    <a:pt x="1039355" y="71338"/>
                    <a:pt x="1053542" y="87101"/>
                    <a:pt x="1048925" y="64244"/>
                  </a:cubicBezTo>
                  <a:cubicBezTo>
                    <a:pt x="1053880" y="68635"/>
                    <a:pt x="1059960" y="59853"/>
                    <a:pt x="1063788" y="59065"/>
                  </a:cubicBezTo>
                  <a:cubicBezTo>
                    <a:pt x="1077975" y="55912"/>
                    <a:pt x="1097792" y="68072"/>
                    <a:pt x="1097566" y="34632"/>
                  </a:cubicBezTo>
                  <a:cubicBezTo>
                    <a:pt x="1095990" y="30804"/>
                    <a:pt x="1093851" y="31817"/>
                    <a:pt x="1091148" y="30353"/>
                  </a:cubicBezTo>
                  <a:cubicBezTo>
                    <a:pt x="1090473" y="29903"/>
                    <a:pt x="1087320" y="31592"/>
                    <a:pt x="1086870" y="30579"/>
                  </a:cubicBezTo>
                  <a:cubicBezTo>
                    <a:pt x="1086757" y="30353"/>
                    <a:pt x="1086870" y="25962"/>
                    <a:pt x="1086757" y="25962"/>
                  </a:cubicBezTo>
                  <a:cubicBezTo>
                    <a:pt x="1082254" y="25399"/>
                    <a:pt x="1081127" y="31254"/>
                    <a:pt x="1078313" y="30916"/>
                  </a:cubicBezTo>
                  <a:cubicBezTo>
                    <a:pt x="1071557" y="30128"/>
                    <a:pt x="1065252" y="24949"/>
                    <a:pt x="1059059" y="27088"/>
                  </a:cubicBezTo>
                  <a:cubicBezTo>
                    <a:pt x="1054668" y="28664"/>
                    <a:pt x="1055907" y="33056"/>
                    <a:pt x="1052754" y="36546"/>
                  </a:cubicBezTo>
                  <a:cubicBezTo>
                    <a:pt x="1042170" y="36996"/>
                    <a:pt x="1025506" y="16279"/>
                    <a:pt x="1018638" y="38010"/>
                  </a:cubicBezTo>
                  <a:cubicBezTo>
                    <a:pt x="1014134" y="42739"/>
                    <a:pt x="1010756" y="31029"/>
                    <a:pt x="1005689" y="29340"/>
                  </a:cubicBezTo>
                  <a:cubicBezTo>
                    <a:pt x="999046" y="27201"/>
                    <a:pt x="991503" y="30691"/>
                    <a:pt x="984409" y="30241"/>
                  </a:cubicBezTo>
                  <a:cubicBezTo>
                    <a:pt x="979342" y="29903"/>
                    <a:pt x="977541" y="25174"/>
                    <a:pt x="969434" y="26300"/>
                  </a:cubicBezTo>
                  <a:cubicBezTo>
                    <a:pt x="965043" y="26863"/>
                    <a:pt x="963804" y="30916"/>
                    <a:pt x="960990" y="31254"/>
                  </a:cubicBezTo>
                  <a:cubicBezTo>
                    <a:pt x="940835" y="33393"/>
                    <a:pt x="920456" y="36096"/>
                    <a:pt x="901315" y="33731"/>
                  </a:cubicBezTo>
                  <a:cubicBezTo>
                    <a:pt x="895572" y="33056"/>
                    <a:pt x="889943" y="25061"/>
                    <a:pt x="884313" y="34407"/>
                  </a:cubicBezTo>
                  <a:cubicBezTo>
                    <a:pt x="880710" y="34745"/>
                    <a:pt x="878796" y="31254"/>
                    <a:pt x="877783" y="25512"/>
                  </a:cubicBezTo>
                  <a:cubicBezTo>
                    <a:pt x="877220" y="20558"/>
                    <a:pt x="873504" y="22584"/>
                    <a:pt x="873391" y="16504"/>
                  </a:cubicBezTo>
                  <a:cubicBezTo>
                    <a:pt x="868775" y="15941"/>
                    <a:pt x="872604" y="32830"/>
                    <a:pt x="871590" y="39586"/>
                  </a:cubicBezTo>
                  <a:cubicBezTo>
                    <a:pt x="860556" y="31367"/>
                    <a:pt x="843104" y="37785"/>
                    <a:pt x="828917" y="36771"/>
                  </a:cubicBezTo>
                  <a:cubicBezTo>
                    <a:pt x="830268" y="32042"/>
                    <a:pt x="833758" y="31817"/>
                    <a:pt x="832970" y="22810"/>
                  </a:cubicBezTo>
                  <a:cubicBezTo>
                    <a:pt x="831506" y="25061"/>
                    <a:pt x="830606" y="25962"/>
                    <a:pt x="828804" y="27539"/>
                  </a:cubicBezTo>
                  <a:cubicBezTo>
                    <a:pt x="828016" y="28214"/>
                    <a:pt x="824976" y="26413"/>
                    <a:pt x="824526" y="27764"/>
                  </a:cubicBezTo>
                  <a:cubicBezTo>
                    <a:pt x="823175" y="31479"/>
                    <a:pt x="825539" y="36546"/>
                    <a:pt x="822499" y="36996"/>
                  </a:cubicBezTo>
                  <a:cubicBezTo>
                    <a:pt x="819684" y="37447"/>
                    <a:pt x="816757" y="36996"/>
                    <a:pt x="813942" y="37334"/>
                  </a:cubicBezTo>
                  <a:cubicBezTo>
                    <a:pt x="807637" y="33619"/>
                    <a:pt x="818783" y="30241"/>
                    <a:pt x="815856" y="18869"/>
                  </a:cubicBezTo>
                  <a:cubicBezTo>
                    <a:pt x="810902" y="19094"/>
                    <a:pt x="805948" y="19319"/>
                    <a:pt x="800994" y="19544"/>
                  </a:cubicBezTo>
                  <a:cubicBezTo>
                    <a:pt x="801106" y="25624"/>
                    <a:pt x="801106" y="31817"/>
                    <a:pt x="801219" y="37897"/>
                  </a:cubicBezTo>
                  <a:cubicBezTo>
                    <a:pt x="796264" y="38122"/>
                    <a:pt x="791311" y="38348"/>
                    <a:pt x="786356" y="38573"/>
                  </a:cubicBezTo>
                  <a:cubicBezTo>
                    <a:pt x="780276" y="34294"/>
                    <a:pt x="789284" y="26187"/>
                    <a:pt x="783992" y="20220"/>
                  </a:cubicBezTo>
                  <a:cubicBezTo>
                    <a:pt x="779826" y="11663"/>
                    <a:pt x="776673" y="29678"/>
                    <a:pt x="775547" y="29790"/>
                  </a:cubicBezTo>
                  <a:cubicBezTo>
                    <a:pt x="772620" y="30128"/>
                    <a:pt x="767891" y="22021"/>
                    <a:pt x="764738" y="21008"/>
                  </a:cubicBezTo>
                  <a:cubicBezTo>
                    <a:pt x="752015" y="17292"/>
                    <a:pt x="738166" y="25399"/>
                    <a:pt x="724204" y="22697"/>
                  </a:cubicBezTo>
                  <a:cubicBezTo>
                    <a:pt x="725218" y="33731"/>
                    <a:pt x="714409" y="20558"/>
                    <a:pt x="718012" y="36771"/>
                  </a:cubicBezTo>
                  <a:cubicBezTo>
                    <a:pt x="708554" y="35307"/>
                    <a:pt x="701573" y="38685"/>
                    <a:pt x="696844" y="46905"/>
                  </a:cubicBezTo>
                  <a:cubicBezTo>
                    <a:pt x="690314" y="50620"/>
                    <a:pt x="692565" y="34407"/>
                    <a:pt x="686035" y="38122"/>
                  </a:cubicBezTo>
                  <a:cubicBezTo>
                    <a:pt x="682432" y="34632"/>
                    <a:pt x="680968" y="46004"/>
                    <a:pt x="677591" y="47693"/>
                  </a:cubicBezTo>
                  <a:cubicBezTo>
                    <a:pt x="669596" y="51746"/>
                    <a:pt x="649554" y="49832"/>
                    <a:pt x="637057" y="49382"/>
                  </a:cubicBezTo>
                  <a:cubicBezTo>
                    <a:pt x="635255" y="49269"/>
                    <a:pt x="634917" y="44653"/>
                    <a:pt x="632778" y="44991"/>
                  </a:cubicBezTo>
                  <a:cubicBezTo>
                    <a:pt x="633003" y="44991"/>
                    <a:pt x="631990" y="49494"/>
                    <a:pt x="630751" y="49720"/>
                  </a:cubicBezTo>
                  <a:cubicBezTo>
                    <a:pt x="626135" y="50395"/>
                    <a:pt x="625234" y="45554"/>
                    <a:pt x="622194" y="45441"/>
                  </a:cubicBezTo>
                  <a:cubicBezTo>
                    <a:pt x="615213" y="45216"/>
                    <a:pt x="610034" y="53773"/>
                    <a:pt x="605193" y="46117"/>
                  </a:cubicBezTo>
                  <a:cubicBezTo>
                    <a:pt x="601702" y="25399"/>
                    <a:pt x="619154" y="47918"/>
                    <a:pt x="615551" y="27313"/>
                  </a:cubicBezTo>
                  <a:cubicBezTo>
                    <a:pt x="588641" y="28439"/>
                    <a:pt x="584588" y="25061"/>
                    <a:pt x="560155" y="29678"/>
                  </a:cubicBezTo>
                  <a:cubicBezTo>
                    <a:pt x="568037" y="45216"/>
                    <a:pt x="576819" y="29565"/>
                    <a:pt x="585939" y="42401"/>
                  </a:cubicBezTo>
                  <a:cubicBezTo>
                    <a:pt x="581998" y="55237"/>
                    <a:pt x="575918" y="42739"/>
                    <a:pt x="571076" y="43076"/>
                  </a:cubicBezTo>
                  <a:cubicBezTo>
                    <a:pt x="567361" y="43302"/>
                    <a:pt x="566460" y="47017"/>
                    <a:pt x="562632" y="48031"/>
                  </a:cubicBezTo>
                  <a:cubicBezTo>
                    <a:pt x="553737" y="50395"/>
                    <a:pt x="536960" y="54786"/>
                    <a:pt x="526377" y="49607"/>
                  </a:cubicBezTo>
                  <a:cubicBezTo>
                    <a:pt x="521761" y="47355"/>
                    <a:pt x="522661" y="48706"/>
                    <a:pt x="513541" y="50170"/>
                  </a:cubicBezTo>
                  <a:cubicBezTo>
                    <a:pt x="510051" y="50733"/>
                    <a:pt x="506448" y="50170"/>
                    <a:pt x="502845" y="50620"/>
                  </a:cubicBezTo>
                  <a:cubicBezTo>
                    <a:pt x="498791" y="45554"/>
                    <a:pt x="492486" y="45666"/>
                    <a:pt x="494062" y="27989"/>
                  </a:cubicBezTo>
                  <a:cubicBezTo>
                    <a:pt x="486181" y="33281"/>
                    <a:pt x="487870" y="16842"/>
                    <a:pt x="481114" y="19319"/>
                  </a:cubicBezTo>
                  <a:cubicBezTo>
                    <a:pt x="475597" y="12901"/>
                    <a:pt x="475372" y="-5564"/>
                    <a:pt x="463774" y="1642"/>
                  </a:cubicBezTo>
                  <a:cubicBezTo>
                    <a:pt x="462198" y="36771"/>
                    <a:pt x="475597" y="37897"/>
                    <a:pt x="489896" y="37334"/>
                  </a:cubicBezTo>
                  <a:cubicBezTo>
                    <a:pt x="492261" y="45666"/>
                    <a:pt x="474020" y="55349"/>
                    <a:pt x="470868" y="47355"/>
                  </a:cubicBezTo>
                  <a:cubicBezTo>
                    <a:pt x="469179" y="43189"/>
                    <a:pt x="468616" y="46454"/>
                    <a:pt x="464450" y="47580"/>
                  </a:cubicBezTo>
                  <a:cubicBezTo>
                    <a:pt x="460059" y="48706"/>
                    <a:pt x="452403" y="47355"/>
                    <a:pt x="445309" y="48368"/>
                  </a:cubicBezTo>
                  <a:cubicBezTo>
                    <a:pt x="440355" y="47017"/>
                    <a:pt x="436076" y="44090"/>
                    <a:pt x="434500" y="34970"/>
                  </a:cubicBezTo>
                  <a:cubicBezTo>
                    <a:pt x="430447" y="26187"/>
                    <a:pt x="426731" y="33844"/>
                    <a:pt x="421664" y="35533"/>
                  </a:cubicBezTo>
                  <a:cubicBezTo>
                    <a:pt x="421439" y="45554"/>
                    <a:pt x="429208" y="37334"/>
                    <a:pt x="432361" y="39699"/>
                  </a:cubicBezTo>
                  <a:cubicBezTo>
                    <a:pt x="427294" y="56588"/>
                    <a:pt x="416147" y="48819"/>
                    <a:pt x="409054" y="49832"/>
                  </a:cubicBezTo>
                  <a:cubicBezTo>
                    <a:pt x="404775" y="50508"/>
                    <a:pt x="403424" y="54561"/>
                    <a:pt x="400609" y="54786"/>
                  </a:cubicBezTo>
                  <a:cubicBezTo>
                    <a:pt x="395993" y="55237"/>
                    <a:pt x="395092" y="50958"/>
                    <a:pt x="392052" y="50508"/>
                  </a:cubicBezTo>
                  <a:cubicBezTo>
                    <a:pt x="387436" y="49832"/>
                    <a:pt x="386648" y="55349"/>
                    <a:pt x="383608" y="55462"/>
                  </a:cubicBezTo>
                  <a:cubicBezTo>
                    <a:pt x="382144" y="55462"/>
                    <a:pt x="379779" y="51634"/>
                    <a:pt x="377190" y="51183"/>
                  </a:cubicBezTo>
                  <a:cubicBezTo>
                    <a:pt x="376739" y="51071"/>
                    <a:pt x="361764" y="56137"/>
                    <a:pt x="360188" y="51859"/>
                  </a:cubicBezTo>
                  <a:cubicBezTo>
                    <a:pt x="357711" y="45554"/>
                    <a:pt x="359625" y="52647"/>
                    <a:pt x="351631" y="52197"/>
                  </a:cubicBezTo>
                  <a:cubicBezTo>
                    <a:pt x="347014" y="51971"/>
                    <a:pt x="346114" y="48706"/>
                    <a:pt x="343074" y="47918"/>
                  </a:cubicBezTo>
                  <a:cubicBezTo>
                    <a:pt x="341385" y="47580"/>
                    <a:pt x="340935" y="53773"/>
                    <a:pt x="338908" y="52647"/>
                  </a:cubicBezTo>
                  <a:cubicBezTo>
                    <a:pt x="338345" y="52422"/>
                    <a:pt x="338683" y="48368"/>
                    <a:pt x="336768" y="48143"/>
                  </a:cubicBezTo>
                  <a:cubicBezTo>
                    <a:pt x="324046" y="46905"/>
                    <a:pt x="310309" y="51521"/>
                    <a:pt x="298374" y="49720"/>
                  </a:cubicBezTo>
                  <a:cubicBezTo>
                    <a:pt x="295109" y="49269"/>
                    <a:pt x="294546" y="45554"/>
                    <a:pt x="291956" y="45441"/>
                  </a:cubicBezTo>
                  <a:cubicBezTo>
                    <a:pt x="280021" y="44765"/>
                    <a:pt x="265609" y="52985"/>
                    <a:pt x="253562" y="47017"/>
                  </a:cubicBezTo>
                  <a:cubicBezTo>
                    <a:pt x="252548" y="46454"/>
                    <a:pt x="250972" y="42514"/>
                    <a:pt x="251422" y="42514"/>
                  </a:cubicBezTo>
                  <a:cubicBezTo>
                    <a:pt x="247932" y="42176"/>
                    <a:pt x="247819" y="47580"/>
                    <a:pt x="245117" y="47355"/>
                  </a:cubicBezTo>
                  <a:cubicBezTo>
                    <a:pt x="241401" y="47130"/>
                    <a:pt x="240388" y="43977"/>
                    <a:pt x="236560" y="43076"/>
                  </a:cubicBezTo>
                  <a:cubicBezTo>
                    <a:pt x="228341" y="41388"/>
                    <a:pt x="215054" y="39473"/>
                    <a:pt x="206722" y="44315"/>
                  </a:cubicBezTo>
                  <a:cubicBezTo>
                    <a:pt x="205822" y="44878"/>
                    <a:pt x="204133" y="49044"/>
                    <a:pt x="204696" y="49044"/>
                  </a:cubicBezTo>
                  <a:cubicBezTo>
                    <a:pt x="201318" y="49269"/>
                    <a:pt x="197265" y="44540"/>
                    <a:pt x="193999" y="44878"/>
                  </a:cubicBezTo>
                  <a:cubicBezTo>
                    <a:pt x="189496" y="45328"/>
                    <a:pt x="181276" y="50283"/>
                    <a:pt x="172719" y="50395"/>
                  </a:cubicBezTo>
                  <a:cubicBezTo>
                    <a:pt x="169679" y="50395"/>
                    <a:pt x="150425" y="39361"/>
                    <a:pt x="145021" y="51521"/>
                  </a:cubicBezTo>
                  <a:cubicBezTo>
                    <a:pt x="144120" y="53660"/>
                    <a:pt x="129933" y="43076"/>
                    <a:pt x="125767" y="43189"/>
                  </a:cubicBezTo>
                  <a:cubicBezTo>
                    <a:pt x="122727" y="43189"/>
                    <a:pt x="116647" y="39924"/>
                    <a:pt x="115183" y="52872"/>
                  </a:cubicBezTo>
                  <a:cubicBezTo>
                    <a:pt x="111130" y="51071"/>
                    <a:pt x="109666" y="43189"/>
                    <a:pt x="104375" y="44090"/>
                  </a:cubicBezTo>
                  <a:cubicBezTo>
                    <a:pt x="97619" y="42176"/>
                    <a:pt x="98520" y="55912"/>
                    <a:pt x="96043" y="62893"/>
                  </a:cubicBezTo>
                  <a:cubicBezTo>
                    <a:pt x="92890" y="59065"/>
                    <a:pt x="87710" y="59628"/>
                    <a:pt x="89399" y="44765"/>
                  </a:cubicBezTo>
                  <a:cubicBezTo>
                    <a:pt x="81631" y="54674"/>
                    <a:pt x="75100" y="46229"/>
                    <a:pt x="65867" y="46117"/>
                  </a:cubicBezTo>
                  <a:close/>
                  <a:moveTo>
                    <a:pt x="1032487" y="74378"/>
                  </a:moveTo>
                  <a:cubicBezTo>
                    <a:pt x="1028884" y="82597"/>
                    <a:pt x="1019426" y="80007"/>
                    <a:pt x="1017512" y="70437"/>
                  </a:cubicBezTo>
                  <a:cubicBezTo>
                    <a:pt x="1021903" y="72914"/>
                    <a:pt x="1031361" y="64132"/>
                    <a:pt x="1032487" y="74378"/>
                  </a:cubicBezTo>
                  <a:close/>
                  <a:moveTo>
                    <a:pt x="793562" y="70662"/>
                  </a:moveTo>
                  <a:cubicBezTo>
                    <a:pt x="806623" y="72576"/>
                    <a:pt x="814955" y="59065"/>
                    <a:pt x="823512" y="74040"/>
                  </a:cubicBezTo>
                  <a:cubicBezTo>
                    <a:pt x="815856" y="79444"/>
                    <a:pt x="795589" y="95658"/>
                    <a:pt x="789396" y="75504"/>
                  </a:cubicBezTo>
                  <a:cubicBezTo>
                    <a:pt x="790973" y="74265"/>
                    <a:pt x="793562" y="75166"/>
                    <a:pt x="793562" y="70662"/>
                  </a:cubicBezTo>
                  <a:close/>
                  <a:moveTo>
                    <a:pt x="591231" y="92956"/>
                  </a:moveTo>
                  <a:cubicBezTo>
                    <a:pt x="595059" y="98360"/>
                    <a:pt x="603616" y="93293"/>
                    <a:pt x="606318" y="101513"/>
                  </a:cubicBezTo>
                  <a:cubicBezTo>
                    <a:pt x="601364" y="98360"/>
                    <a:pt x="589767" y="110520"/>
                    <a:pt x="591231" y="92956"/>
                  </a:cubicBezTo>
                  <a:close/>
                  <a:moveTo>
                    <a:pt x="582786" y="102526"/>
                  </a:moveTo>
                  <a:cubicBezTo>
                    <a:pt x="579634" y="100162"/>
                    <a:pt x="571865" y="108381"/>
                    <a:pt x="572090" y="98360"/>
                  </a:cubicBezTo>
                  <a:cubicBezTo>
                    <a:pt x="574680" y="92055"/>
                    <a:pt x="582449" y="90816"/>
                    <a:pt x="582786" y="102526"/>
                  </a:cubicBezTo>
                  <a:close/>
                  <a:moveTo>
                    <a:pt x="527053" y="81921"/>
                  </a:moveTo>
                  <a:cubicBezTo>
                    <a:pt x="522098" y="80683"/>
                    <a:pt x="518833" y="83047"/>
                    <a:pt x="516469" y="86988"/>
                  </a:cubicBezTo>
                  <a:cubicBezTo>
                    <a:pt x="512978" y="73252"/>
                    <a:pt x="527390" y="74378"/>
                    <a:pt x="527053" y="81921"/>
                  </a:cubicBezTo>
                  <a:close/>
                  <a:moveTo>
                    <a:pt x="247707" y="79895"/>
                  </a:moveTo>
                  <a:cubicBezTo>
                    <a:pt x="250747" y="82597"/>
                    <a:pt x="248270" y="97572"/>
                    <a:pt x="252210" y="98135"/>
                  </a:cubicBezTo>
                  <a:cubicBezTo>
                    <a:pt x="255025" y="97459"/>
                    <a:pt x="267636" y="96784"/>
                    <a:pt x="260767" y="102414"/>
                  </a:cubicBezTo>
                  <a:cubicBezTo>
                    <a:pt x="254913" y="99824"/>
                    <a:pt x="243878" y="108944"/>
                    <a:pt x="241514" y="98585"/>
                  </a:cubicBezTo>
                  <a:cubicBezTo>
                    <a:pt x="245905" y="97122"/>
                    <a:pt x="241739" y="78206"/>
                    <a:pt x="247707" y="79895"/>
                  </a:cubicBezTo>
                  <a:close/>
                  <a:moveTo>
                    <a:pt x="160221" y="83610"/>
                  </a:moveTo>
                  <a:cubicBezTo>
                    <a:pt x="166189" y="83836"/>
                    <a:pt x="177673" y="76067"/>
                    <a:pt x="177448" y="92055"/>
                  </a:cubicBezTo>
                  <a:cubicBezTo>
                    <a:pt x="168778" y="94757"/>
                    <a:pt x="158870" y="89240"/>
                    <a:pt x="151776" y="88564"/>
                  </a:cubicBezTo>
                  <a:cubicBezTo>
                    <a:pt x="147836" y="88114"/>
                    <a:pt x="141530" y="99711"/>
                    <a:pt x="141080" y="84398"/>
                  </a:cubicBezTo>
                  <a:cubicBezTo>
                    <a:pt x="146147" y="84624"/>
                    <a:pt x="153128" y="83385"/>
                    <a:pt x="160221" y="8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A262FF3-6CDD-400C-A2B6-13664142BB46}"/>
                </a:ext>
              </a:extLst>
            </p:cNvPr>
            <p:cNvSpPr/>
            <p:nvPr/>
          </p:nvSpPr>
          <p:spPr>
            <a:xfrm>
              <a:off x="6621927" y="208375"/>
              <a:ext cx="11259" cy="11259"/>
            </a:xfrm>
            <a:custGeom>
              <a:avLst/>
              <a:gdLst>
                <a:gd name="connsiteX0" fmla="*/ 6531 w 0"/>
                <a:gd name="connsiteY0" fmla="*/ 8932 h 0"/>
                <a:gd name="connsiteX1" fmla="*/ 0 w 0"/>
                <a:gd name="connsiteY1" fmla="*/ 37 h 0"/>
                <a:gd name="connsiteX2" fmla="*/ 6531 w 0"/>
                <a:gd name="connsiteY2" fmla="*/ 89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531" y="8932"/>
                  </a:moveTo>
                  <a:cubicBezTo>
                    <a:pt x="5517" y="3302"/>
                    <a:pt x="3716" y="-414"/>
                    <a:pt x="0" y="37"/>
                  </a:cubicBezTo>
                  <a:cubicBezTo>
                    <a:pt x="1013" y="5667"/>
                    <a:pt x="2815" y="9382"/>
                    <a:pt x="6531" y="89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DCE3B92-4768-4664-B83D-D10123CA08B4}"/>
                </a:ext>
              </a:extLst>
            </p:cNvPr>
            <p:cNvSpPr/>
            <p:nvPr/>
          </p:nvSpPr>
          <p:spPr>
            <a:xfrm>
              <a:off x="6664758" y="208021"/>
              <a:ext cx="11259" cy="11259"/>
            </a:xfrm>
            <a:custGeom>
              <a:avLst/>
              <a:gdLst>
                <a:gd name="connsiteX0" fmla="*/ 67 w 11259"/>
                <a:gd name="connsiteY0" fmla="*/ 16941 h 11259"/>
                <a:gd name="connsiteX1" fmla="*/ 14817 w 11259"/>
                <a:gd name="connsiteY1" fmla="*/ 2529 h 11259"/>
                <a:gd name="connsiteX2" fmla="*/ 67 w 11259"/>
                <a:gd name="connsiteY2" fmla="*/ 1694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67" y="16941"/>
                  </a:moveTo>
                  <a:cubicBezTo>
                    <a:pt x="6485" y="15365"/>
                    <a:pt x="14592" y="17054"/>
                    <a:pt x="14817" y="2529"/>
                  </a:cubicBezTo>
                  <a:cubicBezTo>
                    <a:pt x="7498" y="1066"/>
                    <a:pt x="-833" y="-7154"/>
                    <a:pt x="67" y="169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1BD37284-01CC-423D-A601-9B602852C2A6}"/>
                </a:ext>
              </a:extLst>
            </p:cNvPr>
            <p:cNvSpPr/>
            <p:nvPr/>
          </p:nvSpPr>
          <p:spPr>
            <a:xfrm>
              <a:off x="6764809" y="179017"/>
              <a:ext cx="11259" cy="33778"/>
            </a:xfrm>
            <a:custGeom>
              <a:avLst/>
              <a:gdLst>
                <a:gd name="connsiteX0" fmla="*/ 21168 w 11259"/>
                <a:gd name="connsiteY0" fmla="*/ 17910 h 33778"/>
                <a:gd name="connsiteX1" fmla="*/ 10246 w 11259"/>
                <a:gd name="connsiteY1" fmla="*/ 7 h 33778"/>
                <a:gd name="connsiteX2" fmla="*/ 8219 w 11259"/>
                <a:gd name="connsiteY2" fmla="*/ 9353 h 33778"/>
                <a:gd name="connsiteX3" fmla="*/ 0 w 11259"/>
                <a:gd name="connsiteY3" fmla="*/ 32660 h 33778"/>
                <a:gd name="connsiteX4" fmla="*/ 12836 w 11259"/>
                <a:gd name="connsiteY4" fmla="*/ 36713 h 33778"/>
                <a:gd name="connsiteX5" fmla="*/ 21168 w 11259"/>
                <a:gd name="connsiteY5" fmla="*/ 1791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21168" y="17910"/>
                  </a:moveTo>
                  <a:cubicBezTo>
                    <a:pt x="23420" y="-1456"/>
                    <a:pt x="12048" y="10028"/>
                    <a:pt x="10246" y="7"/>
                  </a:cubicBezTo>
                  <a:cubicBezTo>
                    <a:pt x="5630" y="-330"/>
                    <a:pt x="7882" y="11042"/>
                    <a:pt x="8219" y="9353"/>
                  </a:cubicBezTo>
                  <a:cubicBezTo>
                    <a:pt x="6418" y="19036"/>
                    <a:pt x="4279" y="26017"/>
                    <a:pt x="0" y="32660"/>
                  </a:cubicBezTo>
                  <a:cubicBezTo>
                    <a:pt x="450" y="42793"/>
                    <a:pt x="9008" y="34236"/>
                    <a:pt x="12836" y="36713"/>
                  </a:cubicBezTo>
                  <a:cubicBezTo>
                    <a:pt x="7206" y="17572"/>
                    <a:pt x="16777" y="26354"/>
                    <a:pt x="21168" y="179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D50302C-46B7-4FE1-A11D-9EBA78BEE127}"/>
                </a:ext>
              </a:extLst>
            </p:cNvPr>
            <p:cNvSpPr/>
            <p:nvPr/>
          </p:nvSpPr>
          <p:spPr>
            <a:xfrm>
              <a:off x="6663246" y="103989"/>
              <a:ext cx="11259" cy="11259"/>
            </a:xfrm>
            <a:custGeom>
              <a:avLst/>
              <a:gdLst>
                <a:gd name="connsiteX0" fmla="*/ 3 w 0"/>
                <a:gd name="connsiteY0" fmla="*/ 1511 h 11259"/>
                <a:gd name="connsiteX1" fmla="*/ 2368 w 0"/>
                <a:gd name="connsiteY1" fmla="*/ 19864 h 11259"/>
                <a:gd name="connsiteX2" fmla="*/ 3 w 0"/>
                <a:gd name="connsiteY2" fmla="*/ 15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3" y="1511"/>
                  </a:moveTo>
                  <a:cubicBezTo>
                    <a:pt x="-109" y="9731"/>
                    <a:pt x="2705" y="11082"/>
                    <a:pt x="2368" y="19864"/>
                  </a:cubicBezTo>
                  <a:cubicBezTo>
                    <a:pt x="13740" y="22116"/>
                    <a:pt x="11826" y="-6821"/>
                    <a:pt x="3" y="15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637D866-9FFA-4E2E-B34F-3D0061C98BA9}"/>
                </a:ext>
              </a:extLst>
            </p:cNvPr>
            <p:cNvSpPr/>
            <p:nvPr/>
          </p:nvSpPr>
          <p:spPr>
            <a:xfrm>
              <a:off x="6740038" y="101991"/>
              <a:ext cx="33778" cy="45038"/>
            </a:xfrm>
            <a:custGeom>
              <a:avLst/>
              <a:gdLst>
                <a:gd name="connsiteX0" fmla="*/ 0 w 33778"/>
                <a:gd name="connsiteY0" fmla="*/ 4861 h 45037"/>
                <a:gd name="connsiteX1" fmla="*/ 28036 w 33778"/>
                <a:gd name="connsiteY1" fmla="*/ 31320 h 45037"/>
                <a:gd name="connsiteX2" fmla="*/ 28261 w 33778"/>
                <a:gd name="connsiteY2" fmla="*/ 45170 h 45037"/>
                <a:gd name="connsiteX3" fmla="*/ 34679 w 33778"/>
                <a:gd name="connsiteY3" fmla="*/ 44944 h 45037"/>
                <a:gd name="connsiteX4" fmla="*/ 32427 w 33778"/>
                <a:gd name="connsiteY4" fmla="*/ 35824 h 45037"/>
                <a:gd name="connsiteX5" fmla="*/ 42786 w 33778"/>
                <a:gd name="connsiteY5" fmla="*/ 17021 h 45037"/>
                <a:gd name="connsiteX6" fmla="*/ 32089 w 33778"/>
                <a:gd name="connsiteY6" fmla="*/ 17471 h 45037"/>
                <a:gd name="connsiteX7" fmla="*/ 0 w 33778"/>
                <a:gd name="connsiteY7" fmla="*/ 486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45037">
                  <a:moveTo>
                    <a:pt x="0" y="4861"/>
                  </a:moveTo>
                  <a:cubicBezTo>
                    <a:pt x="2589" y="28956"/>
                    <a:pt x="24095" y="10378"/>
                    <a:pt x="28036" y="31320"/>
                  </a:cubicBezTo>
                  <a:cubicBezTo>
                    <a:pt x="25559" y="37513"/>
                    <a:pt x="27360" y="38526"/>
                    <a:pt x="28261" y="45170"/>
                  </a:cubicBezTo>
                  <a:cubicBezTo>
                    <a:pt x="30400" y="45057"/>
                    <a:pt x="32539" y="44944"/>
                    <a:pt x="34679" y="44944"/>
                  </a:cubicBezTo>
                  <a:cubicBezTo>
                    <a:pt x="36255" y="40215"/>
                    <a:pt x="32427" y="36049"/>
                    <a:pt x="32427" y="35824"/>
                  </a:cubicBezTo>
                  <a:cubicBezTo>
                    <a:pt x="33778" y="20737"/>
                    <a:pt x="41997" y="34923"/>
                    <a:pt x="42786" y="17021"/>
                  </a:cubicBezTo>
                  <a:cubicBezTo>
                    <a:pt x="39182" y="17134"/>
                    <a:pt x="35692" y="17359"/>
                    <a:pt x="32089" y="17471"/>
                  </a:cubicBezTo>
                  <a:cubicBezTo>
                    <a:pt x="24658" y="7563"/>
                    <a:pt x="10584" y="-7975"/>
                    <a:pt x="0" y="48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938CD09D-C459-4465-86D1-39C70B42CACE}"/>
                </a:ext>
              </a:extLst>
            </p:cNvPr>
            <p:cNvSpPr/>
            <p:nvPr/>
          </p:nvSpPr>
          <p:spPr>
            <a:xfrm>
              <a:off x="6676007" y="102671"/>
              <a:ext cx="11259" cy="33778"/>
            </a:xfrm>
            <a:custGeom>
              <a:avLst/>
              <a:gdLst>
                <a:gd name="connsiteX0" fmla="*/ 2104 w 11259"/>
                <a:gd name="connsiteY0" fmla="*/ 2154 h 33778"/>
                <a:gd name="connsiteX1" fmla="*/ 77 w 11259"/>
                <a:gd name="connsiteY1" fmla="*/ 11387 h 33778"/>
                <a:gd name="connsiteX2" fmla="*/ 4356 w 11259"/>
                <a:gd name="connsiteY2" fmla="*/ 15778 h 33778"/>
                <a:gd name="connsiteX3" fmla="*/ 2554 w 11259"/>
                <a:gd name="connsiteY3" fmla="*/ 38860 h 33778"/>
                <a:gd name="connsiteX4" fmla="*/ 21695 w 11259"/>
                <a:gd name="connsiteY4" fmla="*/ 38072 h 33778"/>
                <a:gd name="connsiteX5" fmla="*/ 21245 w 11259"/>
                <a:gd name="connsiteY5" fmla="*/ 5870 h 33778"/>
                <a:gd name="connsiteX6" fmla="*/ 2104 w 11259"/>
                <a:gd name="connsiteY6" fmla="*/ 2154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" h="33778">
                  <a:moveTo>
                    <a:pt x="2104" y="2154"/>
                  </a:moveTo>
                  <a:cubicBezTo>
                    <a:pt x="2217" y="5645"/>
                    <a:pt x="-486" y="7221"/>
                    <a:pt x="77" y="11387"/>
                  </a:cubicBezTo>
                  <a:cubicBezTo>
                    <a:pt x="190" y="12400"/>
                    <a:pt x="4356" y="15553"/>
                    <a:pt x="4356" y="15778"/>
                  </a:cubicBezTo>
                  <a:cubicBezTo>
                    <a:pt x="4694" y="23435"/>
                    <a:pt x="77" y="26137"/>
                    <a:pt x="2554" y="38860"/>
                  </a:cubicBezTo>
                  <a:cubicBezTo>
                    <a:pt x="6157" y="45616"/>
                    <a:pt x="18430" y="45053"/>
                    <a:pt x="21695" y="38072"/>
                  </a:cubicBezTo>
                  <a:cubicBezTo>
                    <a:pt x="19331" y="25124"/>
                    <a:pt x="19218" y="19043"/>
                    <a:pt x="21245" y="5870"/>
                  </a:cubicBezTo>
                  <a:cubicBezTo>
                    <a:pt x="13926" y="-3025"/>
                    <a:pt x="11787" y="353"/>
                    <a:pt x="2104" y="21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F0BA01A3-C17E-4AB4-B313-22011B81ABC1}"/>
                </a:ext>
              </a:extLst>
            </p:cNvPr>
            <p:cNvSpPr/>
            <p:nvPr/>
          </p:nvSpPr>
          <p:spPr>
            <a:xfrm>
              <a:off x="5788957" y="123741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2 w 0"/>
                <a:gd name="connsiteY2" fmla="*/ 9458 h 0"/>
                <a:gd name="connsiteX3" fmla="*/ 6530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8" y="113"/>
                    <a:pt x="2139" y="225"/>
                    <a:pt x="0" y="225"/>
                  </a:cubicBezTo>
                  <a:cubicBezTo>
                    <a:pt x="0" y="3265"/>
                    <a:pt x="112" y="6305"/>
                    <a:pt x="112" y="9458"/>
                  </a:cubicBez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080"/>
                    <a:pt x="6530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D09A2D5-9F36-4327-BA96-02121EC01EBE}"/>
                </a:ext>
              </a:extLst>
            </p:cNvPr>
            <p:cNvSpPr/>
            <p:nvPr/>
          </p:nvSpPr>
          <p:spPr>
            <a:xfrm>
              <a:off x="5152692" y="20120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580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FA7EFC5-50A3-4C2C-A718-6C1B68242959}"/>
                </a:ext>
              </a:extLst>
            </p:cNvPr>
            <p:cNvSpPr/>
            <p:nvPr/>
          </p:nvSpPr>
          <p:spPr>
            <a:xfrm>
              <a:off x="5768014" y="298031"/>
              <a:ext cx="22519" cy="11259"/>
            </a:xfrm>
            <a:custGeom>
              <a:avLst/>
              <a:gdLst>
                <a:gd name="connsiteX0" fmla="*/ 0 w 22518"/>
                <a:gd name="connsiteY0" fmla="*/ 6198 h 0"/>
                <a:gd name="connsiteX1" fmla="*/ 23532 w 22518"/>
                <a:gd name="connsiteY1" fmla="*/ 9801 h 0"/>
                <a:gd name="connsiteX2" fmla="*/ 0 w 22518"/>
                <a:gd name="connsiteY2" fmla="*/ 6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6198"/>
                  </a:moveTo>
                  <a:cubicBezTo>
                    <a:pt x="3828" y="16557"/>
                    <a:pt x="16326" y="7212"/>
                    <a:pt x="23532" y="9801"/>
                  </a:cubicBezTo>
                  <a:cubicBezTo>
                    <a:pt x="22181" y="-5511"/>
                    <a:pt x="4166" y="231"/>
                    <a:pt x="0" y="619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503C0B5-9274-4E50-A960-5FA5F4A2B0F0}"/>
                </a:ext>
              </a:extLst>
            </p:cNvPr>
            <p:cNvSpPr/>
            <p:nvPr/>
          </p:nvSpPr>
          <p:spPr>
            <a:xfrm>
              <a:off x="5753152" y="303956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4279 w 0"/>
                <a:gd name="connsiteY2" fmla="*/ 5340 h 0"/>
                <a:gd name="connsiteX3" fmla="*/ 10697 w 0"/>
                <a:gd name="connsiteY3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227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C2D216B-B78F-4C25-B3E2-ACA89B8C7503}"/>
                </a:ext>
              </a:extLst>
            </p:cNvPr>
            <p:cNvSpPr/>
            <p:nvPr/>
          </p:nvSpPr>
          <p:spPr>
            <a:xfrm>
              <a:off x="5175319" y="200192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450 h 0"/>
                <a:gd name="connsiteX2" fmla="*/ 338 w 0"/>
                <a:gd name="connsiteY2" fmla="*/ 9683 h 0"/>
                <a:gd name="connsiteX3" fmla="*/ 4616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338"/>
                    <a:pt x="0" y="450"/>
                  </a:cubicBezTo>
                  <a:cubicBezTo>
                    <a:pt x="113" y="3490"/>
                    <a:pt x="225" y="6530"/>
                    <a:pt x="338" y="9683"/>
                  </a:cubicBezTo>
                  <a:cubicBezTo>
                    <a:pt x="1802" y="9570"/>
                    <a:pt x="3153" y="9345"/>
                    <a:pt x="4616" y="9233"/>
                  </a:cubicBezTo>
                  <a:cubicBezTo>
                    <a:pt x="4504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AA10D62B-D736-4EE5-838A-946EC56AC591}"/>
                </a:ext>
              </a:extLst>
            </p:cNvPr>
            <p:cNvSpPr/>
            <p:nvPr/>
          </p:nvSpPr>
          <p:spPr>
            <a:xfrm>
              <a:off x="5676049" y="137139"/>
              <a:ext cx="11259" cy="11259"/>
            </a:xfrm>
            <a:custGeom>
              <a:avLst/>
              <a:gdLst>
                <a:gd name="connsiteX0" fmla="*/ 12924 w 11259"/>
                <a:gd name="connsiteY0" fmla="*/ 225 h 0"/>
                <a:gd name="connsiteX1" fmla="*/ 313 w 11259"/>
                <a:gd name="connsiteY1" fmla="*/ 9908 h 0"/>
                <a:gd name="connsiteX2" fmla="*/ 12924 w 11259"/>
                <a:gd name="connsiteY2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924" y="225"/>
                  </a:moveTo>
                  <a:cubicBezTo>
                    <a:pt x="8533" y="3153"/>
                    <a:pt x="-1939" y="-6530"/>
                    <a:pt x="313" y="9908"/>
                  </a:cubicBezTo>
                  <a:cubicBezTo>
                    <a:pt x="4592" y="6981"/>
                    <a:pt x="15176" y="16777"/>
                    <a:pt x="12924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363BDF0-EF8C-48FA-9664-E1120DFC1EEF}"/>
                </a:ext>
              </a:extLst>
            </p:cNvPr>
            <p:cNvSpPr/>
            <p:nvPr/>
          </p:nvSpPr>
          <p:spPr>
            <a:xfrm>
              <a:off x="4599626" y="351360"/>
              <a:ext cx="11259" cy="11259"/>
            </a:xfrm>
            <a:custGeom>
              <a:avLst/>
              <a:gdLst>
                <a:gd name="connsiteX0" fmla="*/ 0 w 0"/>
                <a:gd name="connsiteY0" fmla="*/ 8716 h 0"/>
                <a:gd name="connsiteX1" fmla="*/ 10471 w 0"/>
                <a:gd name="connsiteY1" fmla="*/ 3086 h 0"/>
                <a:gd name="connsiteX2" fmla="*/ 0 w 0"/>
                <a:gd name="connsiteY2" fmla="*/ 87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8716"/>
                  </a:moveTo>
                  <a:cubicBezTo>
                    <a:pt x="3040" y="5901"/>
                    <a:pt x="11147" y="12994"/>
                    <a:pt x="10471" y="3086"/>
                  </a:cubicBezTo>
                  <a:cubicBezTo>
                    <a:pt x="5404" y="2073"/>
                    <a:pt x="1013" y="-5921"/>
                    <a:pt x="0" y="87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54F53D69-DAB1-4BFE-BCA9-448AFE194E49}"/>
                </a:ext>
              </a:extLst>
            </p:cNvPr>
            <p:cNvSpPr/>
            <p:nvPr/>
          </p:nvSpPr>
          <p:spPr>
            <a:xfrm>
              <a:off x="5765875" y="142383"/>
              <a:ext cx="11259" cy="11259"/>
            </a:xfrm>
            <a:custGeom>
              <a:avLst/>
              <a:gdLst>
                <a:gd name="connsiteX0" fmla="*/ 0 w 0"/>
                <a:gd name="connsiteY0" fmla="*/ 949 h 0"/>
                <a:gd name="connsiteX1" fmla="*/ 4279 w 0"/>
                <a:gd name="connsiteY1" fmla="*/ 5340 h 0"/>
                <a:gd name="connsiteX2" fmla="*/ 10697 w 0"/>
                <a:gd name="connsiteY2" fmla="*/ 5115 h 0"/>
                <a:gd name="connsiteX3" fmla="*/ 0 w 0"/>
                <a:gd name="connsiteY3" fmla="*/ 9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49"/>
                  </a:move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040" y="3313"/>
                    <a:pt x="0" y="9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1D9C3F0-262C-4409-892C-7E164628A893}"/>
                </a:ext>
              </a:extLst>
            </p:cNvPr>
            <p:cNvSpPr/>
            <p:nvPr/>
          </p:nvSpPr>
          <p:spPr>
            <a:xfrm>
              <a:off x="5823997" y="277377"/>
              <a:ext cx="22519" cy="11259"/>
            </a:xfrm>
            <a:custGeom>
              <a:avLst/>
              <a:gdLst>
                <a:gd name="connsiteX0" fmla="*/ 1327 w 22518"/>
                <a:gd name="connsiteY0" fmla="*/ 6022 h 0"/>
                <a:gd name="connsiteX1" fmla="*/ 14163 w 22518"/>
                <a:gd name="connsiteY1" fmla="*/ 10076 h 0"/>
                <a:gd name="connsiteX2" fmla="*/ 28913 w 22518"/>
                <a:gd name="connsiteY2" fmla="*/ 280 h 0"/>
                <a:gd name="connsiteX3" fmla="*/ 1327 w 22518"/>
                <a:gd name="connsiteY3" fmla="*/ 60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1327" y="6022"/>
                  </a:moveTo>
                  <a:cubicBezTo>
                    <a:pt x="-3965" y="13116"/>
                    <a:pt x="7858" y="10526"/>
                    <a:pt x="14163" y="10076"/>
                  </a:cubicBezTo>
                  <a:cubicBezTo>
                    <a:pt x="20018" y="9625"/>
                    <a:pt x="31390" y="14242"/>
                    <a:pt x="28913" y="280"/>
                  </a:cubicBezTo>
                  <a:cubicBezTo>
                    <a:pt x="17766" y="-1859"/>
                    <a:pt x="12924" y="9062"/>
                    <a:pt x="1327" y="60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F86374B-B58B-483D-B64E-43B47AA7049A}"/>
                </a:ext>
              </a:extLst>
            </p:cNvPr>
            <p:cNvSpPr/>
            <p:nvPr/>
          </p:nvSpPr>
          <p:spPr>
            <a:xfrm>
              <a:off x="5838481" y="162825"/>
              <a:ext cx="11259" cy="11259"/>
            </a:xfrm>
            <a:custGeom>
              <a:avLst/>
              <a:gdLst>
                <a:gd name="connsiteX0" fmla="*/ 354 w 0"/>
                <a:gd name="connsiteY0" fmla="*/ 14285 h 11259"/>
                <a:gd name="connsiteX1" fmla="*/ 8799 w 0"/>
                <a:gd name="connsiteY1" fmla="*/ 4715 h 11259"/>
                <a:gd name="connsiteX2" fmla="*/ 4520 w 0"/>
                <a:gd name="connsiteY2" fmla="*/ 324 h 11259"/>
                <a:gd name="connsiteX3" fmla="*/ 4633 w 0"/>
                <a:gd name="connsiteY3" fmla="*/ 9556 h 11259"/>
                <a:gd name="connsiteX4" fmla="*/ 354 w 0"/>
                <a:gd name="connsiteY4" fmla="*/ 1428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54" y="14285"/>
                  </a:moveTo>
                  <a:cubicBezTo>
                    <a:pt x="3732" y="21266"/>
                    <a:pt x="5309" y="4715"/>
                    <a:pt x="8799" y="4715"/>
                  </a:cubicBezTo>
                  <a:cubicBezTo>
                    <a:pt x="9249" y="2125"/>
                    <a:pt x="5534" y="-1027"/>
                    <a:pt x="4520" y="324"/>
                  </a:cubicBezTo>
                  <a:cubicBezTo>
                    <a:pt x="3845" y="1224"/>
                    <a:pt x="5196" y="8430"/>
                    <a:pt x="4633" y="9556"/>
                  </a:cubicBezTo>
                  <a:cubicBezTo>
                    <a:pt x="4183" y="10007"/>
                    <a:pt x="-1447" y="10682"/>
                    <a:pt x="354" y="1428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6D43845-A091-401B-A0E1-3417C5A58903}"/>
                </a:ext>
              </a:extLst>
            </p:cNvPr>
            <p:cNvSpPr/>
            <p:nvPr/>
          </p:nvSpPr>
          <p:spPr>
            <a:xfrm>
              <a:off x="5799751" y="13732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730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0343B9C-F1AC-4B75-81C9-36B2440A4614}"/>
                </a:ext>
              </a:extLst>
            </p:cNvPr>
            <p:cNvSpPr/>
            <p:nvPr/>
          </p:nvSpPr>
          <p:spPr>
            <a:xfrm>
              <a:off x="5842551" y="135591"/>
              <a:ext cx="11259" cy="11259"/>
            </a:xfrm>
            <a:custGeom>
              <a:avLst/>
              <a:gdLst>
                <a:gd name="connsiteX0" fmla="*/ 12836 w 11259"/>
                <a:gd name="connsiteY0" fmla="*/ 8642 h 0"/>
                <a:gd name="connsiteX1" fmla="*/ 0 w 11259"/>
                <a:gd name="connsiteY1" fmla="*/ 4588 h 0"/>
                <a:gd name="connsiteX2" fmla="*/ 12836 w 11259"/>
                <a:gd name="connsiteY2" fmla="*/ 86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8642"/>
                  </a:moveTo>
                  <a:cubicBezTo>
                    <a:pt x="11372" y="-6446"/>
                    <a:pt x="4729" y="2336"/>
                    <a:pt x="0" y="4588"/>
                  </a:cubicBezTo>
                  <a:cubicBezTo>
                    <a:pt x="450" y="14722"/>
                    <a:pt x="9120" y="6052"/>
                    <a:pt x="12836" y="86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0B5FC90-7754-4B89-BA63-58519B2F4F78}"/>
                </a:ext>
              </a:extLst>
            </p:cNvPr>
            <p:cNvSpPr/>
            <p:nvPr/>
          </p:nvSpPr>
          <p:spPr>
            <a:xfrm>
              <a:off x="4473602" y="352984"/>
              <a:ext cx="67556" cy="11259"/>
            </a:xfrm>
            <a:custGeom>
              <a:avLst/>
              <a:gdLst>
                <a:gd name="connsiteX0" fmla="*/ 12530 w 67556"/>
                <a:gd name="connsiteY0" fmla="*/ 111 h 11259"/>
                <a:gd name="connsiteX1" fmla="*/ 32 w 67556"/>
                <a:gd name="connsiteY1" fmla="*/ 10582 h 11259"/>
                <a:gd name="connsiteX2" fmla="*/ 32009 w 67556"/>
                <a:gd name="connsiteY2" fmla="*/ 7317 h 11259"/>
                <a:gd name="connsiteX3" fmla="*/ 55541 w 67556"/>
                <a:gd name="connsiteY3" fmla="*/ 9569 h 11259"/>
                <a:gd name="connsiteX4" fmla="*/ 68151 w 67556"/>
                <a:gd name="connsiteY4" fmla="*/ 3714 h 11259"/>
                <a:gd name="connsiteX5" fmla="*/ 12530 w 67556"/>
                <a:gd name="connsiteY5" fmla="*/ 1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56" h="11259">
                  <a:moveTo>
                    <a:pt x="12530" y="111"/>
                  </a:moveTo>
                  <a:cubicBezTo>
                    <a:pt x="13318" y="13059"/>
                    <a:pt x="-756" y="-2366"/>
                    <a:pt x="32" y="10582"/>
                  </a:cubicBezTo>
                  <a:cubicBezTo>
                    <a:pt x="11404" y="19252"/>
                    <a:pt x="23452" y="9456"/>
                    <a:pt x="32009" y="7317"/>
                  </a:cubicBezTo>
                  <a:cubicBezTo>
                    <a:pt x="38652" y="13848"/>
                    <a:pt x="46984" y="10920"/>
                    <a:pt x="55541" y="9569"/>
                  </a:cubicBezTo>
                  <a:cubicBezTo>
                    <a:pt x="60045" y="8893"/>
                    <a:pt x="67251" y="12384"/>
                    <a:pt x="68151" y="3714"/>
                  </a:cubicBezTo>
                  <a:cubicBezTo>
                    <a:pt x="53739" y="-7320"/>
                    <a:pt x="27167" y="10808"/>
                    <a:pt x="12530" y="1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A939A90-A1BB-4230-B2D6-FFB6B976632B}"/>
                </a:ext>
              </a:extLst>
            </p:cNvPr>
            <p:cNvSpPr/>
            <p:nvPr/>
          </p:nvSpPr>
          <p:spPr>
            <a:xfrm>
              <a:off x="4547817" y="351406"/>
              <a:ext cx="11259" cy="11259"/>
            </a:xfrm>
            <a:custGeom>
              <a:avLst/>
              <a:gdLst>
                <a:gd name="connsiteX0" fmla="*/ 11163 w 11259"/>
                <a:gd name="connsiteY0" fmla="*/ 8107 h 11259"/>
                <a:gd name="connsiteX1" fmla="*/ 15554 w 11259"/>
                <a:gd name="connsiteY1" fmla="*/ 12273 h 11259"/>
                <a:gd name="connsiteX2" fmla="*/ 19495 w 11259"/>
                <a:gd name="connsiteY2" fmla="*/ 2702 h 11259"/>
                <a:gd name="connsiteX3" fmla="*/ 129 w 11259"/>
                <a:gd name="connsiteY3" fmla="*/ 0 h 11259"/>
                <a:gd name="connsiteX4" fmla="*/ 11163 w 11259"/>
                <a:gd name="connsiteY4" fmla="*/ 81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11163" y="8107"/>
                  </a:moveTo>
                  <a:cubicBezTo>
                    <a:pt x="12401" y="8219"/>
                    <a:pt x="12401" y="13736"/>
                    <a:pt x="15554" y="12273"/>
                  </a:cubicBezTo>
                  <a:cubicBezTo>
                    <a:pt x="16004" y="12048"/>
                    <a:pt x="18707" y="3265"/>
                    <a:pt x="19495" y="2702"/>
                  </a:cubicBezTo>
                  <a:cubicBezTo>
                    <a:pt x="11838" y="4954"/>
                    <a:pt x="5646" y="3378"/>
                    <a:pt x="129" y="0"/>
                  </a:cubicBezTo>
                  <a:cubicBezTo>
                    <a:pt x="-1223" y="14637"/>
                    <a:pt x="8461" y="7882"/>
                    <a:pt x="11163" y="81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431472C-2B33-459A-98F2-CEC53F61AE88}"/>
                </a:ext>
              </a:extLst>
            </p:cNvPr>
            <p:cNvSpPr/>
            <p:nvPr/>
          </p:nvSpPr>
          <p:spPr>
            <a:xfrm>
              <a:off x="4454215" y="359162"/>
              <a:ext cx="11259" cy="11259"/>
            </a:xfrm>
            <a:custGeom>
              <a:avLst/>
              <a:gdLst>
                <a:gd name="connsiteX0" fmla="*/ 8722 w 11259"/>
                <a:gd name="connsiteY0" fmla="*/ 801 h 0"/>
                <a:gd name="connsiteX1" fmla="*/ 2642 w 11259"/>
                <a:gd name="connsiteY1" fmla="*/ 10596 h 0"/>
                <a:gd name="connsiteX2" fmla="*/ 2529 w 11259"/>
                <a:gd name="connsiteY2" fmla="*/ 5980 h 0"/>
                <a:gd name="connsiteX3" fmla="*/ 8722 w 11259"/>
                <a:gd name="connsiteY3" fmla="*/ 8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8722" y="801"/>
                  </a:moveTo>
                  <a:cubicBezTo>
                    <a:pt x="4218" y="-2690"/>
                    <a:pt x="-4339" y="6093"/>
                    <a:pt x="2642" y="10596"/>
                  </a:cubicBezTo>
                  <a:cubicBezTo>
                    <a:pt x="2642" y="9020"/>
                    <a:pt x="2529" y="7556"/>
                    <a:pt x="2529" y="5980"/>
                  </a:cubicBezTo>
                  <a:cubicBezTo>
                    <a:pt x="6921" y="8344"/>
                    <a:pt x="19081" y="1251"/>
                    <a:pt x="8722" y="8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49F5607-810E-4CB9-BA4E-2D5C6D6F9D79}"/>
                </a:ext>
              </a:extLst>
            </p:cNvPr>
            <p:cNvSpPr/>
            <p:nvPr/>
          </p:nvSpPr>
          <p:spPr>
            <a:xfrm>
              <a:off x="4580260" y="348269"/>
              <a:ext cx="11259" cy="11259"/>
            </a:xfrm>
            <a:custGeom>
              <a:avLst/>
              <a:gdLst>
                <a:gd name="connsiteX0" fmla="*/ 0 w 0"/>
                <a:gd name="connsiteY0" fmla="*/ 9104 h 0"/>
                <a:gd name="connsiteX1" fmla="*/ 10471 w 0"/>
                <a:gd name="connsiteY1" fmla="*/ 3474 h 0"/>
                <a:gd name="connsiteX2" fmla="*/ 0 w 0"/>
                <a:gd name="connsiteY2" fmla="*/ 9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9104"/>
                  </a:moveTo>
                  <a:cubicBezTo>
                    <a:pt x="3040" y="6289"/>
                    <a:pt x="11147" y="13383"/>
                    <a:pt x="10471" y="3474"/>
                  </a:cubicBezTo>
                  <a:cubicBezTo>
                    <a:pt x="7093" y="-3506"/>
                    <a:pt x="1689" y="885"/>
                    <a:pt x="0" y="910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ED69DAB-756C-42B0-9D7C-25BCAC3F51B5}"/>
                </a:ext>
              </a:extLst>
            </p:cNvPr>
            <p:cNvSpPr/>
            <p:nvPr/>
          </p:nvSpPr>
          <p:spPr>
            <a:xfrm>
              <a:off x="4990440" y="208395"/>
              <a:ext cx="22519" cy="22519"/>
            </a:xfrm>
            <a:custGeom>
              <a:avLst/>
              <a:gdLst>
                <a:gd name="connsiteX0" fmla="*/ 31414 w 22518"/>
                <a:gd name="connsiteY0" fmla="*/ 3056 h 22518"/>
                <a:gd name="connsiteX1" fmla="*/ 14187 w 22518"/>
                <a:gd name="connsiteY1" fmla="*/ 242 h 22518"/>
                <a:gd name="connsiteX2" fmla="*/ 8219 w 22518"/>
                <a:gd name="connsiteY2" fmla="*/ 14654 h 22518"/>
                <a:gd name="connsiteX3" fmla="*/ 0 w 22518"/>
                <a:gd name="connsiteY3" fmla="*/ 24675 h 22518"/>
                <a:gd name="connsiteX4" fmla="*/ 31414 w 22518"/>
                <a:gd name="connsiteY4" fmla="*/ 305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31414" y="3056"/>
                  </a:moveTo>
                  <a:cubicBezTo>
                    <a:pt x="23532" y="7448"/>
                    <a:pt x="21055" y="-1560"/>
                    <a:pt x="14187" y="242"/>
                  </a:cubicBezTo>
                  <a:cubicBezTo>
                    <a:pt x="12273" y="5196"/>
                    <a:pt x="10246" y="9925"/>
                    <a:pt x="8219" y="14654"/>
                  </a:cubicBezTo>
                  <a:cubicBezTo>
                    <a:pt x="3378" y="13865"/>
                    <a:pt x="225" y="16568"/>
                    <a:pt x="0" y="24675"/>
                  </a:cubicBezTo>
                  <a:cubicBezTo>
                    <a:pt x="13736" y="23549"/>
                    <a:pt x="26797" y="21297"/>
                    <a:pt x="31414" y="30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998C205-B904-420D-BF3C-4700B8E949F8}"/>
                </a:ext>
              </a:extLst>
            </p:cNvPr>
            <p:cNvSpPr/>
            <p:nvPr/>
          </p:nvSpPr>
          <p:spPr>
            <a:xfrm>
              <a:off x="4981391" y="210326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A75BC4C-444A-4251-94D8-AFFB0087BD05}"/>
                </a:ext>
              </a:extLst>
            </p:cNvPr>
            <p:cNvSpPr/>
            <p:nvPr/>
          </p:nvSpPr>
          <p:spPr>
            <a:xfrm>
              <a:off x="5043991" y="207623"/>
              <a:ext cx="11259" cy="11259"/>
            </a:xfrm>
            <a:custGeom>
              <a:avLst/>
              <a:gdLst>
                <a:gd name="connsiteX0" fmla="*/ 16258 w 11259"/>
                <a:gd name="connsiteY0" fmla="*/ 0 h 0"/>
                <a:gd name="connsiteX1" fmla="*/ 7701 w 11259"/>
                <a:gd name="connsiteY1" fmla="*/ 901 h 0"/>
                <a:gd name="connsiteX2" fmla="*/ 16258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58" y="0"/>
                  </a:moveTo>
                  <a:cubicBezTo>
                    <a:pt x="13443" y="450"/>
                    <a:pt x="10515" y="338"/>
                    <a:pt x="7701" y="901"/>
                  </a:cubicBezTo>
                  <a:cubicBezTo>
                    <a:pt x="-13805" y="4504"/>
                    <a:pt x="16595" y="10584"/>
                    <a:pt x="1625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02120911-0FC3-465C-95F7-2866854B5544}"/>
                </a:ext>
              </a:extLst>
            </p:cNvPr>
            <p:cNvSpPr/>
            <p:nvPr/>
          </p:nvSpPr>
          <p:spPr>
            <a:xfrm>
              <a:off x="5026356" y="209763"/>
              <a:ext cx="11259" cy="11259"/>
            </a:xfrm>
            <a:custGeom>
              <a:avLst/>
              <a:gdLst>
                <a:gd name="connsiteX0" fmla="*/ 12612 w 11259"/>
                <a:gd name="connsiteY0" fmla="*/ 0 h 0"/>
                <a:gd name="connsiteX1" fmla="*/ 1 w 11259"/>
                <a:gd name="connsiteY1" fmla="*/ 5855 h 0"/>
                <a:gd name="connsiteX2" fmla="*/ 12612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612" y="0"/>
                  </a:moveTo>
                  <a:cubicBezTo>
                    <a:pt x="8896" y="3040"/>
                    <a:pt x="-111" y="-4279"/>
                    <a:pt x="1" y="5855"/>
                  </a:cubicBezTo>
                  <a:cubicBezTo>
                    <a:pt x="3491" y="13061"/>
                    <a:pt x="9909" y="6868"/>
                    <a:pt x="126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928B114-0645-4CFC-B32A-29813D54A4D6}"/>
                </a:ext>
              </a:extLst>
            </p:cNvPr>
            <p:cNvSpPr/>
            <p:nvPr/>
          </p:nvSpPr>
          <p:spPr>
            <a:xfrm>
              <a:off x="5084009" y="202239"/>
              <a:ext cx="56297" cy="11259"/>
            </a:xfrm>
            <a:custGeom>
              <a:avLst/>
              <a:gdLst>
                <a:gd name="connsiteX0" fmla="*/ 31861 w 56296"/>
                <a:gd name="connsiteY0" fmla="*/ 8988 h 11259"/>
                <a:gd name="connsiteX1" fmla="*/ 36139 w 56296"/>
                <a:gd name="connsiteY1" fmla="*/ 8537 h 11259"/>
                <a:gd name="connsiteX2" fmla="*/ 61586 w 56296"/>
                <a:gd name="connsiteY2" fmla="*/ 1331 h 11259"/>
                <a:gd name="connsiteX3" fmla="*/ 16773 w 56296"/>
                <a:gd name="connsiteY3" fmla="*/ 1219 h 11259"/>
                <a:gd name="connsiteX4" fmla="*/ 2136 w 56296"/>
                <a:gd name="connsiteY4" fmla="*/ 11915 h 11259"/>
                <a:gd name="connsiteX5" fmla="*/ 2023 w 56296"/>
                <a:gd name="connsiteY5" fmla="*/ 7299 h 11259"/>
                <a:gd name="connsiteX6" fmla="*/ 19250 w 56296"/>
                <a:gd name="connsiteY6" fmla="*/ 10226 h 11259"/>
                <a:gd name="connsiteX7" fmla="*/ 29721 w 56296"/>
                <a:gd name="connsiteY7" fmla="*/ 4596 h 11259"/>
                <a:gd name="connsiteX8" fmla="*/ 31861 w 56296"/>
                <a:gd name="connsiteY8" fmla="*/ 8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96" h="11259">
                  <a:moveTo>
                    <a:pt x="31861" y="8988"/>
                  </a:moveTo>
                  <a:cubicBezTo>
                    <a:pt x="33212" y="9551"/>
                    <a:pt x="34788" y="8537"/>
                    <a:pt x="36139" y="8537"/>
                  </a:cubicBezTo>
                  <a:cubicBezTo>
                    <a:pt x="44471" y="8988"/>
                    <a:pt x="59672" y="8650"/>
                    <a:pt x="61586" y="1331"/>
                  </a:cubicBezTo>
                  <a:cubicBezTo>
                    <a:pt x="45034" y="2119"/>
                    <a:pt x="32424" y="-1934"/>
                    <a:pt x="16773" y="1219"/>
                  </a:cubicBezTo>
                  <a:cubicBezTo>
                    <a:pt x="10243" y="2570"/>
                    <a:pt x="-5746" y="-2159"/>
                    <a:pt x="2136" y="11915"/>
                  </a:cubicBezTo>
                  <a:cubicBezTo>
                    <a:pt x="2136" y="10339"/>
                    <a:pt x="2023" y="8875"/>
                    <a:pt x="2023" y="7299"/>
                  </a:cubicBezTo>
                  <a:cubicBezTo>
                    <a:pt x="8892" y="6848"/>
                    <a:pt x="13395" y="10114"/>
                    <a:pt x="19250" y="10226"/>
                  </a:cubicBezTo>
                  <a:cubicBezTo>
                    <a:pt x="22628" y="10226"/>
                    <a:pt x="26344" y="4822"/>
                    <a:pt x="29721" y="4596"/>
                  </a:cubicBezTo>
                  <a:cubicBezTo>
                    <a:pt x="29046" y="4596"/>
                    <a:pt x="30960" y="8537"/>
                    <a:pt x="31861" y="8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030BA2C-F718-427A-A601-23F3DB030A75}"/>
                </a:ext>
              </a:extLst>
            </p:cNvPr>
            <p:cNvSpPr/>
            <p:nvPr/>
          </p:nvSpPr>
          <p:spPr>
            <a:xfrm>
              <a:off x="5872036" y="276832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4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9F07890-9C2C-4015-9450-973FE964F160}"/>
                </a:ext>
              </a:extLst>
            </p:cNvPr>
            <p:cNvSpPr/>
            <p:nvPr/>
          </p:nvSpPr>
          <p:spPr>
            <a:xfrm>
              <a:off x="6098703" y="156956"/>
              <a:ext cx="11259" cy="11259"/>
            </a:xfrm>
            <a:custGeom>
              <a:avLst/>
              <a:gdLst>
                <a:gd name="connsiteX0" fmla="*/ 0 w 11259"/>
                <a:gd name="connsiteY0" fmla="*/ 0 h 11259"/>
                <a:gd name="connsiteX1" fmla="*/ 19254 w 11259"/>
                <a:gd name="connsiteY1" fmla="*/ 8332 h 11259"/>
                <a:gd name="connsiteX2" fmla="*/ 0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0"/>
                  </a:moveTo>
                  <a:cubicBezTo>
                    <a:pt x="2252" y="16551"/>
                    <a:pt x="14074" y="24883"/>
                    <a:pt x="19254" y="8332"/>
                  </a:cubicBezTo>
                  <a:cubicBezTo>
                    <a:pt x="17002" y="676"/>
                    <a:pt x="5630" y="4166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924E234-A905-4E6F-88AA-6C865A65773C}"/>
                </a:ext>
              </a:extLst>
            </p:cNvPr>
            <p:cNvSpPr/>
            <p:nvPr/>
          </p:nvSpPr>
          <p:spPr>
            <a:xfrm>
              <a:off x="6101405" y="185439"/>
              <a:ext cx="11259" cy="11259"/>
            </a:xfrm>
            <a:custGeom>
              <a:avLst/>
              <a:gdLst>
                <a:gd name="connsiteX0" fmla="*/ 0 w 11259"/>
                <a:gd name="connsiteY0" fmla="*/ 8110 h 11259"/>
                <a:gd name="connsiteX1" fmla="*/ 8557 w 11259"/>
                <a:gd name="connsiteY1" fmla="*/ 12389 h 11259"/>
                <a:gd name="connsiteX2" fmla="*/ 17227 w 11259"/>
                <a:gd name="connsiteY2" fmla="*/ 21171 h 11259"/>
                <a:gd name="connsiteX3" fmla="*/ 0 w 11259"/>
                <a:gd name="connsiteY3" fmla="*/ 811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8110"/>
                  </a:moveTo>
                  <a:cubicBezTo>
                    <a:pt x="788" y="14303"/>
                    <a:pt x="5404" y="11713"/>
                    <a:pt x="8557" y="12389"/>
                  </a:cubicBezTo>
                  <a:cubicBezTo>
                    <a:pt x="12836" y="12276"/>
                    <a:pt x="11484" y="24774"/>
                    <a:pt x="17227" y="21171"/>
                  </a:cubicBezTo>
                  <a:cubicBezTo>
                    <a:pt x="19141" y="-9567"/>
                    <a:pt x="5967" y="-109"/>
                    <a:pt x="0" y="8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5D977D5-FD5B-4CDB-8BC8-AAC9697CEDF0}"/>
                </a:ext>
              </a:extLst>
            </p:cNvPr>
            <p:cNvSpPr/>
            <p:nvPr/>
          </p:nvSpPr>
          <p:spPr>
            <a:xfrm>
              <a:off x="6117393" y="118431"/>
              <a:ext cx="11259" cy="22519"/>
            </a:xfrm>
            <a:custGeom>
              <a:avLst/>
              <a:gdLst>
                <a:gd name="connsiteX0" fmla="*/ 10922 w 0"/>
                <a:gd name="connsiteY0" fmla="*/ 18821 h 22518"/>
                <a:gd name="connsiteX1" fmla="*/ 0 w 0"/>
                <a:gd name="connsiteY1" fmla="*/ 918 h 22518"/>
                <a:gd name="connsiteX2" fmla="*/ 2477 w 0"/>
                <a:gd name="connsiteY2" fmla="*/ 23775 h 22518"/>
                <a:gd name="connsiteX3" fmla="*/ 10922 w 0"/>
                <a:gd name="connsiteY3" fmla="*/ 1882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841" y="10264"/>
                    <a:pt x="-1689" y="15893"/>
                    <a:pt x="2477" y="23775"/>
                  </a:cubicBezTo>
                  <a:cubicBezTo>
                    <a:pt x="6305" y="24225"/>
                    <a:pt x="6868" y="17920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3172EC89-1385-4F56-91D0-625E60E901A1}"/>
                </a:ext>
              </a:extLst>
            </p:cNvPr>
            <p:cNvSpPr/>
            <p:nvPr/>
          </p:nvSpPr>
          <p:spPr>
            <a:xfrm>
              <a:off x="6074502" y="130384"/>
              <a:ext cx="11259" cy="11259"/>
            </a:xfrm>
            <a:custGeom>
              <a:avLst/>
              <a:gdLst>
                <a:gd name="connsiteX0" fmla="*/ 9000 w 0"/>
                <a:gd name="connsiteY0" fmla="*/ 8782 h 0"/>
                <a:gd name="connsiteX1" fmla="*/ 330 w 0"/>
                <a:gd name="connsiteY1" fmla="*/ 0 h 0"/>
                <a:gd name="connsiteX2" fmla="*/ 9000 w 0"/>
                <a:gd name="connsiteY2" fmla="*/ 87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00" y="8782"/>
                  </a:moveTo>
                  <a:cubicBezTo>
                    <a:pt x="7536" y="2702"/>
                    <a:pt x="4271" y="450"/>
                    <a:pt x="330" y="0"/>
                  </a:cubicBezTo>
                  <a:cubicBezTo>
                    <a:pt x="-1584" y="13849"/>
                    <a:pt x="5284" y="7882"/>
                    <a:pt x="9000" y="87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00E9454B-59EF-4ECE-B5BC-114CEA6C4D19}"/>
                </a:ext>
              </a:extLst>
            </p:cNvPr>
            <p:cNvSpPr/>
            <p:nvPr/>
          </p:nvSpPr>
          <p:spPr>
            <a:xfrm>
              <a:off x="6071905" y="212047"/>
              <a:ext cx="78816" cy="22519"/>
            </a:xfrm>
            <a:custGeom>
              <a:avLst/>
              <a:gdLst>
                <a:gd name="connsiteX0" fmla="*/ 0 w 78815"/>
                <a:gd name="connsiteY0" fmla="*/ 10439 h 22518"/>
                <a:gd name="connsiteX1" fmla="*/ 4504 w 78815"/>
                <a:gd name="connsiteY1" fmla="*/ 28679 h 22518"/>
                <a:gd name="connsiteX2" fmla="*/ 70597 w 78815"/>
                <a:gd name="connsiteY2" fmla="*/ 30481 h 22518"/>
                <a:gd name="connsiteX3" fmla="*/ 76902 w 78815"/>
                <a:gd name="connsiteY3" fmla="*/ 25639 h 22518"/>
                <a:gd name="connsiteX4" fmla="*/ 78929 w 78815"/>
                <a:gd name="connsiteY4" fmla="*/ 16407 h 22518"/>
                <a:gd name="connsiteX5" fmla="*/ 87373 w 78815"/>
                <a:gd name="connsiteY5" fmla="*/ 6836 h 22518"/>
                <a:gd name="connsiteX6" fmla="*/ 72511 w 78815"/>
                <a:gd name="connsiteY6" fmla="*/ 7512 h 22518"/>
                <a:gd name="connsiteX7" fmla="*/ 62039 w 78815"/>
                <a:gd name="connsiteY7" fmla="*/ 21811 h 22518"/>
                <a:gd name="connsiteX8" fmla="*/ 61814 w 78815"/>
                <a:gd name="connsiteY8" fmla="*/ 7962 h 22518"/>
                <a:gd name="connsiteX9" fmla="*/ 46952 w 78815"/>
                <a:gd name="connsiteY9" fmla="*/ 8638 h 22518"/>
                <a:gd name="connsiteX10" fmla="*/ 49316 w 78815"/>
                <a:gd name="connsiteY10" fmla="*/ 22374 h 22518"/>
                <a:gd name="connsiteX11" fmla="*/ 31977 w 78815"/>
                <a:gd name="connsiteY11" fmla="*/ 80 h 22518"/>
                <a:gd name="connsiteX12" fmla="*/ 25784 w 78815"/>
                <a:gd name="connsiteY12" fmla="*/ 18771 h 22518"/>
                <a:gd name="connsiteX13" fmla="*/ 0 w 78815"/>
                <a:gd name="connsiteY13" fmla="*/ 1043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15" h="22518">
                  <a:moveTo>
                    <a:pt x="0" y="10439"/>
                  </a:moveTo>
                  <a:cubicBezTo>
                    <a:pt x="113" y="19559"/>
                    <a:pt x="5855" y="16069"/>
                    <a:pt x="4504" y="28679"/>
                  </a:cubicBezTo>
                  <a:cubicBezTo>
                    <a:pt x="25784" y="20122"/>
                    <a:pt x="52244" y="39488"/>
                    <a:pt x="70597" y="30481"/>
                  </a:cubicBezTo>
                  <a:cubicBezTo>
                    <a:pt x="73186" y="29242"/>
                    <a:pt x="75438" y="28904"/>
                    <a:pt x="76902" y="25639"/>
                  </a:cubicBezTo>
                  <a:cubicBezTo>
                    <a:pt x="77577" y="24176"/>
                    <a:pt x="78253" y="17195"/>
                    <a:pt x="78929" y="16407"/>
                  </a:cubicBezTo>
                  <a:cubicBezTo>
                    <a:pt x="81406" y="13254"/>
                    <a:pt x="90526" y="21248"/>
                    <a:pt x="87373" y="6836"/>
                  </a:cubicBezTo>
                  <a:cubicBezTo>
                    <a:pt x="82419" y="7061"/>
                    <a:pt x="77465" y="7286"/>
                    <a:pt x="72511" y="7512"/>
                  </a:cubicBezTo>
                  <a:cubicBezTo>
                    <a:pt x="71385" y="17082"/>
                    <a:pt x="69471" y="25076"/>
                    <a:pt x="62039" y="21811"/>
                  </a:cubicBezTo>
                  <a:cubicBezTo>
                    <a:pt x="58887" y="19897"/>
                    <a:pt x="62828" y="15844"/>
                    <a:pt x="61814" y="7962"/>
                  </a:cubicBezTo>
                  <a:cubicBezTo>
                    <a:pt x="56860" y="8187"/>
                    <a:pt x="51906" y="8412"/>
                    <a:pt x="46952" y="8638"/>
                  </a:cubicBezTo>
                  <a:cubicBezTo>
                    <a:pt x="46501" y="16069"/>
                    <a:pt x="49091" y="16519"/>
                    <a:pt x="49316" y="22374"/>
                  </a:cubicBezTo>
                  <a:cubicBezTo>
                    <a:pt x="39971" y="23050"/>
                    <a:pt x="37156" y="8863"/>
                    <a:pt x="31977" y="80"/>
                  </a:cubicBezTo>
                  <a:cubicBezTo>
                    <a:pt x="26347" y="-1046"/>
                    <a:pt x="26572" y="9876"/>
                    <a:pt x="25784" y="18771"/>
                  </a:cubicBezTo>
                  <a:cubicBezTo>
                    <a:pt x="18353" y="11115"/>
                    <a:pt x="7093" y="-9603"/>
                    <a:pt x="0" y="104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FC6DAB4-346A-4ADC-8DA9-7B1B47CE6301}"/>
                </a:ext>
              </a:extLst>
            </p:cNvPr>
            <p:cNvSpPr/>
            <p:nvPr/>
          </p:nvSpPr>
          <p:spPr>
            <a:xfrm>
              <a:off x="6234829" y="132390"/>
              <a:ext cx="11259" cy="11259"/>
            </a:xfrm>
            <a:custGeom>
              <a:avLst/>
              <a:gdLst>
                <a:gd name="connsiteX0" fmla="*/ 8670 w 0"/>
                <a:gd name="connsiteY0" fmla="*/ 9253 h 0"/>
                <a:gd name="connsiteX1" fmla="*/ 0 w 0"/>
                <a:gd name="connsiteY1" fmla="*/ 470 h 0"/>
                <a:gd name="connsiteX2" fmla="*/ 8670 w 0"/>
                <a:gd name="connsiteY2" fmla="*/ 92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670" y="9253"/>
                  </a:moveTo>
                  <a:cubicBezTo>
                    <a:pt x="7994" y="1146"/>
                    <a:pt x="4842" y="-1106"/>
                    <a:pt x="0" y="470"/>
                  </a:cubicBezTo>
                  <a:cubicBezTo>
                    <a:pt x="676" y="8465"/>
                    <a:pt x="3828" y="10716"/>
                    <a:pt x="8670" y="92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802A218-AA5B-4F9E-A96A-E535A1627C2C}"/>
                </a:ext>
              </a:extLst>
            </p:cNvPr>
            <p:cNvSpPr/>
            <p:nvPr/>
          </p:nvSpPr>
          <p:spPr>
            <a:xfrm>
              <a:off x="6209608" y="155251"/>
              <a:ext cx="33778" cy="11259"/>
            </a:xfrm>
            <a:custGeom>
              <a:avLst/>
              <a:gdLst>
                <a:gd name="connsiteX0" fmla="*/ 0 w 33778"/>
                <a:gd name="connsiteY0" fmla="*/ 1593 h 11259"/>
                <a:gd name="connsiteX1" fmla="*/ 19479 w 33778"/>
                <a:gd name="connsiteY1" fmla="*/ 19157 h 11259"/>
                <a:gd name="connsiteX2" fmla="*/ 32314 w 33778"/>
                <a:gd name="connsiteY2" fmla="*/ 18594 h 11259"/>
                <a:gd name="connsiteX3" fmla="*/ 42898 w 33778"/>
                <a:gd name="connsiteY3" fmla="*/ 13527 h 11259"/>
                <a:gd name="connsiteX4" fmla="*/ 36368 w 33778"/>
                <a:gd name="connsiteY4" fmla="*/ 4633 h 11259"/>
                <a:gd name="connsiteX5" fmla="*/ 34116 w 33778"/>
                <a:gd name="connsiteY5" fmla="*/ 129 h 11259"/>
                <a:gd name="connsiteX6" fmla="*/ 32089 w 33778"/>
                <a:gd name="connsiteY6" fmla="*/ 4858 h 11259"/>
                <a:gd name="connsiteX7" fmla="*/ 0 w 33778"/>
                <a:gd name="connsiteY7" fmla="*/ 159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11259">
                  <a:moveTo>
                    <a:pt x="0" y="1593"/>
                  </a:moveTo>
                  <a:cubicBezTo>
                    <a:pt x="563" y="16342"/>
                    <a:pt x="11147" y="17581"/>
                    <a:pt x="19479" y="19157"/>
                  </a:cubicBezTo>
                  <a:cubicBezTo>
                    <a:pt x="23645" y="19945"/>
                    <a:pt x="28149" y="19045"/>
                    <a:pt x="32314" y="18594"/>
                  </a:cubicBezTo>
                  <a:cubicBezTo>
                    <a:pt x="35918" y="18144"/>
                    <a:pt x="41998" y="22310"/>
                    <a:pt x="42898" y="13527"/>
                  </a:cubicBezTo>
                  <a:cubicBezTo>
                    <a:pt x="43799" y="2831"/>
                    <a:pt x="39633" y="5984"/>
                    <a:pt x="36368" y="4633"/>
                  </a:cubicBezTo>
                  <a:cubicBezTo>
                    <a:pt x="35805" y="4407"/>
                    <a:pt x="36368" y="-885"/>
                    <a:pt x="34116" y="129"/>
                  </a:cubicBezTo>
                  <a:cubicBezTo>
                    <a:pt x="33665" y="354"/>
                    <a:pt x="34003" y="4970"/>
                    <a:pt x="32089" y="4858"/>
                  </a:cubicBezTo>
                  <a:cubicBezTo>
                    <a:pt x="22181" y="4295"/>
                    <a:pt x="9345" y="7673"/>
                    <a:pt x="0" y="15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DFFD4EB2-8303-491E-9404-A6C30191A245}"/>
                </a:ext>
              </a:extLst>
            </p:cNvPr>
            <p:cNvSpPr/>
            <p:nvPr/>
          </p:nvSpPr>
          <p:spPr>
            <a:xfrm>
              <a:off x="6204923" y="115071"/>
              <a:ext cx="22519" cy="22519"/>
            </a:xfrm>
            <a:custGeom>
              <a:avLst/>
              <a:gdLst>
                <a:gd name="connsiteX0" fmla="*/ 12679 w 22518"/>
                <a:gd name="connsiteY0" fmla="*/ 0 h 22518"/>
                <a:gd name="connsiteX1" fmla="*/ 181 w 22518"/>
                <a:gd name="connsiteY1" fmla="*/ 23532 h 22518"/>
                <a:gd name="connsiteX2" fmla="*/ 27879 w 22518"/>
                <a:gd name="connsiteY2" fmla="*/ 22406 h 22518"/>
                <a:gd name="connsiteX3" fmla="*/ 10765 w 22518"/>
                <a:gd name="connsiteY3" fmla="*/ 18578 h 22518"/>
                <a:gd name="connsiteX4" fmla="*/ 12679 w 22518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12679" y="0"/>
                  </a:moveTo>
                  <a:cubicBezTo>
                    <a:pt x="5248" y="1239"/>
                    <a:pt x="-1170" y="4391"/>
                    <a:pt x="181" y="23532"/>
                  </a:cubicBezTo>
                  <a:cubicBezTo>
                    <a:pt x="9188" y="30400"/>
                    <a:pt x="12791" y="21505"/>
                    <a:pt x="27879" y="22406"/>
                  </a:cubicBezTo>
                  <a:cubicBezTo>
                    <a:pt x="25627" y="4504"/>
                    <a:pt x="17070" y="18916"/>
                    <a:pt x="10765" y="18578"/>
                  </a:cubicBezTo>
                  <a:cubicBezTo>
                    <a:pt x="4460" y="14750"/>
                    <a:pt x="15606" y="11372"/>
                    <a:pt x="126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AD96A46-FC5C-4EBC-8C45-2D4953373F91}"/>
                </a:ext>
              </a:extLst>
            </p:cNvPr>
            <p:cNvSpPr/>
            <p:nvPr/>
          </p:nvSpPr>
          <p:spPr>
            <a:xfrm>
              <a:off x="6087745" y="129175"/>
              <a:ext cx="11259" cy="11259"/>
            </a:xfrm>
            <a:custGeom>
              <a:avLst/>
              <a:gdLst>
                <a:gd name="connsiteX0" fmla="*/ 36 w 11259"/>
                <a:gd name="connsiteY0" fmla="*/ 5150 h 11259"/>
                <a:gd name="connsiteX1" fmla="*/ 10845 w 11259"/>
                <a:gd name="connsiteY1" fmla="*/ 13932 h 11259"/>
                <a:gd name="connsiteX2" fmla="*/ 17151 w 11259"/>
                <a:gd name="connsiteY2" fmla="*/ 9090 h 11259"/>
                <a:gd name="connsiteX3" fmla="*/ 36 w 11259"/>
                <a:gd name="connsiteY3" fmla="*/ 515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36" y="5150"/>
                  </a:moveTo>
                  <a:cubicBezTo>
                    <a:pt x="-752" y="17985"/>
                    <a:pt x="11633" y="1096"/>
                    <a:pt x="10845" y="13932"/>
                  </a:cubicBezTo>
                  <a:cubicBezTo>
                    <a:pt x="12534" y="11455"/>
                    <a:pt x="14223" y="8978"/>
                    <a:pt x="17151" y="9090"/>
                  </a:cubicBezTo>
                  <a:cubicBezTo>
                    <a:pt x="15236" y="-1381"/>
                    <a:pt x="3864" y="-2957"/>
                    <a:pt x="36" y="51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8332A8-2F96-4EC8-89EF-FD4C29CA4942}"/>
                </a:ext>
              </a:extLst>
            </p:cNvPr>
            <p:cNvSpPr/>
            <p:nvPr/>
          </p:nvSpPr>
          <p:spPr>
            <a:xfrm>
              <a:off x="5895249" y="229120"/>
              <a:ext cx="11259" cy="11259"/>
            </a:xfrm>
            <a:custGeom>
              <a:avLst/>
              <a:gdLst>
                <a:gd name="connsiteX0" fmla="*/ 6189 w 11259"/>
                <a:gd name="connsiteY0" fmla="*/ 5076 h 0"/>
                <a:gd name="connsiteX1" fmla="*/ 14746 w 11259"/>
                <a:gd name="connsiteY1" fmla="*/ 4738 h 0"/>
                <a:gd name="connsiteX2" fmla="*/ 6189 w 11259"/>
                <a:gd name="connsiteY2" fmla="*/ 50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6189" y="5076"/>
                  </a:moveTo>
                  <a:cubicBezTo>
                    <a:pt x="9004" y="5413"/>
                    <a:pt x="11931" y="4513"/>
                    <a:pt x="14746" y="4738"/>
                  </a:cubicBezTo>
                  <a:cubicBezTo>
                    <a:pt x="16998" y="-5058"/>
                    <a:pt x="-12389" y="3049"/>
                    <a:pt x="6189" y="507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C1A5FFD2-8423-4BED-89CE-685854603ABA}"/>
                </a:ext>
              </a:extLst>
            </p:cNvPr>
            <p:cNvSpPr/>
            <p:nvPr/>
          </p:nvSpPr>
          <p:spPr>
            <a:xfrm>
              <a:off x="5893556" y="271169"/>
              <a:ext cx="33778" cy="11259"/>
            </a:xfrm>
            <a:custGeom>
              <a:avLst/>
              <a:gdLst>
                <a:gd name="connsiteX0" fmla="*/ 17115 w 33778"/>
                <a:gd name="connsiteY0" fmla="*/ 13244 h 11259"/>
                <a:gd name="connsiteX1" fmla="*/ 31977 w 33778"/>
                <a:gd name="connsiteY1" fmla="*/ 12568 h 11259"/>
                <a:gd name="connsiteX2" fmla="*/ 42561 w 33778"/>
                <a:gd name="connsiteY2" fmla="*/ 7501 h 11259"/>
                <a:gd name="connsiteX3" fmla="*/ 31864 w 33778"/>
                <a:gd name="connsiteY3" fmla="*/ 3335 h 11259"/>
                <a:gd name="connsiteX4" fmla="*/ 17002 w 33778"/>
                <a:gd name="connsiteY4" fmla="*/ 4011 h 11259"/>
                <a:gd name="connsiteX5" fmla="*/ 0 w 33778"/>
                <a:gd name="connsiteY5" fmla="*/ 4686 h 11259"/>
                <a:gd name="connsiteX6" fmla="*/ 17115 w 33778"/>
                <a:gd name="connsiteY6" fmla="*/ 132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7115" y="13244"/>
                  </a:moveTo>
                  <a:cubicBezTo>
                    <a:pt x="23870" y="13131"/>
                    <a:pt x="28261" y="6488"/>
                    <a:pt x="31977" y="12568"/>
                  </a:cubicBezTo>
                  <a:cubicBezTo>
                    <a:pt x="31527" y="2660"/>
                    <a:pt x="39521" y="10204"/>
                    <a:pt x="42561" y="7501"/>
                  </a:cubicBezTo>
                  <a:cubicBezTo>
                    <a:pt x="42561" y="-6123"/>
                    <a:pt x="36818" y="2885"/>
                    <a:pt x="31864" y="3335"/>
                  </a:cubicBezTo>
                  <a:cubicBezTo>
                    <a:pt x="27023" y="3786"/>
                    <a:pt x="21843" y="2547"/>
                    <a:pt x="17002" y="4011"/>
                  </a:cubicBezTo>
                  <a:cubicBezTo>
                    <a:pt x="10021" y="6038"/>
                    <a:pt x="7431" y="11217"/>
                    <a:pt x="0" y="4686"/>
                  </a:cubicBezTo>
                  <a:cubicBezTo>
                    <a:pt x="450" y="21013"/>
                    <a:pt x="11034" y="13356"/>
                    <a:pt x="17115" y="132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D8264544-F231-4375-B552-C91CD3B7A0AC}"/>
                </a:ext>
              </a:extLst>
            </p:cNvPr>
            <p:cNvSpPr/>
            <p:nvPr/>
          </p:nvSpPr>
          <p:spPr>
            <a:xfrm>
              <a:off x="6252056" y="116454"/>
              <a:ext cx="33778" cy="22519"/>
            </a:xfrm>
            <a:custGeom>
              <a:avLst/>
              <a:gdLst>
                <a:gd name="connsiteX0" fmla="*/ 0 w 33778"/>
                <a:gd name="connsiteY0" fmla="*/ 20235 h 22518"/>
                <a:gd name="connsiteX1" fmla="*/ 36255 w 33778"/>
                <a:gd name="connsiteY1" fmla="*/ 23275 h 22518"/>
                <a:gd name="connsiteX2" fmla="*/ 29500 w 33778"/>
                <a:gd name="connsiteY2" fmla="*/ 531 h 22518"/>
                <a:gd name="connsiteX3" fmla="*/ 12498 w 33778"/>
                <a:gd name="connsiteY3" fmla="*/ 5823 h 22518"/>
                <a:gd name="connsiteX4" fmla="*/ 10472 w 33778"/>
                <a:gd name="connsiteY4" fmla="*/ 15056 h 22518"/>
                <a:gd name="connsiteX5" fmla="*/ 0 w 33778"/>
                <a:gd name="connsiteY5" fmla="*/ 2023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22518">
                  <a:moveTo>
                    <a:pt x="0" y="20235"/>
                  </a:moveTo>
                  <a:cubicBezTo>
                    <a:pt x="7994" y="40727"/>
                    <a:pt x="22294" y="17758"/>
                    <a:pt x="36255" y="23275"/>
                  </a:cubicBezTo>
                  <a:cubicBezTo>
                    <a:pt x="34229" y="15281"/>
                    <a:pt x="30963" y="10102"/>
                    <a:pt x="29500" y="531"/>
                  </a:cubicBezTo>
                  <a:cubicBezTo>
                    <a:pt x="19366" y="-1608"/>
                    <a:pt x="17002" y="3234"/>
                    <a:pt x="12498" y="5823"/>
                  </a:cubicBezTo>
                  <a:cubicBezTo>
                    <a:pt x="5517" y="9877"/>
                    <a:pt x="12498" y="8188"/>
                    <a:pt x="10472" y="15056"/>
                  </a:cubicBezTo>
                  <a:cubicBezTo>
                    <a:pt x="10134" y="16745"/>
                    <a:pt x="225" y="18096"/>
                    <a:pt x="0" y="202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DD7C475-F3AB-4247-902F-7287850983E0}"/>
                </a:ext>
              </a:extLst>
            </p:cNvPr>
            <p:cNvSpPr/>
            <p:nvPr/>
          </p:nvSpPr>
          <p:spPr>
            <a:xfrm>
              <a:off x="5902214" y="132748"/>
              <a:ext cx="11259" cy="11259"/>
            </a:xfrm>
            <a:custGeom>
              <a:avLst/>
              <a:gdLst>
                <a:gd name="connsiteX0" fmla="*/ 6318 w 0"/>
                <a:gd name="connsiteY0" fmla="*/ 0 h 0"/>
                <a:gd name="connsiteX1" fmla="*/ 12 w 0"/>
                <a:gd name="connsiteY1" fmla="*/ 4842 h 0"/>
                <a:gd name="connsiteX2" fmla="*/ 631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18" y="0"/>
                  </a:moveTo>
                  <a:cubicBezTo>
                    <a:pt x="7106" y="1689"/>
                    <a:pt x="12" y="5179"/>
                    <a:pt x="12" y="4842"/>
                  </a:cubicBezTo>
                  <a:cubicBezTo>
                    <a:pt x="-438" y="12160"/>
                    <a:pt x="11610" y="10809"/>
                    <a:pt x="63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B54E840F-B543-41B3-BAA5-5E70322D30E8}"/>
                </a:ext>
              </a:extLst>
            </p:cNvPr>
            <p:cNvSpPr/>
            <p:nvPr/>
          </p:nvSpPr>
          <p:spPr>
            <a:xfrm>
              <a:off x="5878271" y="293850"/>
              <a:ext cx="11259" cy="11259"/>
            </a:xfrm>
            <a:custGeom>
              <a:avLst/>
              <a:gdLst>
                <a:gd name="connsiteX0" fmla="*/ 9093 w 0"/>
                <a:gd name="connsiteY0" fmla="*/ 5425 h 0"/>
                <a:gd name="connsiteX1" fmla="*/ 649 w 0"/>
                <a:gd name="connsiteY1" fmla="*/ 10379 h 0"/>
                <a:gd name="connsiteX2" fmla="*/ 9093 w 0"/>
                <a:gd name="connsiteY2" fmla="*/ 54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93" y="5425"/>
                  </a:moveTo>
                  <a:cubicBezTo>
                    <a:pt x="9656" y="-2682"/>
                    <a:pt x="-2955" y="-2231"/>
                    <a:pt x="649" y="10379"/>
                  </a:cubicBezTo>
                  <a:cubicBezTo>
                    <a:pt x="4477" y="10717"/>
                    <a:pt x="5040" y="4524"/>
                    <a:pt x="9093" y="54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C6AAB56-7FB0-4468-A3EE-938196F2AACB}"/>
                </a:ext>
              </a:extLst>
            </p:cNvPr>
            <p:cNvSpPr/>
            <p:nvPr/>
          </p:nvSpPr>
          <p:spPr>
            <a:xfrm>
              <a:off x="5984533" y="216293"/>
              <a:ext cx="67556" cy="22519"/>
            </a:xfrm>
            <a:custGeom>
              <a:avLst/>
              <a:gdLst>
                <a:gd name="connsiteX0" fmla="*/ 8445 w 67556"/>
                <a:gd name="connsiteY0" fmla="*/ 4842 h 22518"/>
                <a:gd name="connsiteX1" fmla="*/ 0 w 67556"/>
                <a:gd name="connsiteY1" fmla="*/ 14412 h 22518"/>
                <a:gd name="connsiteX2" fmla="*/ 4391 w 67556"/>
                <a:gd name="connsiteY2" fmla="*/ 23420 h 22518"/>
                <a:gd name="connsiteX3" fmla="*/ 10696 w 67556"/>
                <a:gd name="connsiteY3" fmla="*/ 18578 h 22518"/>
                <a:gd name="connsiteX4" fmla="*/ 19253 w 67556"/>
                <a:gd name="connsiteY4" fmla="*/ 22857 h 22518"/>
                <a:gd name="connsiteX5" fmla="*/ 34116 w 67556"/>
                <a:gd name="connsiteY5" fmla="*/ 17677 h 22518"/>
                <a:gd name="connsiteX6" fmla="*/ 38395 w 67556"/>
                <a:gd name="connsiteY6" fmla="*/ 17452 h 22518"/>
                <a:gd name="connsiteX7" fmla="*/ 38395 w 67556"/>
                <a:gd name="connsiteY7" fmla="*/ 17452 h 22518"/>
                <a:gd name="connsiteX8" fmla="*/ 53482 w 67556"/>
                <a:gd name="connsiteY8" fmla="*/ 26009 h 22518"/>
                <a:gd name="connsiteX9" fmla="*/ 64066 w 67556"/>
                <a:gd name="connsiteY9" fmla="*/ 20943 h 22518"/>
                <a:gd name="connsiteX10" fmla="*/ 61814 w 67556"/>
                <a:gd name="connsiteY10" fmla="*/ 11822 h 22518"/>
                <a:gd name="connsiteX11" fmla="*/ 70371 w 67556"/>
                <a:gd name="connsiteY11" fmla="*/ 11485 h 22518"/>
                <a:gd name="connsiteX12" fmla="*/ 44700 w 67556"/>
                <a:gd name="connsiteY12" fmla="*/ 3378 h 22518"/>
                <a:gd name="connsiteX13" fmla="*/ 38282 w 67556"/>
                <a:gd name="connsiteY13" fmla="*/ 3603 h 22518"/>
                <a:gd name="connsiteX14" fmla="*/ 31977 w 67556"/>
                <a:gd name="connsiteY14" fmla="*/ 8445 h 22518"/>
                <a:gd name="connsiteX15" fmla="*/ 8445 w 67556"/>
                <a:gd name="connsiteY15" fmla="*/ 4842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556" h="22518">
                  <a:moveTo>
                    <a:pt x="8445" y="4842"/>
                  </a:moveTo>
                  <a:cubicBezTo>
                    <a:pt x="7994" y="12948"/>
                    <a:pt x="4954" y="15425"/>
                    <a:pt x="0" y="14412"/>
                  </a:cubicBezTo>
                  <a:cubicBezTo>
                    <a:pt x="1013" y="18353"/>
                    <a:pt x="1914" y="22744"/>
                    <a:pt x="4391" y="23420"/>
                  </a:cubicBezTo>
                  <a:cubicBezTo>
                    <a:pt x="7881" y="24433"/>
                    <a:pt x="7994" y="18353"/>
                    <a:pt x="10696" y="18578"/>
                  </a:cubicBezTo>
                  <a:cubicBezTo>
                    <a:pt x="14525" y="18803"/>
                    <a:pt x="15313" y="23307"/>
                    <a:pt x="19253" y="22857"/>
                  </a:cubicBezTo>
                  <a:cubicBezTo>
                    <a:pt x="25784" y="22069"/>
                    <a:pt x="26009" y="20042"/>
                    <a:pt x="34116" y="17677"/>
                  </a:cubicBezTo>
                  <a:cubicBezTo>
                    <a:pt x="34792" y="17452"/>
                    <a:pt x="38057" y="18466"/>
                    <a:pt x="38395" y="17452"/>
                  </a:cubicBezTo>
                  <a:cubicBezTo>
                    <a:pt x="41097" y="9908"/>
                    <a:pt x="39408" y="19479"/>
                    <a:pt x="38395" y="17452"/>
                  </a:cubicBezTo>
                  <a:cubicBezTo>
                    <a:pt x="42786" y="26572"/>
                    <a:pt x="52356" y="16777"/>
                    <a:pt x="53482" y="26009"/>
                  </a:cubicBezTo>
                  <a:cubicBezTo>
                    <a:pt x="58661" y="16326"/>
                    <a:pt x="60801" y="24658"/>
                    <a:pt x="64066" y="20943"/>
                  </a:cubicBezTo>
                  <a:cubicBezTo>
                    <a:pt x="64516" y="20492"/>
                    <a:pt x="61138" y="13737"/>
                    <a:pt x="61814" y="11822"/>
                  </a:cubicBezTo>
                  <a:cubicBezTo>
                    <a:pt x="62940" y="8782"/>
                    <a:pt x="68795" y="13849"/>
                    <a:pt x="70371" y="11485"/>
                  </a:cubicBezTo>
                  <a:cubicBezTo>
                    <a:pt x="70484" y="788"/>
                    <a:pt x="47177" y="-3603"/>
                    <a:pt x="44700" y="3378"/>
                  </a:cubicBezTo>
                  <a:cubicBezTo>
                    <a:pt x="41772" y="11485"/>
                    <a:pt x="41885" y="2928"/>
                    <a:pt x="38282" y="3603"/>
                  </a:cubicBezTo>
                  <a:cubicBezTo>
                    <a:pt x="35017" y="4279"/>
                    <a:pt x="34454" y="8445"/>
                    <a:pt x="31977" y="8445"/>
                  </a:cubicBezTo>
                  <a:cubicBezTo>
                    <a:pt x="24545" y="8445"/>
                    <a:pt x="17227" y="113"/>
                    <a:pt x="8445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8A8ED9E-11A2-4788-9291-04A8F715E864}"/>
                </a:ext>
              </a:extLst>
            </p:cNvPr>
            <p:cNvSpPr/>
            <p:nvPr/>
          </p:nvSpPr>
          <p:spPr>
            <a:xfrm>
              <a:off x="6015158" y="127309"/>
              <a:ext cx="11259" cy="11259"/>
            </a:xfrm>
            <a:custGeom>
              <a:avLst/>
              <a:gdLst>
                <a:gd name="connsiteX0" fmla="*/ 14862 w 11259"/>
                <a:gd name="connsiteY0" fmla="*/ 260 h 0"/>
                <a:gd name="connsiteX1" fmla="*/ 0 w 11259"/>
                <a:gd name="connsiteY1" fmla="*/ 5440 h 0"/>
                <a:gd name="connsiteX2" fmla="*/ 14862 w 11259"/>
                <a:gd name="connsiteY2" fmla="*/ 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862" y="260"/>
                  </a:moveTo>
                  <a:cubicBezTo>
                    <a:pt x="8107" y="-1766"/>
                    <a:pt x="7431" y="8817"/>
                    <a:pt x="0" y="5440"/>
                  </a:cubicBezTo>
                  <a:cubicBezTo>
                    <a:pt x="676" y="12195"/>
                    <a:pt x="17790" y="15460"/>
                    <a:pt x="14862" y="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8450DA-374D-487C-BB95-6A642B626715}"/>
                </a:ext>
              </a:extLst>
            </p:cNvPr>
            <p:cNvSpPr/>
            <p:nvPr/>
          </p:nvSpPr>
          <p:spPr>
            <a:xfrm>
              <a:off x="6032272" y="130992"/>
              <a:ext cx="11259" cy="11259"/>
            </a:xfrm>
            <a:custGeom>
              <a:avLst/>
              <a:gdLst>
                <a:gd name="connsiteX0" fmla="*/ 0 w 11259"/>
                <a:gd name="connsiteY0" fmla="*/ 1081 h 0"/>
                <a:gd name="connsiteX1" fmla="*/ 14975 w 11259"/>
                <a:gd name="connsiteY1" fmla="*/ 5022 h 0"/>
                <a:gd name="connsiteX2" fmla="*/ 0 w 11259"/>
                <a:gd name="connsiteY2" fmla="*/ 1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1081"/>
                  </a:moveTo>
                  <a:cubicBezTo>
                    <a:pt x="2364" y="18871"/>
                    <a:pt x="7319" y="1531"/>
                    <a:pt x="14975" y="5022"/>
                  </a:cubicBezTo>
                  <a:cubicBezTo>
                    <a:pt x="13962" y="-5112"/>
                    <a:pt x="4504" y="3670"/>
                    <a:pt x="0" y="10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9E244E8-BBA2-4250-886E-D4E477A96500}"/>
                </a:ext>
              </a:extLst>
            </p:cNvPr>
            <p:cNvSpPr/>
            <p:nvPr/>
          </p:nvSpPr>
          <p:spPr>
            <a:xfrm>
              <a:off x="6033173" y="198566"/>
              <a:ext cx="11259" cy="11259"/>
            </a:xfrm>
            <a:custGeom>
              <a:avLst/>
              <a:gdLst>
                <a:gd name="connsiteX0" fmla="*/ 0 w 11259"/>
                <a:gd name="connsiteY0" fmla="*/ 2527 h 0"/>
                <a:gd name="connsiteX1" fmla="*/ 14975 w 11259"/>
                <a:gd name="connsiteY1" fmla="*/ 6468 h 0"/>
                <a:gd name="connsiteX2" fmla="*/ 0 w 11259"/>
                <a:gd name="connsiteY2" fmla="*/ 25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2527"/>
                  </a:moveTo>
                  <a:cubicBezTo>
                    <a:pt x="3040" y="9395"/>
                    <a:pt x="11259" y="15138"/>
                    <a:pt x="14975" y="6468"/>
                  </a:cubicBezTo>
                  <a:cubicBezTo>
                    <a:pt x="10358" y="-1526"/>
                    <a:pt x="5067" y="-1189"/>
                    <a:pt x="0" y="25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F8D8B97-A6DA-4E8C-AAB0-A97F8F999122}"/>
                </a:ext>
              </a:extLst>
            </p:cNvPr>
            <p:cNvSpPr/>
            <p:nvPr/>
          </p:nvSpPr>
          <p:spPr>
            <a:xfrm>
              <a:off x="6004334" y="12865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843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2" y="1027711"/>
            <a:ext cx="10360152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3475209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40000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45" name="Picture Placeholder 14">
            <a:extLst>
              <a:ext uri="{FF2B5EF4-FFF2-40B4-BE49-F238E27FC236}">
                <a16:creationId xmlns:a16="http://schemas.microsoft.com/office/drawing/2014/main" id="{C21DAC8D-1BD4-4C74-B992-7E9961427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80887" y="1030353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956281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027711"/>
            <a:ext cx="3060000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462305">
            <a:off x="839623" y="532095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52" name="Picture Placeholder 14">
            <a:extLst>
              <a:ext uri="{FF2B5EF4-FFF2-40B4-BE49-F238E27FC236}">
                <a16:creationId xmlns:a16="http://schemas.microsoft.com/office/drawing/2014/main" id="{8A47F25C-5CE6-4D29-97CB-EA9ABC012E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6169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54" name="Picture Placeholder 14">
            <a:extLst>
              <a:ext uri="{FF2B5EF4-FFF2-40B4-BE49-F238E27FC236}">
                <a16:creationId xmlns:a16="http://schemas.microsoft.com/office/drawing/2014/main" id="{58DFFF71-DB6A-4446-A300-32063023E6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66169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50" name="Picture Placeholder 14">
            <a:extLst>
              <a:ext uri="{FF2B5EF4-FFF2-40B4-BE49-F238E27FC236}">
                <a16:creationId xmlns:a16="http://schemas.microsoft.com/office/drawing/2014/main" id="{B6C1817A-AC45-4155-A9AD-F411F234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0563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594646">
            <a:off x="735167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727" name="Graphic 725">
            <a:extLst>
              <a:ext uri="{FF2B5EF4-FFF2-40B4-BE49-F238E27FC236}">
                <a16:creationId xmlns:a16="http://schemas.microsoft.com/office/drawing/2014/main" id="{04598BBD-3873-493A-AA30-589E7EF9CD98}"/>
              </a:ext>
            </a:extLst>
          </p:cNvPr>
          <p:cNvGrpSpPr>
            <a:grpSpLocks noChangeAspect="1"/>
          </p:cNvGrpSpPr>
          <p:nvPr/>
        </p:nvGrpSpPr>
        <p:grpSpPr>
          <a:xfrm rot="480000">
            <a:off x="9160774" y="470460"/>
            <a:ext cx="2448000" cy="561597"/>
            <a:chOff x="4229100" y="3109912"/>
            <a:chExt cx="3724275" cy="628650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B58A2E8D-161E-4D69-A207-0AF8ED9DE991}"/>
                </a:ext>
              </a:extLst>
            </p:cNvPr>
            <p:cNvSpPr/>
            <p:nvPr/>
          </p:nvSpPr>
          <p:spPr>
            <a:xfrm>
              <a:off x="7474744" y="3293459"/>
              <a:ext cx="9525" cy="9525"/>
            </a:xfrm>
            <a:custGeom>
              <a:avLst/>
              <a:gdLst>
                <a:gd name="connsiteX0" fmla="*/ 10382 w 9525"/>
                <a:gd name="connsiteY0" fmla="*/ 3048 h 0"/>
                <a:gd name="connsiteX1" fmla="*/ 1905 w 9525"/>
                <a:gd name="connsiteY1" fmla="*/ 0 h 0"/>
                <a:gd name="connsiteX2" fmla="*/ 0 w 9525"/>
                <a:gd name="connsiteY2" fmla="*/ 4381 h 0"/>
                <a:gd name="connsiteX3" fmla="*/ 9049 w 9525"/>
                <a:gd name="connsiteY3" fmla="*/ 6096 h 0"/>
                <a:gd name="connsiteX4" fmla="*/ 10382 w 9525"/>
                <a:gd name="connsiteY4" fmla="*/ 3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382" y="3048"/>
                  </a:moveTo>
                  <a:cubicBezTo>
                    <a:pt x="7620" y="1905"/>
                    <a:pt x="4763" y="953"/>
                    <a:pt x="1905" y="0"/>
                  </a:cubicBezTo>
                  <a:cubicBezTo>
                    <a:pt x="1238" y="1429"/>
                    <a:pt x="571" y="2857"/>
                    <a:pt x="0" y="4381"/>
                  </a:cubicBezTo>
                  <a:cubicBezTo>
                    <a:pt x="3048" y="5048"/>
                    <a:pt x="6001" y="5715"/>
                    <a:pt x="9049" y="6096"/>
                  </a:cubicBezTo>
                  <a:cubicBezTo>
                    <a:pt x="9239" y="6096"/>
                    <a:pt x="10573" y="3143"/>
                    <a:pt x="10382" y="3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703DE9C0-D31B-49F7-842C-D8DCD87B62B3}"/>
                </a:ext>
              </a:extLst>
            </p:cNvPr>
            <p:cNvSpPr/>
            <p:nvPr/>
          </p:nvSpPr>
          <p:spPr>
            <a:xfrm>
              <a:off x="7459694" y="3290887"/>
              <a:ext cx="9525" cy="9525"/>
            </a:xfrm>
            <a:custGeom>
              <a:avLst/>
              <a:gdLst>
                <a:gd name="connsiteX0" fmla="*/ 2476 w 0"/>
                <a:gd name="connsiteY0" fmla="*/ 5810 h 0"/>
                <a:gd name="connsiteX1" fmla="*/ 6001 w 0"/>
                <a:gd name="connsiteY1" fmla="*/ 4191 h 0"/>
                <a:gd name="connsiteX2" fmla="*/ 4286 w 0"/>
                <a:gd name="connsiteY2" fmla="*/ 0 h 0"/>
                <a:gd name="connsiteX3" fmla="*/ 0 w 0"/>
                <a:gd name="connsiteY3" fmla="*/ 4667 h 0"/>
                <a:gd name="connsiteX4" fmla="*/ 2476 w 0"/>
                <a:gd name="connsiteY4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6" y="5810"/>
                  </a:moveTo>
                  <a:cubicBezTo>
                    <a:pt x="3810" y="5620"/>
                    <a:pt x="5715" y="4953"/>
                    <a:pt x="6001" y="4191"/>
                  </a:cubicBezTo>
                  <a:cubicBezTo>
                    <a:pt x="6286" y="3239"/>
                    <a:pt x="5143" y="2000"/>
                    <a:pt x="4286" y="0"/>
                  </a:cubicBezTo>
                  <a:cubicBezTo>
                    <a:pt x="1619" y="2857"/>
                    <a:pt x="762" y="3715"/>
                    <a:pt x="0" y="4667"/>
                  </a:cubicBezTo>
                  <a:cubicBezTo>
                    <a:pt x="857" y="5048"/>
                    <a:pt x="1809" y="5906"/>
                    <a:pt x="2476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8CCF4CAF-6DDA-4F40-A832-75623AE6EBCB}"/>
                </a:ext>
              </a:extLst>
            </p:cNvPr>
            <p:cNvSpPr/>
            <p:nvPr/>
          </p:nvSpPr>
          <p:spPr>
            <a:xfrm>
              <a:off x="4229100" y="3109912"/>
              <a:ext cx="3724275" cy="628650"/>
            </a:xfrm>
            <a:custGeom>
              <a:avLst/>
              <a:gdLst>
                <a:gd name="connsiteX0" fmla="*/ 3631121 w 3724275"/>
                <a:gd name="connsiteY0" fmla="*/ 362807 h 628650"/>
                <a:gd name="connsiteX1" fmla="*/ 3697891 w 3724275"/>
                <a:gd name="connsiteY1" fmla="*/ 350330 h 628650"/>
                <a:gd name="connsiteX2" fmla="*/ 3689128 w 3724275"/>
                <a:gd name="connsiteY2" fmla="*/ 348425 h 628650"/>
                <a:gd name="connsiteX3" fmla="*/ 3655600 w 3724275"/>
                <a:gd name="connsiteY3" fmla="*/ 350234 h 628650"/>
                <a:gd name="connsiteX4" fmla="*/ 3637693 w 3724275"/>
                <a:gd name="connsiteY4" fmla="*/ 342424 h 628650"/>
                <a:gd name="connsiteX5" fmla="*/ 3730562 w 3724275"/>
                <a:gd name="connsiteY5" fmla="*/ 323755 h 628650"/>
                <a:gd name="connsiteX6" fmla="*/ 3722751 w 3724275"/>
                <a:gd name="connsiteY6" fmla="*/ 322802 h 628650"/>
                <a:gd name="connsiteX7" fmla="*/ 3653028 w 3724275"/>
                <a:gd name="connsiteY7" fmla="*/ 327946 h 628650"/>
                <a:gd name="connsiteX8" fmla="*/ 3631597 w 3724275"/>
                <a:gd name="connsiteY8" fmla="*/ 327946 h 628650"/>
                <a:gd name="connsiteX9" fmla="*/ 3626739 w 3724275"/>
                <a:gd name="connsiteY9" fmla="*/ 324136 h 628650"/>
                <a:gd name="connsiteX10" fmla="*/ 3619786 w 3724275"/>
                <a:gd name="connsiteY10" fmla="*/ 319088 h 628650"/>
                <a:gd name="connsiteX11" fmla="*/ 3646361 w 3724275"/>
                <a:gd name="connsiteY11" fmla="*/ 316325 h 628650"/>
                <a:gd name="connsiteX12" fmla="*/ 3630549 w 3724275"/>
                <a:gd name="connsiteY12" fmla="*/ 312325 h 628650"/>
                <a:gd name="connsiteX13" fmla="*/ 3637503 w 3724275"/>
                <a:gd name="connsiteY13" fmla="*/ 310515 h 628650"/>
                <a:gd name="connsiteX14" fmla="*/ 3637121 w 3724275"/>
                <a:gd name="connsiteY14" fmla="*/ 306419 h 628650"/>
                <a:gd name="connsiteX15" fmla="*/ 3643408 w 3724275"/>
                <a:gd name="connsiteY15" fmla="*/ 305753 h 628650"/>
                <a:gd name="connsiteX16" fmla="*/ 3636931 w 3724275"/>
                <a:gd name="connsiteY16" fmla="*/ 304419 h 628650"/>
                <a:gd name="connsiteX17" fmla="*/ 3636455 w 3724275"/>
                <a:gd name="connsiteY17" fmla="*/ 299276 h 628650"/>
                <a:gd name="connsiteX18" fmla="*/ 3672078 w 3724275"/>
                <a:gd name="connsiteY18" fmla="*/ 298418 h 628650"/>
                <a:gd name="connsiteX19" fmla="*/ 3659124 w 3724275"/>
                <a:gd name="connsiteY19" fmla="*/ 296799 h 628650"/>
                <a:gd name="connsiteX20" fmla="*/ 3637788 w 3724275"/>
                <a:gd name="connsiteY20" fmla="*/ 294323 h 628650"/>
                <a:gd name="connsiteX21" fmla="*/ 3608546 w 3724275"/>
                <a:gd name="connsiteY21" fmla="*/ 288227 h 628650"/>
                <a:gd name="connsiteX22" fmla="*/ 3608641 w 3724275"/>
                <a:gd name="connsiteY22" fmla="*/ 288036 h 628650"/>
                <a:gd name="connsiteX23" fmla="*/ 3637312 w 3724275"/>
                <a:gd name="connsiteY23" fmla="*/ 290703 h 628650"/>
                <a:gd name="connsiteX24" fmla="*/ 3639407 w 3724275"/>
                <a:gd name="connsiteY24" fmla="*/ 282226 h 628650"/>
                <a:gd name="connsiteX25" fmla="*/ 3668268 w 3724275"/>
                <a:gd name="connsiteY25" fmla="*/ 282035 h 628650"/>
                <a:gd name="connsiteX26" fmla="*/ 3727895 w 3724275"/>
                <a:gd name="connsiteY26" fmla="*/ 275558 h 628650"/>
                <a:gd name="connsiteX27" fmla="*/ 3696748 w 3724275"/>
                <a:gd name="connsiteY27" fmla="*/ 276320 h 628650"/>
                <a:gd name="connsiteX28" fmla="*/ 3666458 w 3724275"/>
                <a:gd name="connsiteY28" fmla="*/ 276035 h 628650"/>
                <a:gd name="connsiteX29" fmla="*/ 3635216 w 3724275"/>
                <a:gd name="connsiteY29" fmla="*/ 273368 h 628650"/>
                <a:gd name="connsiteX30" fmla="*/ 3606927 w 3724275"/>
                <a:gd name="connsiteY30" fmla="*/ 266129 h 628650"/>
                <a:gd name="connsiteX31" fmla="*/ 3606641 w 3724275"/>
                <a:gd name="connsiteY31" fmla="*/ 265938 h 628650"/>
                <a:gd name="connsiteX32" fmla="*/ 3644741 w 3724275"/>
                <a:gd name="connsiteY32" fmla="*/ 268034 h 628650"/>
                <a:gd name="connsiteX33" fmla="*/ 3619214 w 3724275"/>
                <a:gd name="connsiteY33" fmla="*/ 250603 h 628650"/>
                <a:gd name="connsiteX34" fmla="*/ 3605784 w 3724275"/>
                <a:gd name="connsiteY34" fmla="*/ 246602 h 628650"/>
                <a:gd name="connsiteX35" fmla="*/ 3606451 w 3724275"/>
                <a:gd name="connsiteY35" fmla="*/ 245364 h 628650"/>
                <a:gd name="connsiteX36" fmla="*/ 3645218 w 3724275"/>
                <a:gd name="connsiteY36" fmla="*/ 247269 h 628650"/>
                <a:gd name="connsiteX37" fmla="*/ 3631883 w 3724275"/>
                <a:gd name="connsiteY37" fmla="*/ 231458 h 628650"/>
                <a:gd name="connsiteX38" fmla="*/ 3645694 w 3724275"/>
                <a:gd name="connsiteY38" fmla="*/ 228219 h 628650"/>
                <a:gd name="connsiteX39" fmla="*/ 3630359 w 3724275"/>
                <a:gd name="connsiteY39" fmla="*/ 221361 h 628650"/>
                <a:gd name="connsiteX40" fmla="*/ 3631597 w 3724275"/>
                <a:gd name="connsiteY40" fmla="*/ 219647 h 628650"/>
                <a:gd name="connsiteX41" fmla="*/ 3655600 w 3724275"/>
                <a:gd name="connsiteY41" fmla="*/ 223742 h 628650"/>
                <a:gd name="connsiteX42" fmla="*/ 3644741 w 3724275"/>
                <a:gd name="connsiteY42" fmla="*/ 214313 h 628650"/>
                <a:gd name="connsiteX43" fmla="*/ 3658172 w 3724275"/>
                <a:gd name="connsiteY43" fmla="*/ 215170 h 628650"/>
                <a:gd name="connsiteX44" fmla="*/ 3659600 w 3724275"/>
                <a:gd name="connsiteY44" fmla="*/ 212979 h 628650"/>
                <a:gd name="connsiteX45" fmla="*/ 3620167 w 3724275"/>
                <a:gd name="connsiteY45" fmla="*/ 198596 h 628650"/>
                <a:gd name="connsiteX46" fmla="*/ 3539871 w 3724275"/>
                <a:gd name="connsiteY46" fmla="*/ 186881 h 628650"/>
                <a:gd name="connsiteX47" fmla="*/ 3487103 w 3724275"/>
                <a:gd name="connsiteY47" fmla="*/ 174212 h 628650"/>
                <a:gd name="connsiteX48" fmla="*/ 3440430 w 3724275"/>
                <a:gd name="connsiteY48" fmla="*/ 169259 h 628650"/>
                <a:gd name="connsiteX49" fmla="*/ 3435477 w 3724275"/>
                <a:gd name="connsiteY49" fmla="*/ 166688 h 628650"/>
                <a:gd name="connsiteX50" fmla="*/ 3430524 w 3724275"/>
                <a:gd name="connsiteY50" fmla="*/ 168021 h 628650"/>
                <a:gd name="connsiteX51" fmla="*/ 3431477 w 3724275"/>
                <a:gd name="connsiteY51" fmla="*/ 168497 h 628650"/>
                <a:gd name="connsiteX52" fmla="*/ 3419285 w 3724275"/>
                <a:gd name="connsiteY52" fmla="*/ 167259 h 628650"/>
                <a:gd name="connsiteX53" fmla="*/ 3403092 w 3724275"/>
                <a:gd name="connsiteY53" fmla="*/ 166116 h 628650"/>
                <a:gd name="connsiteX54" fmla="*/ 3358706 w 3724275"/>
                <a:gd name="connsiteY54" fmla="*/ 168402 h 628650"/>
                <a:gd name="connsiteX55" fmla="*/ 3323558 w 3724275"/>
                <a:gd name="connsiteY55" fmla="*/ 169736 h 628650"/>
                <a:gd name="connsiteX56" fmla="*/ 3360896 w 3724275"/>
                <a:gd name="connsiteY56" fmla="*/ 177070 h 628650"/>
                <a:gd name="connsiteX57" fmla="*/ 3400997 w 3724275"/>
                <a:gd name="connsiteY57" fmla="*/ 181261 h 628650"/>
                <a:gd name="connsiteX58" fmla="*/ 3366992 w 3724275"/>
                <a:gd name="connsiteY58" fmla="*/ 187928 h 628650"/>
                <a:gd name="connsiteX59" fmla="*/ 3328607 w 3724275"/>
                <a:gd name="connsiteY59" fmla="*/ 186404 h 628650"/>
                <a:gd name="connsiteX60" fmla="*/ 3353467 w 3724275"/>
                <a:gd name="connsiteY60" fmla="*/ 192691 h 628650"/>
                <a:gd name="connsiteX61" fmla="*/ 3336512 w 3724275"/>
                <a:gd name="connsiteY61" fmla="*/ 194310 h 628650"/>
                <a:gd name="connsiteX62" fmla="*/ 3337370 w 3724275"/>
                <a:gd name="connsiteY62" fmla="*/ 196025 h 628650"/>
                <a:gd name="connsiteX63" fmla="*/ 3326321 w 3724275"/>
                <a:gd name="connsiteY63" fmla="*/ 199168 h 628650"/>
                <a:gd name="connsiteX64" fmla="*/ 3343561 w 3724275"/>
                <a:gd name="connsiteY64" fmla="*/ 198882 h 628650"/>
                <a:gd name="connsiteX65" fmla="*/ 3338894 w 3724275"/>
                <a:gd name="connsiteY65" fmla="*/ 196406 h 628650"/>
                <a:gd name="connsiteX66" fmla="*/ 3354610 w 3724275"/>
                <a:gd name="connsiteY66" fmla="*/ 195929 h 628650"/>
                <a:gd name="connsiteX67" fmla="*/ 3353753 w 3724275"/>
                <a:gd name="connsiteY67" fmla="*/ 192786 h 628650"/>
                <a:gd name="connsiteX68" fmla="*/ 3359753 w 3724275"/>
                <a:gd name="connsiteY68" fmla="*/ 200501 h 628650"/>
                <a:gd name="connsiteX69" fmla="*/ 3399091 w 3724275"/>
                <a:gd name="connsiteY69" fmla="*/ 201263 h 628650"/>
                <a:gd name="connsiteX70" fmla="*/ 3432620 w 3724275"/>
                <a:gd name="connsiteY70" fmla="*/ 205550 h 628650"/>
                <a:gd name="connsiteX71" fmla="*/ 3475578 w 3724275"/>
                <a:gd name="connsiteY71" fmla="*/ 206883 h 628650"/>
                <a:gd name="connsiteX72" fmla="*/ 3476149 w 3724275"/>
                <a:gd name="connsiteY72" fmla="*/ 210598 h 628650"/>
                <a:gd name="connsiteX73" fmla="*/ 3474911 w 3724275"/>
                <a:gd name="connsiteY73" fmla="*/ 210788 h 628650"/>
                <a:gd name="connsiteX74" fmla="*/ 3434715 w 3724275"/>
                <a:gd name="connsiteY74" fmla="*/ 210884 h 628650"/>
                <a:gd name="connsiteX75" fmla="*/ 3423571 w 3724275"/>
                <a:gd name="connsiteY75" fmla="*/ 210122 h 628650"/>
                <a:gd name="connsiteX76" fmla="*/ 3420047 w 3724275"/>
                <a:gd name="connsiteY76" fmla="*/ 210026 h 628650"/>
                <a:gd name="connsiteX77" fmla="*/ 3391567 w 3724275"/>
                <a:gd name="connsiteY77" fmla="*/ 205359 h 628650"/>
                <a:gd name="connsiteX78" fmla="*/ 3373660 w 3724275"/>
                <a:gd name="connsiteY78" fmla="*/ 202978 h 628650"/>
                <a:gd name="connsiteX79" fmla="*/ 3373470 w 3724275"/>
                <a:gd name="connsiteY79" fmla="*/ 204978 h 628650"/>
                <a:gd name="connsiteX80" fmla="*/ 3386804 w 3724275"/>
                <a:gd name="connsiteY80" fmla="*/ 210407 h 628650"/>
                <a:gd name="connsiteX81" fmla="*/ 3384709 w 3724275"/>
                <a:gd name="connsiteY81" fmla="*/ 216503 h 628650"/>
                <a:gd name="connsiteX82" fmla="*/ 3390995 w 3724275"/>
                <a:gd name="connsiteY82" fmla="*/ 215075 h 628650"/>
                <a:gd name="connsiteX83" fmla="*/ 3389757 w 3724275"/>
                <a:gd name="connsiteY83" fmla="*/ 222885 h 628650"/>
                <a:gd name="connsiteX84" fmla="*/ 3421571 w 3724275"/>
                <a:gd name="connsiteY84" fmla="*/ 223171 h 628650"/>
                <a:gd name="connsiteX85" fmla="*/ 3442240 w 3724275"/>
                <a:gd name="connsiteY85" fmla="*/ 223933 h 628650"/>
                <a:gd name="connsiteX86" fmla="*/ 3444335 w 3724275"/>
                <a:gd name="connsiteY86" fmla="*/ 226505 h 628650"/>
                <a:gd name="connsiteX87" fmla="*/ 3431572 w 3724275"/>
                <a:gd name="connsiteY87" fmla="*/ 226695 h 628650"/>
                <a:gd name="connsiteX88" fmla="*/ 3431381 w 3724275"/>
                <a:gd name="connsiteY88" fmla="*/ 231458 h 628650"/>
                <a:gd name="connsiteX89" fmla="*/ 3430905 w 3724275"/>
                <a:gd name="connsiteY89" fmla="*/ 231458 h 628650"/>
                <a:gd name="connsiteX90" fmla="*/ 3410045 w 3724275"/>
                <a:gd name="connsiteY90" fmla="*/ 231267 h 628650"/>
                <a:gd name="connsiteX91" fmla="*/ 3374612 w 3724275"/>
                <a:gd name="connsiteY91" fmla="*/ 214122 h 628650"/>
                <a:gd name="connsiteX92" fmla="*/ 3365564 w 3724275"/>
                <a:gd name="connsiteY92" fmla="*/ 224123 h 628650"/>
                <a:gd name="connsiteX93" fmla="*/ 3351086 w 3724275"/>
                <a:gd name="connsiteY93" fmla="*/ 215075 h 628650"/>
                <a:gd name="connsiteX94" fmla="*/ 3350324 w 3724275"/>
                <a:gd name="connsiteY94" fmla="*/ 214694 h 628650"/>
                <a:gd name="connsiteX95" fmla="*/ 3358039 w 3724275"/>
                <a:gd name="connsiteY95" fmla="*/ 214122 h 628650"/>
                <a:gd name="connsiteX96" fmla="*/ 3357467 w 3724275"/>
                <a:gd name="connsiteY96" fmla="*/ 211265 h 628650"/>
                <a:gd name="connsiteX97" fmla="*/ 3341370 w 3724275"/>
                <a:gd name="connsiteY97" fmla="*/ 211265 h 628650"/>
                <a:gd name="connsiteX98" fmla="*/ 3337941 w 3724275"/>
                <a:gd name="connsiteY98" fmla="*/ 210979 h 628650"/>
                <a:gd name="connsiteX99" fmla="*/ 3335084 w 3724275"/>
                <a:gd name="connsiteY99" fmla="*/ 211265 h 628650"/>
                <a:gd name="connsiteX100" fmla="*/ 3316320 w 3724275"/>
                <a:gd name="connsiteY100" fmla="*/ 211265 h 628650"/>
                <a:gd name="connsiteX101" fmla="*/ 3294698 w 3724275"/>
                <a:gd name="connsiteY101" fmla="*/ 204883 h 628650"/>
                <a:gd name="connsiteX102" fmla="*/ 3286887 w 3724275"/>
                <a:gd name="connsiteY102" fmla="*/ 204311 h 628650"/>
                <a:gd name="connsiteX103" fmla="*/ 3259170 w 3724275"/>
                <a:gd name="connsiteY103" fmla="*/ 204597 h 628650"/>
                <a:gd name="connsiteX104" fmla="*/ 3253359 w 3724275"/>
                <a:gd name="connsiteY104" fmla="*/ 204121 h 628650"/>
                <a:gd name="connsiteX105" fmla="*/ 3294507 w 3724275"/>
                <a:gd name="connsiteY105" fmla="*/ 180213 h 628650"/>
                <a:gd name="connsiteX106" fmla="*/ 3316320 w 3724275"/>
                <a:gd name="connsiteY106" fmla="*/ 167354 h 628650"/>
                <a:gd name="connsiteX107" fmla="*/ 3234976 w 3724275"/>
                <a:gd name="connsiteY107" fmla="*/ 170307 h 628650"/>
                <a:gd name="connsiteX108" fmla="*/ 3250121 w 3724275"/>
                <a:gd name="connsiteY108" fmla="*/ 167354 h 628650"/>
                <a:gd name="connsiteX109" fmla="*/ 3274790 w 3724275"/>
                <a:gd name="connsiteY109" fmla="*/ 168212 h 628650"/>
                <a:gd name="connsiteX110" fmla="*/ 3276029 w 3724275"/>
                <a:gd name="connsiteY110" fmla="*/ 165354 h 628650"/>
                <a:gd name="connsiteX111" fmla="*/ 3262027 w 3724275"/>
                <a:gd name="connsiteY111" fmla="*/ 157734 h 628650"/>
                <a:gd name="connsiteX112" fmla="*/ 3205734 w 3724275"/>
                <a:gd name="connsiteY112" fmla="*/ 158115 h 628650"/>
                <a:gd name="connsiteX113" fmla="*/ 3194304 w 3724275"/>
                <a:gd name="connsiteY113" fmla="*/ 156686 h 628650"/>
                <a:gd name="connsiteX114" fmla="*/ 3209735 w 3724275"/>
                <a:gd name="connsiteY114" fmla="*/ 136398 h 628650"/>
                <a:gd name="connsiteX115" fmla="*/ 3247263 w 3724275"/>
                <a:gd name="connsiteY115" fmla="*/ 137446 h 628650"/>
                <a:gd name="connsiteX116" fmla="*/ 3249359 w 3724275"/>
                <a:gd name="connsiteY116" fmla="*/ 139160 h 628650"/>
                <a:gd name="connsiteX117" fmla="*/ 3279172 w 3724275"/>
                <a:gd name="connsiteY117" fmla="*/ 136112 h 628650"/>
                <a:gd name="connsiteX118" fmla="*/ 3275171 w 3724275"/>
                <a:gd name="connsiteY118" fmla="*/ 138494 h 628650"/>
                <a:gd name="connsiteX119" fmla="*/ 3301937 w 3724275"/>
                <a:gd name="connsiteY119" fmla="*/ 142113 h 628650"/>
                <a:gd name="connsiteX120" fmla="*/ 3329083 w 3724275"/>
                <a:gd name="connsiteY120" fmla="*/ 141542 h 628650"/>
                <a:gd name="connsiteX121" fmla="*/ 3312890 w 3724275"/>
                <a:gd name="connsiteY121" fmla="*/ 134874 h 628650"/>
                <a:gd name="connsiteX122" fmla="*/ 3286030 w 3724275"/>
                <a:gd name="connsiteY122" fmla="*/ 133255 h 628650"/>
                <a:gd name="connsiteX123" fmla="*/ 3265741 w 3724275"/>
                <a:gd name="connsiteY123" fmla="*/ 130397 h 628650"/>
                <a:gd name="connsiteX124" fmla="*/ 3262313 w 3724275"/>
                <a:gd name="connsiteY124" fmla="*/ 120206 h 628650"/>
                <a:gd name="connsiteX125" fmla="*/ 3294316 w 3724275"/>
                <a:gd name="connsiteY125" fmla="*/ 123539 h 628650"/>
                <a:gd name="connsiteX126" fmla="*/ 3355181 w 3724275"/>
                <a:gd name="connsiteY126" fmla="*/ 124778 h 628650"/>
                <a:gd name="connsiteX127" fmla="*/ 3383280 w 3724275"/>
                <a:gd name="connsiteY127" fmla="*/ 137160 h 628650"/>
                <a:gd name="connsiteX128" fmla="*/ 3369564 w 3724275"/>
                <a:gd name="connsiteY128" fmla="*/ 143256 h 628650"/>
                <a:gd name="connsiteX129" fmla="*/ 3406045 w 3724275"/>
                <a:gd name="connsiteY129" fmla="*/ 154210 h 628650"/>
                <a:gd name="connsiteX130" fmla="*/ 3429286 w 3724275"/>
                <a:gd name="connsiteY130" fmla="*/ 157353 h 628650"/>
                <a:gd name="connsiteX131" fmla="*/ 3439287 w 3724275"/>
                <a:gd name="connsiteY131" fmla="*/ 160877 h 628650"/>
                <a:gd name="connsiteX132" fmla="*/ 3506629 w 3724275"/>
                <a:gd name="connsiteY132" fmla="*/ 170117 h 628650"/>
                <a:gd name="connsiteX133" fmla="*/ 3518154 w 3724275"/>
                <a:gd name="connsiteY133" fmla="*/ 172403 h 628650"/>
                <a:gd name="connsiteX134" fmla="*/ 3591687 w 3724275"/>
                <a:gd name="connsiteY134" fmla="*/ 190786 h 628650"/>
                <a:gd name="connsiteX135" fmla="*/ 3630168 w 3724275"/>
                <a:gd name="connsiteY135" fmla="*/ 190595 h 628650"/>
                <a:gd name="connsiteX136" fmla="*/ 3620262 w 3724275"/>
                <a:gd name="connsiteY136" fmla="*/ 169736 h 628650"/>
                <a:gd name="connsiteX137" fmla="*/ 3634931 w 3724275"/>
                <a:gd name="connsiteY137" fmla="*/ 170783 h 628650"/>
                <a:gd name="connsiteX138" fmla="*/ 3645218 w 3724275"/>
                <a:gd name="connsiteY138" fmla="*/ 168116 h 628650"/>
                <a:gd name="connsiteX139" fmla="*/ 3640265 w 3724275"/>
                <a:gd name="connsiteY139" fmla="*/ 161735 h 628650"/>
                <a:gd name="connsiteX140" fmla="*/ 3624739 w 3724275"/>
                <a:gd name="connsiteY140" fmla="*/ 156019 h 628650"/>
                <a:gd name="connsiteX141" fmla="*/ 3638931 w 3724275"/>
                <a:gd name="connsiteY141" fmla="*/ 147257 h 628650"/>
                <a:gd name="connsiteX142" fmla="*/ 3656553 w 3724275"/>
                <a:gd name="connsiteY142" fmla="*/ 150019 h 628650"/>
                <a:gd name="connsiteX143" fmla="*/ 3657791 w 3724275"/>
                <a:gd name="connsiteY143" fmla="*/ 147257 h 628650"/>
                <a:gd name="connsiteX144" fmla="*/ 3583781 w 3724275"/>
                <a:gd name="connsiteY144" fmla="*/ 126397 h 628650"/>
                <a:gd name="connsiteX145" fmla="*/ 3551968 w 3724275"/>
                <a:gd name="connsiteY145" fmla="*/ 119920 h 628650"/>
                <a:gd name="connsiteX146" fmla="*/ 3554349 w 3724275"/>
                <a:gd name="connsiteY146" fmla="*/ 106109 h 628650"/>
                <a:gd name="connsiteX147" fmla="*/ 3486436 w 3724275"/>
                <a:gd name="connsiteY147" fmla="*/ 104966 h 628650"/>
                <a:gd name="connsiteX148" fmla="*/ 3468148 w 3724275"/>
                <a:gd name="connsiteY148" fmla="*/ 109252 h 628650"/>
                <a:gd name="connsiteX149" fmla="*/ 3467957 w 3724275"/>
                <a:gd name="connsiteY149" fmla="*/ 109442 h 628650"/>
                <a:gd name="connsiteX150" fmla="*/ 3456146 w 3724275"/>
                <a:gd name="connsiteY150" fmla="*/ 107823 h 628650"/>
                <a:gd name="connsiteX151" fmla="*/ 3444049 w 3724275"/>
                <a:gd name="connsiteY151" fmla="*/ 108395 h 628650"/>
                <a:gd name="connsiteX152" fmla="*/ 3410522 w 3724275"/>
                <a:gd name="connsiteY152" fmla="*/ 113443 h 628650"/>
                <a:gd name="connsiteX153" fmla="*/ 3384423 w 3724275"/>
                <a:gd name="connsiteY153" fmla="*/ 119348 h 628650"/>
                <a:gd name="connsiteX154" fmla="*/ 3369945 w 3724275"/>
                <a:gd name="connsiteY154" fmla="*/ 119729 h 628650"/>
                <a:gd name="connsiteX155" fmla="*/ 3381280 w 3724275"/>
                <a:gd name="connsiteY155" fmla="*/ 110395 h 628650"/>
                <a:gd name="connsiteX156" fmla="*/ 3369469 w 3724275"/>
                <a:gd name="connsiteY156" fmla="*/ 106490 h 628650"/>
                <a:gd name="connsiteX157" fmla="*/ 3360230 w 3724275"/>
                <a:gd name="connsiteY157" fmla="*/ 101251 h 628650"/>
                <a:gd name="connsiteX158" fmla="*/ 3294316 w 3724275"/>
                <a:gd name="connsiteY158" fmla="*/ 96965 h 628650"/>
                <a:gd name="connsiteX159" fmla="*/ 3286506 w 3724275"/>
                <a:gd name="connsiteY159" fmla="*/ 96107 h 628650"/>
                <a:gd name="connsiteX160" fmla="*/ 3236309 w 3724275"/>
                <a:gd name="connsiteY160" fmla="*/ 96203 h 628650"/>
                <a:gd name="connsiteX161" fmla="*/ 3235071 w 3724275"/>
                <a:gd name="connsiteY161" fmla="*/ 96965 h 628650"/>
                <a:gd name="connsiteX162" fmla="*/ 3181636 w 3724275"/>
                <a:gd name="connsiteY162" fmla="*/ 91631 h 628650"/>
                <a:gd name="connsiteX163" fmla="*/ 3181445 w 3724275"/>
                <a:gd name="connsiteY163" fmla="*/ 91821 h 628650"/>
                <a:gd name="connsiteX164" fmla="*/ 3145727 w 3724275"/>
                <a:gd name="connsiteY164" fmla="*/ 90964 h 628650"/>
                <a:gd name="connsiteX165" fmla="*/ 3153823 w 3724275"/>
                <a:gd name="connsiteY165" fmla="*/ 106585 h 628650"/>
                <a:gd name="connsiteX166" fmla="*/ 3150870 w 3724275"/>
                <a:gd name="connsiteY166" fmla="*/ 106394 h 628650"/>
                <a:gd name="connsiteX167" fmla="*/ 3150013 w 3724275"/>
                <a:gd name="connsiteY167" fmla="*/ 102965 h 628650"/>
                <a:gd name="connsiteX168" fmla="*/ 3141536 w 3724275"/>
                <a:gd name="connsiteY168" fmla="*/ 105823 h 628650"/>
                <a:gd name="connsiteX169" fmla="*/ 3096578 w 3724275"/>
                <a:gd name="connsiteY169" fmla="*/ 103061 h 628650"/>
                <a:gd name="connsiteX170" fmla="*/ 2983421 w 3724275"/>
                <a:gd name="connsiteY170" fmla="*/ 94583 h 628650"/>
                <a:gd name="connsiteX171" fmla="*/ 2871597 w 3724275"/>
                <a:gd name="connsiteY171" fmla="*/ 89821 h 628650"/>
                <a:gd name="connsiteX172" fmla="*/ 2847594 w 3724275"/>
                <a:gd name="connsiteY172" fmla="*/ 84296 h 628650"/>
                <a:gd name="connsiteX173" fmla="*/ 2874074 w 3724275"/>
                <a:gd name="connsiteY173" fmla="*/ 80391 h 628650"/>
                <a:gd name="connsiteX174" fmla="*/ 2873693 w 3724275"/>
                <a:gd name="connsiteY174" fmla="*/ 80772 h 628650"/>
                <a:gd name="connsiteX175" fmla="*/ 2897600 w 3724275"/>
                <a:gd name="connsiteY175" fmla="*/ 76676 h 628650"/>
                <a:gd name="connsiteX176" fmla="*/ 2899315 w 3724275"/>
                <a:gd name="connsiteY176" fmla="*/ 76486 h 628650"/>
                <a:gd name="connsiteX177" fmla="*/ 2900172 w 3724275"/>
                <a:gd name="connsiteY177" fmla="*/ 76581 h 628650"/>
                <a:gd name="connsiteX178" fmla="*/ 2940272 w 3724275"/>
                <a:gd name="connsiteY178" fmla="*/ 77248 h 628650"/>
                <a:gd name="connsiteX179" fmla="*/ 2935224 w 3724275"/>
                <a:gd name="connsiteY179" fmla="*/ 89154 h 628650"/>
                <a:gd name="connsiteX180" fmla="*/ 3001995 w 3724275"/>
                <a:gd name="connsiteY180" fmla="*/ 81153 h 628650"/>
                <a:gd name="connsiteX181" fmla="*/ 2956084 w 3724275"/>
                <a:gd name="connsiteY181" fmla="*/ 75724 h 628650"/>
                <a:gd name="connsiteX182" fmla="*/ 2975515 w 3724275"/>
                <a:gd name="connsiteY182" fmla="*/ 75533 h 628650"/>
                <a:gd name="connsiteX183" fmla="*/ 2937034 w 3724275"/>
                <a:gd name="connsiteY183" fmla="*/ 70771 h 628650"/>
                <a:gd name="connsiteX184" fmla="*/ 2889599 w 3724275"/>
                <a:gd name="connsiteY184" fmla="*/ 69152 h 628650"/>
                <a:gd name="connsiteX185" fmla="*/ 2889409 w 3724275"/>
                <a:gd name="connsiteY185" fmla="*/ 66294 h 628650"/>
                <a:gd name="connsiteX186" fmla="*/ 2997803 w 3724275"/>
                <a:gd name="connsiteY186" fmla="*/ 62389 h 628650"/>
                <a:gd name="connsiteX187" fmla="*/ 3025235 w 3724275"/>
                <a:gd name="connsiteY187" fmla="*/ 49911 h 628650"/>
                <a:gd name="connsiteX188" fmla="*/ 3025235 w 3724275"/>
                <a:gd name="connsiteY188" fmla="*/ 36576 h 628650"/>
                <a:gd name="connsiteX189" fmla="*/ 3072956 w 3724275"/>
                <a:gd name="connsiteY189" fmla="*/ 37338 h 628650"/>
                <a:gd name="connsiteX190" fmla="*/ 3055049 w 3724275"/>
                <a:gd name="connsiteY190" fmla="*/ 47149 h 628650"/>
                <a:gd name="connsiteX191" fmla="*/ 3083719 w 3724275"/>
                <a:gd name="connsiteY191" fmla="*/ 46577 h 628650"/>
                <a:gd name="connsiteX192" fmla="*/ 3135535 w 3724275"/>
                <a:gd name="connsiteY192" fmla="*/ 45148 h 628650"/>
                <a:gd name="connsiteX193" fmla="*/ 3117723 w 3724275"/>
                <a:gd name="connsiteY193" fmla="*/ 51340 h 628650"/>
                <a:gd name="connsiteX194" fmla="*/ 3081528 w 3724275"/>
                <a:gd name="connsiteY194" fmla="*/ 55340 h 628650"/>
                <a:gd name="connsiteX195" fmla="*/ 3065145 w 3724275"/>
                <a:gd name="connsiteY195" fmla="*/ 59817 h 628650"/>
                <a:gd name="connsiteX196" fmla="*/ 3070384 w 3724275"/>
                <a:gd name="connsiteY196" fmla="*/ 74295 h 628650"/>
                <a:gd name="connsiteX197" fmla="*/ 3086957 w 3724275"/>
                <a:gd name="connsiteY197" fmla="*/ 78962 h 628650"/>
                <a:gd name="connsiteX198" fmla="*/ 3142298 w 3724275"/>
                <a:gd name="connsiteY198" fmla="*/ 75057 h 628650"/>
                <a:gd name="connsiteX199" fmla="*/ 3122200 w 3724275"/>
                <a:gd name="connsiteY199" fmla="*/ 67151 h 628650"/>
                <a:gd name="connsiteX200" fmla="*/ 3159443 w 3724275"/>
                <a:gd name="connsiteY200" fmla="*/ 59817 h 628650"/>
                <a:gd name="connsiteX201" fmla="*/ 3171063 w 3724275"/>
                <a:gd name="connsiteY201" fmla="*/ 58007 h 628650"/>
                <a:gd name="connsiteX202" fmla="*/ 3240310 w 3724275"/>
                <a:gd name="connsiteY202" fmla="*/ 64580 h 628650"/>
                <a:gd name="connsiteX203" fmla="*/ 3261551 w 3724275"/>
                <a:gd name="connsiteY203" fmla="*/ 58865 h 628650"/>
                <a:gd name="connsiteX204" fmla="*/ 3268123 w 3724275"/>
                <a:gd name="connsiteY204" fmla="*/ 53340 h 628650"/>
                <a:gd name="connsiteX205" fmla="*/ 3326511 w 3724275"/>
                <a:gd name="connsiteY205" fmla="*/ 53626 h 628650"/>
                <a:gd name="connsiteX206" fmla="*/ 3344228 w 3724275"/>
                <a:gd name="connsiteY206" fmla="*/ 66866 h 628650"/>
                <a:gd name="connsiteX207" fmla="*/ 3350228 w 3724275"/>
                <a:gd name="connsiteY207" fmla="*/ 67247 h 628650"/>
                <a:gd name="connsiteX208" fmla="*/ 3382328 w 3724275"/>
                <a:gd name="connsiteY208" fmla="*/ 47530 h 628650"/>
                <a:gd name="connsiteX209" fmla="*/ 3338322 w 3724275"/>
                <a:gd name="connsiteY209" fmla="*/ 43244 h 628650"/>
                <a:gd name="connsiteX210" fmla="*/ 3282124 w 3724275"/>
                <a:gd name="connsiteY210" fmla="*/ 42767 h 628650"/>
                <a:gd name="connsiteX211" fmla="*/ 3253931 w 3724275"/>
                <a:gd name="connsiteY211" fmla="*/ 41910 h 628650"/>
                <a:gd name="connsiteX212" fmla="*/ 3214116 w 3724275"/>
                <a:gd name="connsiteY212" fmla="*/ 39338 h 628650"/>
                <a:gd name="connsiteX213" fmla="*/ 3205734 w 3724275"/>
                <a:gd name="connsiteY213" fmla="*/ 37338 h 628650"/>
                <a:gd name="connsiteX214" fmla="*/ 3200591 w 3724275"/>
                <a:gd name="connsiteY214" fmla="*/ 47816 h 628650"/>
                <a:gd name="connsiteX215" fmla="*/ 3157252 w 3724275"/>
                <a:gd name="connsiteY215" fmla="*/ 52864 h 628650"/>
                <a:gd name="connsiteX216" fmla="*/ 3088862 w 3724275"/>
                <a:gd name="connsiteY216" fmla="*/ 30671 h 628650"/>
                <a:gd name="connsiteX217" fmla="*/ 2946464 w 3724275"/>
                <a:gd name="connsiteY217" fmla="*/ 33909 h 628650"/>
                <a:gd name="connsiteX218" fmla="*/ 2931795 w 3724275"/>
                <a:gd name="connsiteY218" fmla="*/ 37338 h 628650"/>
                <a:gd name="connsiteX219" fmla="*/ 2924842 w 3724275"/>
                <a:gd name="connsiteY219" fmla="*/ 37052 h 628650"/>
                <a:gd name="connsiteX220" fmla="*/ 2924842 w 3724275"/>
                <a:gd name="connsiteY220" fmla="*/ 29432 h 628650"/>
                <a:gd name="connsiteX221" fmla="*/ 2889409 w 3724275"/>
                <a:gd name="connsiteY221" fmla="*/ 32385 h 628650"/>
                <a:gd name="connsiteX222" fmla="*/ 2814161 w 3724275"/>
                <a:gd name="connsiteY222" fmla="*/ 37719 h 628650"/>
                <a:gd name="connsiteX223" fmla="*/ 2793302 w 3724275"/>
                <a:gd name="connsiteY223" fmla="*/ 37814 h 628650"/>
                <a:gd name="connsiteX224" fmla="*/ 2610993 w 3724275"/>
                <a:gd name="connsiteY224" fmla="*/ 42767 h 628650"/>
                <a:gd name="connsiteX225" fmla="*/ 2581370 w 3724275"/>
                <a:gd name="connsiteY225" fmla="*/ 42672 h 628650"/>
                <a:gd name="connsiteX226" fmla="*/ 2524411 w 3724275"/>
                <a:gd name="connsiteY226" fmla="*/ 42577 h 628650"/>
                <a:gd name="connsiteX227" fmla="*/ 2466118 w 3724275"/>
                <a:gd name="connsiteY227" fmla="*/ 48006 h 628650"/>
                <a:gd name="connsiteX228" fmla="*/ 2456212 w 3724275"/>
                <a:gd name="connsiteY228" fmla="*/ 40577 h 628650"/>
                <a:gd name="connsiteX229" fmla="*/ 2384012 w 3724275"/>
                <a:gd name="connsiteY229" fmla="*/ 42863 h 628650"/>
                <a:gd name="connsiteX230" fmla="*/ 2276094 w 3724275"/>
                <a:gd name="connsiteY230" fmla="*/ 41053 h 628650"/>
                <a:gd name="connsiteX231" fmla="*/ 2216087 w 3724275"/>
                <a:gd name="connsiteY231" fmla="*/ 36481 h 628650"/>
                <a:gd name="connsiteX232" fmla="*/ 2287048 w 3724275"/>
                <a:gd name="connsiteY232" fmla="*/ 14954 h 628650"/>
                <a:gd name="connsiteX233" fmla="*/ 2140268 w 3724275"/>
                <a:gd name="connsiteY233" fmla="*/ 15145 h 628650"/>
                <a:gd name="connsiteX234" fmla="*/ 2130362 w 3724275"/>
                <a:gd name="connsiteY234" fmla="*/ 21146 h 628650"/>
                <a:gd name="connsiteX235" fmla="*/ 2113121 w 3724275"/>
                <a:gd name="connsiteY235" fmla="*/ 14192 h 628650"/>
                <a:gd name="connsiteX236" fmla="*/ 2113121 w 3724275"/>
                <a:gd name="connsiteY236" fmla="*/ 25527 h 628650"/>
                <a:gd name="connsiteX237" fmla="*/ 2174272 w 3724275"/>
                <a:gd name="connsiteY237" fmla="*/ 20860 h 628650"/>
                <a:gd name="connsiteX238" fmla="*/ 2187893 w 3724275"/>
                <a:gd name="connsiteY238" fmla="*/ 30956 h 628650"/>
                <a:gd name="connsiteX239" fmla="*/ 2182463 w 3724275"/>
                <a:gd name="connsiteY239" fmla="*/ 36386 h 628650"/>
                <a:gd name="connsiteX240" fmla="*/ 2127028 w 3724275"/>
                <a:gd name="connsiteY240" fmla="*/ 37814 h 628650"/>
                <a:gd name="connsiteX241" fmla="*/ 2105597 w 3724275"/>
                <a:gd name="connsiteY241" fmla="*/ 31718 h 628650"/>
                <a:gd name="connsiteX242" fmla="*/ 2006632 w 3724275"/>
                <a:gd name="connsiteY242" fmla="*/ 38195 h 628650"/>
                <a:gd name="connsiteX243" fmla="*/ 1894618 w 3724275"/>
                <a:gd name="connsiteY243" fmla="*/ 36767 h 628650"/>
                <a:gd name="connsiteX244" fmla="*/ 1916144 w 3724275"/>
                <a:gd name="connsiteY244" fmla="*/ 29623 h 628650"/>
                <a:gd name="connsiteX245" fmla="*/ 1892427 w 3724275"/>
                <a:gd name="connsiteY245" fmla="*/ 21527 h 628650"/>
                <a:gd name="connsiteX246" fmla="*/ 1927955 w 3724275"/>
                <a:gd name="connsiteY246" fmla="*/ 17050 h 628650"/>
                <a:gd name="connsiteX247" fmla="*/ 1948434 w 3724275"/>
                <a:gd name="connsiteY247" fmla="*/ 25432 h 628650"/>
                <a:gd name="connsiteX248" fmla="*/ 1981200 w 3724275"/>
                <a:gd name="connsiteY248" fmla="*/ 11335 h 628650"/>
                <a:gd name="connsiteX249" fmla="*/ 1948720 w 3724275"/>
                <a:gd name="connsiteY249" fmla="*/ 12478 h 628650"/>
                <a:gd name="connsiteX250" fmla="*/ 1955864 w 3724275"/>
                <a:gd name="connsiteY250" fmla="*/ 10763 h 628650"/>
                <a:gd name="connsiteX251" fmla="*/ 1952720 w 3724275"/>
                <a:gd name="connsiteY251" fmla="*/ 7715 h 628650"/>
                <a:gd name="connsiteX252" fmla="*/ 1930146 w 3724275"/>
                <a:gd name="connsiteY252" fmla="*/ 9620 h 628650"/>
                <a:gd name="connsiteX253" fmla="*/ 1932813 w 3724275"/>
                <a:gd name="connsiteY253" fmla="*/ 13049 h 628650"/>
                <a:gd name="connsiteX254" fmla="*/ 1907096 w 3724275"/>
                <a:gd name="connsiteY254" fmla="*/ 13907 h 628650"/>
                <a:gd name="connsiteX255" fmla="*/ 1908048 w 3724275"/>
                <a:gd name="connsiteY255" fmla="*/ 6763 h 628650"/>
                <a:gd name="connsiteX256" fmla="*/ 1861661 w 3724275"/>
                <a:gd name="connsiteY256" fmla="*/ 15526 h 628650"/>
                <a:gd name="connsiteX257" fmla="*/ 1854613 w 3724275"/>
                <a:gd name="connsiteY257" fmla="*/ 15812 h 628650"/>
                <a:gd name="connsiteX258" fmla="*/ 1875092 w 3724275"/>
                <a:gd name="connsiteY258" fmla="*/ 34957 h 628650"/>
                <a:gd name="connsiteX259" fmla="*/ 1773936 w 3724275"/>
                <a:gd name="connsiteY259" fmla="*/ 37052 h 628650"/>
                <a:gd name="connsiteX260" fmla="*/ 1482662 w 3724275"/>
                <a:gd name="connsiteY260" fmla="*/ 34004 h 628650"/>
                <a:gd name="connsiteX261" fmla="*/ 1448753 w 3724275"/>
                <a:gd name="connsiteY261" fmla="*/ 33814 h 628650"/>
                <a:gd name="connsiteX262" fmla="*/ 1485995 w 3724275"/>
                <a:gd name="connsiteY262" fmla="*/ 21050 h 628650"/>
                <a:gd name="connsiteX263" fmla="*/ 1466374 w 3724275"/>
                <a:gd name="connsiteY263" fmla="*/ 14478 h 628650"/>
                <a:gd name="connsiteX264" fmla="*/ 1434084 w 3724275"/>
                <a:gd name="connsiteY264" fmla="*/ 12764 h 628650"/>
                <a:gd name="connsiteX265" fmla="*/ 1377410 w 3724275"/>
                <a:gd name="connsiteY265" fmla="*/ 10287 h 628650"/>
                <a:gd name="connsiteX266" fmla="*/ 1364456 w 3724275"/>
                <a:gd name="connsiteY266" fmla="*/ 14383 h 628650"/>
                <a:gd name="connsiteX267" fmla="*/ 1444657 w 3724275"/>
                <a:gd name="connsiteY267" fmla="*/ 26384 h 628650"/>
                <a:gd name="connsiteX268" fmla="*/ 1438466 w 3724275"/>
                <a:gd name="connsiteY268" fmla="*/ 33719 h 628650"/>
                <a:gd name="connsiteX269" fmla="*/ 1125379 w 3724275"/>
                <a:gd name="connsiteY269" fmla="*/ 33719 h 628650"/>
                <a:gd name="connsiteX270" fmla="*/ 1112330 w 3724275"/>
                <a:gd name="connsiteY270" fmla="*/ 33052 h 628650"/>
                <a:gd name="connsiteX271" fmla="*/ 1160812 w 3724275"/>
                <a:gd name="connsiteY271" fmla="*/ 21146 h 628650"/>
                <a:gd name="connsiteX272" fmla="*/ 1173099 w 3724275"/>
                <a:gd name="connsiteY272" fmla="*/ 23622 h 628650"/>
                <a:gd name="connsiteX273" fmla="*/ 1213961 w 3724275"/>
                <a:gd name="connsiteY273" fmla="*/ 24765 h 628650"/>
                <a:gd name="connsiteX274" fmla="*/ 1251014 w 3724275"/>
                <a:gd name="connsiteY274" fmla="*/ 20860 h 628650"/>
                <a:gd name="connsiteX275" fmla="*/ 1265587 w 3724275"/>
                <a:gd name="connsiteY275" fmla="*/ 12859 h 628650"/>
                <a:gd name="connsiteX276" fmla="*/ 1273969 w 3724275"/>
                <a:gd name="connsiteY276" fmla="*/ 14192 h 628650"/>
                <a:gd name="connsiteX277" fmla="*/ 1310450 w 3724275"/>
                <a:gd name="connsiteY277" fmla="*/ 8573 h 628650"/>
                <a:gd name="connsiteX278" fmla="*/ 1263682 w 3724275"/>
                <a:gd name="connsiteY278" fmla="*/ 5620 h 628650"/>
                <a:gd name="connsiteX279" fmla="*/ 1257586 w 3724275"/>
                <a:gd name="connsiteY279" fmla="*/ 11049 h 628650"/>
                <a:gd name="connsiteX280" fmla="*/ 1179671 w 3724275"/>
                <a:gd name="connsiteY280" fmla="*/ 8668 h 628650"/>
                <a:gd name="connsiteX281" fmla="*/ 1057466 w 3724275"/>
                <a:gd name="connsiteY281" fmla="*/ 10478 h 628650"/>
                <a:gd name="connsiteX282" fmla="*/ 964121 w 3724275"/>
                <a:gd name="connsiteY282" fmla="*/ 11525 h 628650"/>
                <a:gd name="connsiteX283" fmla="*/ 909923 w 3724275"/>
                <a:gd name="connsiteY283" fmla="*/ 14573 h 628650"/>
                <a:gd name="connsiteX284" fmla="*/ 956501 w 3724275"/>
                <a:gd name="connsiteY284" fmla="*/ 21336 h 628650"/>
                <a:gd name="connsiteX285" fmla="*/ 893064 w 3724275"/>
                <a:gd name="connsiteY285" fmla="*/ 29242 h 628650"/>
                <a:gd name="connsiteX286" fmla="*/ 796862 w 3724275"/>
                <a:gd name="connsiteY286" fmla="*/ 29432 h 628650"/>
                <a:gd name="connsiteX287" fmla="*/ 806006 w 3724275"/>
                <a:gd name="connsiteY287" fmla="*/ 23717 h 628650"/>
                <a:gd name="connsiteX288" fmla="*/ 880110 w 3724275"/>
                <a:gd name="connsiteY288" fmla="*/ 18764 h 628650"/>
                <a:gd name="connsiteX289" fmla="*/ 910971 w 3724275"/>
                <a:gd name="connsiteY289" fmla="*/ 14764 h 628650"/>
                <a:gd name="connsiteX290" fmla="*/ 882682 w 3724275"/>
                <a:gd name="connsiteY290" fmla="*/ 11811 h 628650"/>
                <a:gd name="connsiteX291" fmla="*/ 847630 w 3724275"/>
                <a:gd name="connsiteY291" fmla="*/ 11716 h 628650"/>
                <a:gd name="connsiteX292" fmla="*/ 880301 w 3724275"/>
                <a:gd name="connsiteY292" fmla="*/ 2572 h 628650"/>
                <a:gd name="connsiteX293" fmla="*/ 877348 w 3724275"/>
                <a:gd name="connsiteY293" fmla="*/ 0 h 628650"/>
                <a:gd name="connsiteX294" fmla="*/ 827151 w 3724275"/>
                <a:gd name="connsiteY294" fmla="*/ 3524 h 628650"/>
                <a:gd name="connsiteX295" fmla="*/ 761524 w 3724275"/>
                <a:gd name="connsiteY295" fmla="*/ 6572 h 628650"/>
                <a:gd name="connsiteX296" fmla="*/ 709232 w 3724275"/>
                <a:gd name="connsiteY296" fmla="*/ 6287 h 628650"/>
                <a:gd name="connsiteX297" fmla="*/ 587502 w 3724275"/>
                <a:gd name="connsiteY297" fmla="*/ 8192 h 628650"/>
                <a:gd name="connsiteX298" fmla="*/ 582835 w 3724275"/>
                <a:gd name="connsiteY298" fmla="*/ 6572 h 628650"/>
                <a:gd name="connsiteX299" fmla="*/ 579215 w 3724275"/>
                <a:gd name="connsiteY299" fmla="*/ 8287 h 628650"/>
                <a:gd name="connsiteX300" fmla="*/ 478060 w 3724275"/>
                <a:gd name="connsiteY300" fmla="*/ 9906 h 628650"/>
                <a:gd name="connsiteX301" fmla="*/ 465296 w 3724275"/>
                <a:gd name="connsiteY301" fmla="*/ 10001 h 628650"/>
                <a:gd name="connsiteX302" fmla="*/ 451675 w 3724275"/>
                <a:gd name="connsiteY302" fmla="*/ 8763 h 628650"/>
                <a:gd name="connsiteX303" fmla="*/ 439960 w 3724275"/>
                <a:gd name="connsiteY303" fmla="*/ 10192 h 628650"/>
                <a:gd name="connsiteX304" fmla="*/ 400431 w 3724275"/>
                <a:gd name="connsiteY304" fmla="*/ 10478 h 628650"/>
                <a:gd name="connsiteX305" fmla="*/ 385096 w 3724275"/>
                <a:gd name="connsiteY305" fmla="*/ 9049 h 628650"/>
                <a:gd name="connsiteX306" fmla="*/ 367094 w 3724275"/>
                <a:gd name="connsiteY306" fmla="*/ 9144 h 628650"/>
                <a:gd name="connsiteX307" fmla="*/ 359759 w 3724275"/>
                <a:gd name="connsiteY307" fmla="*/ 10763 h 628650"/>
                <a:gd name="connsiteX308" fmla="*/ 340233 w 3724275"/>
                <a:gd name="connsiteY308" fmla="*/ 8573 h 628650"/>
                <a:gd name="connsiteX309" fmla="*/ 304991 w 3724275"/>
                <a:gd name="connsiteY309" fmla="*/ 5810 h 628650"/>
                <a:gd name="connsiteX310" fmla="*/ 250889 w 3724275"/>
                <a:gd name="connsiteY310" fmla="*/ 6763 h 628650"/>
                <a:gd name="connsiteX311" fmla="*/ 189357 w 3724275"/>
                <a:gd name="connsiteY311" fmla="*/ 4572 h 628650"/>
                <a:gd name="connsiteX312" fmla="*/ 142780 w 3724275"/>
                <a:gd name="connsiteY312" fmla="*/ 17145 h 628650"/>
                <a:gd name="connsiteX313" fmla="*/ 127254 w 3724275"/>
                <a:gd name="connsiteY313" fmla="*/ 18574 h 628650"/>
                <a:gd name="connsiteX314" fmla="*/ 101727 w 3724275"/>
                <a:gd name="connsiteY314" fmla="*/ 22289 h 628650"/>
                <a:gd name="connsiteX315" fmla="*/ 58293 w 3724275"/>
                <a:gd name="connsiteY315" fmla="*/ 40195 h 628650"/>
                <a:gd name="connsiteX316" fmla="*/ 55436 w 3724275"/>
                <a:gd name="connsiteY316" fmla="*/ 56864 h 628650"/>
                <a:gd name="connsiteX317" fmla="*/ 45815 w 3724275"/>
                <a:gd name="connsiteY317" fmla="*/ 57531 h 628650"/>
                <a:gd name="connsiteX318" fmla="*/ 28766 w 3724275"/>
                <a:gd name="connsiteY318" fmla="*/ 48197 h 628650"/>
                <a:gd name="connsiteX319" fmla="*/ 28766 w 3724275"/>
                <a:gd name="connsiteY319" fmla="*/ 61151 h 628650"/>
                <a:gd name="connsiteX320" fmla="*/ 28766 w 3724275"/>
                <a:gd name="connsiteY320" fmla="*/ 61151 h 628650"/>
                <a:gd name="connsiteX321" fmla="*/ 28766 w 3724275"/>
                <a:gd name="connsiteY321" fmla="*/ 61151 h 628650"/>
                <a:gd name="connsiteX322" fmla="*/ 28766 w 3724275"/>
                <a:gd name="connsiteY322" fmla="*/ 61436 h 628650"/>
                <a:gd name="connsiteX323" fmla="*/ 28766 w 3724275"/>
                <a:gd name="connsiteY323" fmla="*/ 61436 h 628650"/>
                <a:gd name="connsiteX324" fmla="*/ 28766 w 3724275"/>
                <a:gd name="connsiteY324" fmla="*/ 61436 h 628650"/>
                <a:gd name="connsiteX325" fmla="*/ 28766 w 3724275"/>
                <a:gd name="connsiteY325" fmla="*/ 67342 h 628650"/>
                <a:gd name="connsiteX326" fmla="*/ 28766 w 3724275"/>
                <a:gd name="connsiteY326" fmla="*/ 67437 h 628650"/>
                <a:gd name="connsiteX327" fmla="*/ 28766 w 3724275"/>
                <a:gd name="connsiteY327" fmla="*/ 80486 h 628650"/>
                <a:gd name="connsiteX328" fmla="*/ 30099 w 3724275"/>
                <a:gd name="connsiteY328" fmla="*/ 80391 h 628650"/>
                <a:gd name="connsiteX329" fmla="*/ 28670 w 3724275"/>
                <a:gd name="connsiteY329" fmla="*/ 82010 h 628650"/>
                <a:gd name="connsiteX330" fmla="*/ 35338 w 3724275"/>
                <a:gd name="connsiteY330" fmla="*/ 81153 h 628650"/>
                <a:gd name="connsiteX331" fmla="*/ 28670 w 3724275"/>
                <a:gd name="connsiteY331" fmla="*/ 87821 h 628650"/>
                <a:gd name="connsiteX332" fmla="*/ 45815 w 3724275"/>
                <a:gd name="connsiteY332" fmla="*/ 88583 h 628650"/>
                <a:gd name="connsiteX333" fmla="*/ 45911 w 3724275"/>
                <a:gd name="connsiteY333" fmla="*/ 89916 h 628650"/>
                <a:gd name="connsiteX334" fmla="*/ 28766 w 3724275"/>
                <a:gd name="connsiteY334" fmla="*/ 94774 h 628650"/>
                <a:gd name="connsiteX335" fmla="*/ 31718 w 3724275"/>
                <a:gd name="connsiteY335" fmla="*/ 95155 h 628650"/>
                <a:gd name="connsiteX336" fmla="*/ 30861 w 3724275"/>
                <a:gd name="connsiteY336" fmla="*/ 95536 h 628650"/>
                <a:gd name="connsiteX337" fmla="*/ 28766 w 3724275"/>
                <a:gd name="connsiteY337" fmla="*/ 95917 h 628650"/>
                <a:gd name="connsiteX338" fmla="*/ 29432 w 3724275"/>
                <a:gd name="connsiteY338" fmla="*/ 96107 h 628650"/>
                <a:gd name="connsiteX339" fmla="*/ 28766 w 3724275"/>
                <a:gd name="connsiteY339" fmla="*/ 96393 h 628650"/>
                <a:gd name="connsiteX340" fmla="*/ 30861 w 3724275"/>
                <a:gd name="connsiteY340" fmla="*/ 97155 h 628650"/>
                <a:gd name="connsiteX341" fmla="*/ 28766 w 3724275"/>
                <a:gd name="connsiteY341" fmla="*/ 102108 h 628650"/>
                <a:gd name="connsiteX342" fmla="*/ 37338 w 3724275"/>
                <a:gd name="connsiteY342" fmla="*/ 102394 h 628650"/>
                <a:gd name="connsiteX343" fmla="*/ 37338 w 3724275"/>
                <a:gd name="connsiteY343" fmla="*/ 98108 h 628650"/>
                <a:gd name="connsiteX344" fmla="*/ 43434 w 3724275"/>
                <a:gd name="connsiteY344" fmla="*/ 99632 h 628650"/>
                <a:gd name="connsiteX345" fmla="*/ 31528 w 3724275"/>
                <a:gd name="connsiteY345" fmla="*/ 108109 h 628650"/>
                <a:gd name="connsiteX346" fmla="*/ 30575 w 3724275"/>
                <a:gd name="connsiteY346" fmla="*/ 108395 h 628650"/>
                <a:gd name="connsiteX347" fmla="*/ 31147 w 3724275"/>
                <a:gd name="connsiteY347" fmla="*/ 108490 h 628650"/>
                <a:gd name="connsiteX348" fmla="*/ 22765 w 3724275"/>
                <a:gd name="connsiteY348" fmla="*/ 126397 h 628650"/>
                <a:gd name="connsiteX349" fmla="*/ 28480 w 3724275"/>
                <a:gd name="connsiteY349" fmla="*/ 158877 h 628650"/>
                <a:gd name="connsiteX350" fmla="*/ 28670 w 3724275"/>
                <a:gd name="connsiteY350" fmla="*/ 159163 h 628650"/>
                <a:gd name="connsiteX351" fmla="*/ 28670 w 3724275"/>
                <a:gd name="connsiteY351" fmla="*/ 160306 h 628650"/>
                <a:gd name="connsiteX352" fmla="*/ 29051 w 3724275"/>
                <a:gd name="connsiteY352" fmla="*/ 160306 h 628650"/>
                <a:gd name="connsiteX353" fmla="*/ 28480 w 3724275"/>
                <a:gd name="connsiteY353" fmla="*/ 162592 h 628650"/>
                <a:gd name="connsiteX354" fmla="*/ 20955 w 3724275"/>
                <a:gd name="connsiteY354" fmla="*/ 177165 h 628650"/>
                <a:gd name="connsiteX355" fmla="*/ 22860 w 3724275"/>
                <a:gd name="connsiteY355" fmla="*/ 190214 h 628650"/>
                <a:gd name="connsiteX356" fmla="*/ 29051 w 3724275"/>
                <a:gd name="connsiteY356" fmla="*/ 195263 h 628650"/>
                <a:gd name="connsiteX357" fmla="*/ 28670 w 3724275"/>
                <a:gd name="connsiteY357" fmla="*/ 195644 h 628650"/>
                <a:gd name="connsiteX358" fmla="*/ 29242 w 3724275"/>
                <a:gd name="connsiteY358" fmla="*/ 195644 h 628650"/>
                <a:gd name="connsiteX359" fmla="*/ 29051 w 3724275"/>
                <a:gd name="connsiteY359" fmla="*/ 195739 h 628650"/>
                <a:gd name="connsiteX360" fmla="*/ 28670 w 3724275"/>
                <a:gd name="connsiteY360" fmla="*/ 195739 h 628650"/>
                <a:gd name="connsiteX361" fmla="*/ 28861 w 3724275"/>
                <a:gd name="connsiteY361" fmla="*/ 195834 h 628650"/>
                <a:gd name="connsiteX362" fmla="*/ 28670 w 3724275"/>
                <a:gd name="connsiteY362" fmla="*/ 195929 h 628650"/>
                <a:gd name="connsiteX363" fmla="*/ 28956 w 3724275"/>
                <a:gd name="connsiteY363" fmla="*/ 195929 h 628650"/>
                <a:gd name="connsiteX364" fmla="*/ 29147 w 3724275"/>
                <a:gd name="connsiteY364" fmla="*/ 196025 h 628650"/>
                <a:gd name="connsiteX365" fmla="*/ 15621 w 3724275"/>
                <a:gd name="connsiteY365" fmla="*/ 198501 h 628650"/>
                <a:gd name="connsiteX366" fmla="*/ 29051 w 3724275"/>
                <a:gd name="connsiteY366" fmla="*/ 206788 h 628650"/>
                <a:gd name="connsiteX367" fmla="*/ 28480 w 3724275"/>
                <a:gd name="connsiteY367" fmla="*/ 207264 h 628650"/>
                <a:gd name="connsiteX368" fmla="*/ 29051 w 3724275"/>
                <a:gd name="connsiteY368" fmla="*/ 207264 h 628650"/>
                <a:gd name="connsiteX369" fmla="*/ 28480 w 3724275"/>
                <a:gd name="connsiteY369" fmla="*/ 208026 h 628650"/>
                <a:gd name="connsiteX370" fmla="*/ 29718 w 3724275"/>
                <a:gd name="connsiteY370" fmla="*/ 208026 h 628650"/>
                <a:gd name="connsiteX371" fmla="*/ 28575 w 3724275"/>
                <a:gd name="connsiteY371" fmla="*/ 208312 h 628650"/>
                <a:gd name="connsiteX372" fmla="*/ 29147 w 3724275"/>
                <a:gd name="connsiteY372" fmla="*/ 209074 h 628650"/>
                <a:gd name="connsiteX373" fmla="*/ 28480 w 3724275"/>
                <a:gd name="connsiteY373" fmla="*/ 209264 h 628650"/>
                <a:gd name="connsiteX374" fmla="*/ 29432 w 3724275"/>
                <a:gd name="connsiteY374" fmla="*/ 209360 h 628650"/>
                <a:gd name="connsiteX375" fmla="*/ 30575 w 3724275"/>
                <a:gd name="connsiteY375" fmla="*/ 210312 h 628650"/>
                <a:gd name="connsiteX376" fmla="*/ 30194 w 3724275"/>
                <a:gd name="connsiteY376" fmla="*/ 210884 h 628650"/>
                <a:gd name="connsiteX377" fmla="*/ 28575 w 3724275"/>
                <a:gd name="connsiteY377" fmla="*/ 211455 h 628650"/>
                <a:gd name="connsiteX378" fmla="*/ 29623 w 3724275"/>
                <a:gd name="connsiteY378" fmla="*/ 211836 h 628650"/>
                <a:gd name="connsiteX379" fmla="*/ 28575 w 3724275"/>
                <a:gd name="connsiteY379" fmla="*/ 213741 h 628650"/>
                <a:gd name="connsiteX380" fmla="*/ 32957 w 3724275"/>
                <a:gd name="connsiteY380" fmla="*/ 212979 h 628650"/>
                <a:gd name="connsiteX381" fmla="*/ 37338 w 3724275"/>
                <a:gd name="connsiteY381" fmla="*/ 214027 h 628650"/>
                <a:gd name="connsiteX382" fmla="*/ 47244 w 3724275"/>
                <a:gd name="connsiteY382" fmla="*/ 211169 h 628650"/>
                <a:gd name="connsiteX383" fmla="*/ 45815 w 3724275"/>
                <a:gd name="connsiteY383" fmla="*/ 210598 h 628650"/>
                <a:gd name="connsiteX384" fmla="*/ 46196 w 3724275"/>
                <a:gd name="connsiteY384" fmla="*/ 210503 h 628650"/>
                <a:gd name="connsiteX385" fmla="*/ 54769 w 3724275"/>
                <a:gd name="connsiteY385" fmla="*/ 211074 h 628650"/>
                <a:gd name="connsiteX386" fmla="*/ 55721 w 3724275"/>
                <a:gd name="connsiteY386" fmla="*/ 211646 h 628650"/>
                <a:gd name="connsiteX387" fmla="*/ 56198 w 3724275"/>
                <a:gd name="connsiteY387" fmla="*/ 211169 h 628650"/>
                <a:gd name="connsiteX388" fmla="*/ 65437 w 3724275"/>
                <a:gd name="connsiteY388" fmla="*/ 211836 h 628650"/>
                <a:gd name="connsiteX389" fmla="*/ 64961 w 3724275"/>
                <a:gd name="connsiteY389" fmla="*/ 212789 h 628650"/>
                <a:gd name="connsiteX390" fmla="*/ 57912 w 3724275"/>
                <a:gd name="connsiteY390" fmla="*/ 212122 h 628650"/>
                <a:gd name="connsiteX391" fmla="*/ 41529 w 3724275"/>
                <a:gd name="connsiteY391" fmla="*/ 215932 h 628650"/>
                <a:gd name="connsiteX392" fmla="*/ 43910 w 3724275"/>
                <a:gd name="connsiteY392" fmla="*/ 219647 h 628650"/>
                <a:gd name="connsiteX393" fmla="*/ 28480 w 3724275"/>
                <a:gd name="connsiteY393" fmla="*/ 219932 h 628650"/>
                <a:gd name="connsiteX394" fmla="*/ 64389 w 3724275"/>
                <a:gd name="connsiteY394" fmla="*/ 222028 h 628650"/>
                <a:gd name="connsiteX395" fmla="*/ 65246 w 3724275"/>
                <a:gd name="connsiteY395" fmla="*/ 222599 h 628650"/>
                <a:gd name="connsiteX396" fmla="*/ 55055 w 3724275"/>
                <a:gd name="connsiteY396" fmla="*/ 223361 h 628650"/>
                <a:gd name="connsiteX397" fmla="*/ 55055 w 3724275"/>
                <a:gd name="connsiteY397" fmla="*/ 223266 h 628650"/>
                <a:gd name="connsiteX398" fmla="*/ 54007 w 3724275"/>
                <a:gd name="connsiteY398" fmla="*/ 223361 h 628650"/>
                <a:gd name="connsiteX399" fmla="*/ 37529 w 3724275"/>
                <a:gd name="connsiteY399" fmla="*/ 224028 h 628650"/>
                <a:gd name="connsiteX400" fmla="*/ 40386 w 3724275"/>
                <a:gd name="connsiteY400" fmla="*/ 225076 h 628650"/>
                <a:gd name="connsiteX401" fmla="*/ 35909 w 3724275"/>
                <a:gd name="connsiteY401" fmla="*/ 225647 h 628650"/>
                <a:gd name="connsiteX402" fmla="*/ 31052 w 3724275"/>
                <a:gd name="connsiteY402" fmla="*/ 224790 h 628650"/>
                <a:gd name="connsiteX403" fmla="*/ 30575 w 3724275"/>
                <a:gd name="connsiteY403" fmla="*/ 225171 h 628650"/>
                <a:gd name="connsiteX404" fmla="*/ 23717 w 3724275"/>
                <a:gd name="connsiteY404" fmla="*/ 223838 h 628650"/>
                <a:gd name="connsiteX405" fmla="*/ 12097 w 3724275"/>
                <a:gd name="connsiteY405" fmla="*/ 229743 h 628650"/>
                <a:gd name="connsiteX406" fmla="*/ 29623 w 3724275"/>
                <a:gd name="connsiteY406" fmla="*/ 238125 h 628650"/>
                <a:gd name="connsiteX407" fmla="*/ 28385 w 3724275"/>
                <a:gd name="connsiteY407" fmla="*/ 238887 h 628650"/>
                <a:gd name="connsiteX408" fmla="*/ 33814 w 3724275"/>
                <a:gd name="connsiteY408" fmla="*/ 240125 h 628650"/>
                <a:gd name="connsiteX409" fmla="*/ 41624 w 3724275"/>
                <a:gd name="connsiteY409" fmla="*/ 243840 h 628650"/>
                <a:gd name="connsiteX410" fmla="*/ 41529 w 3724275"/>
                <a:gd name="connsiteY410" fmla="*/ 243935 h 628650"/>
                <a:gd name="connsiteX411" fmla="*/ 31718 w 3724275"/>
                <a:gd name="connsiteY411" fmla="*/ 245840 h 628650"/>
                <a:gd name="connsiteX412" fmla="*/ 28385 w 3724275"/>
                <a:gd name="connsiteY412" fmla="*/ 245650 h 628650"/>
                <a:gd name="connsiteX413" fmla="*/ 29242 w 3724275"/>
                <a:gd name="connsiteY413" fmla="*/ 246317 h 628650"/>
                <a:gd name="connsiteX414" fmla="*/ 27051 w 3724275"/>
                <a:gd name="connsiteY414" fmla="*/ 246793 h 628650"/>
                <a:gd name="connsiteX415" fmla="*/ 29623 w 3724275"/>
                <a:gd name="connsiteY415" fmla="*/ 252603 h 628650"/>
                <a:gd name="connsiteX416" fmla="*/ 29432 w 3724275"/>
                <a:gd name="connsiteY416" fmla="*/ 252603 h 628650"/>
                <a:gd name="connsiteX417" fmla="*/ 28480 w 3724275"/>
                <a:gd name="connsiteY417" fmla="*/ 260318 h 628650"/>
                <a:gd name="connsiteX418" fmla="*/ 28385 w 3724275"/>
                <a:gd name="connsiteY418" fmla="*/ 260318 h 628650"/>
                <a:gd name="connsiteX419" fmla="*/ 28385 w 3724275"/>
                <a:gd name="connsiteY419" fmla="*/ 260985 h 628650"/>
                <a:gd name="connsiteX420" fmla="*/ 28385 w 3724275"/>
                <a:gd name="connsiteY420" fmla="*/ 261080 h 628650"/>
                <a:gd name="connsiteX421" fmla="*/ 28385 w 3724275"/>
                <a:gd name="connsiteY421" fmla="*/ 261080 h 628650"/>
                <a:gd name="connsiteX422" fmla="*/ 28385 w 3724275"/>
                <a:gd name="connsiteY422" fmla="*/ 261747 h 628650"/>
                <a:gd name="connsiteX423" fmla="*/ 34290 w 3724275"/>
                <a:gd name="connsiteY423" fmla="*/ 261842 h 628650"/>
                <a:gd name="connsiteX424" fmla="*/ 34385 w 3724275"/>
                <a:gd name="connsiteY424" fmla="*/ 261938 h 628650"/>
                <a:gd name="connsiteX425" fmla="*/ 36481 w 3724275"/>
                <a:gd name="connsiteY425" fmla="*/ 263938 h 628650"/>
                <a:gd name="connsiteX426" fmla="*/ 31909 w 3724275"/>
                <a:gd name="connsiteY426" fmla="*/ 266319 h 628650"/>
                <a:gd name="connsiteX427" fmla="*/ 35909 w 3724275"/>
                <a:gd name="connsiteY427" fmla="*/ 270986 h 628650"/>
                <a:gd name="connsiteX428" fmla="*/ 31718 w 3724275"/>
                <a:gd name="connsiteY428" fmla="*/ 271653 h 628650"/>
                <a:gd name="connsiteX429" fmla="*/ 28575 w 3724275"/>
                <a:gd name="connsiteY429" fmla="*/ 271653 h 628650"/>
                <a:gd name="connsiteX430" fmla="*/ 28480 w 3724275"/>
                <a:gd name="connsiteY430" fmla="*/ 272225 h 628650"/>
                <a:gd name="connsiteX431" fmla="*/ 28385 w 3724275"/>
                <a:gd name="connsiteY431" fmla="*/ 272225 h 628650"/>
                <a:gd name="connsiteX432" fmla="*/ 28385 w 3724275"/>
                <a:gd name="connsiteY432" fmla="*/ 272225 h 628650"/>
                <a:gd name="connsiteX433" fmla="*/ 28385 w 3724275"/>
                <a:gd name="connsiteY433" fmla="*/ 272225 h 628650"/>
                <a:gd name="connsiteX434" fmla="*/ 28385 w 3724275"/>
                <a:gd name="connsiteY434" fmla="*/ 272225 h 628650"/>
                <a:gd name="connsiteX435" fmla="*/ 28385 w 3724275"/>
                <a:gd name="connsiteY435" fmla="*/ 272320 h 628650"/>
                <a:gd name="connsiteX436" fmla="*/ 28385 w 3724275"/>
                <a:gd name="connsiteY436" fmla="*/ 272510 h 628650"/>
                <a:gd name="connsiteX437" fmla="*/ 28480 w 3724275"/>
                <a:gd name="connsiteY437" fmla="*/ 272510 h 628650"/>
                <a:gd name="connsiteX438" fmla="*/ 29528 w 3724275"/>
                <a:gd name="connsiteY438" fmla="*/ 274511 h 628650"/>
                <a:gd name="connsiteX439" fmla="*/ 28385 w 3724275"/>
                <a:gd name="connsiteY439" fmla="*/ 274796 h 628650"/>
                <a:gd name="connsiteX440" fmla="*/ 29718 w 3724275"/>
                <a:gd name="connsiteY440" fmla="*/ 274892 h 628650"/>
                <a:gd name="connsiteX441" fmla="*/ 29718 w 3724275"/>
                <a:gd name="connsiteY441" fmla="*/ 274892 h 628650"/>
                <a:gd name="connsiteX442" fmla="*/ 29242 w 3724275"/>
                <a:gd name="connsiteY442" fmla="*/ 275463 h 628650"/>
                <a:gd name="connsiteX443" fmla="*/ 29432 w 3724275"/>
                <a:gd name="connsiteY443" fmla="*/ 280511 h 628650"/>
                <a:gd name="connsiteX444" fmla="*/ 28385 w 3724275"/>
                <a:gd name="connsiteY444" fmla="*/ 280607 h 628650"/>
                <a:gd name="connsiteX445" fmla="*/ 29242 w 3724275"/>
                <a:gd name="connsiteY445" fmla="*/ 282702 h 628650"/>
                <a:gd name="connsiteX446" fmla="*/ 32099 w 3724275"/>
                <a:gd name="connsiteY446" fmla="*/ 282607 h 628650"/>
                <a:gd name="connsiteX447" fmla="*/ 30671 w 3724275"/>
                <a:gd name="connsiteY447" fmla="*/ 284417 h 628650"/>
                <a:gd name="connsiteX448" fmla="*/ 28385 w 3724275"/>
                <a:gd name="connsiteY448" fmla="*/ 285560 h 628650"/>
                <a:gd name="connsiteX449" fmla="*/ 30671 w 3724275"/>
                <a:gd name="connsiteY449" fmla="*/ 287655 h 628650"/>
                <a:gd name="connsiteX450" fmla="*/ 31433 w 3724275"/>
                <a:gd name="connsiteY450" fmla="*/ 289751 h 628650"/>
                <a:gd name="connsiteX451" fmla="*/ 28289 w 3724275"/>
                <a:gd name="connsiteY451" fmla="*/ 289560 h 628650"/>
                <a:gd name="connsiteX452" fmla="*/ 31242 w 3724275"/>
                <a:gd name="connsiteY452" fmla="*/ 290608 h 628650"/>
                <a:gd name="connsiteX453" fmla="*/ 28289 w 3724275"/>
                <a:gd name="connsiteY453" fmla="*/ 291179 h 628650"/>
                <a:gd name="connsiteX454" fmla="*/ 29909 w 3724275"/>
                <a:gd name="connsiteY454" fmla="*/ 292037 h 628650"/>
                <a:gd name="connsiteX455" fmla="*/ 26480 w 3724275"/>
                <a:gd name="connsiteY455" fmla="*/ 293465 h 628650"/>
                <a:gd name="connsiteX456" fmla="*/ 25622 w 3724275"/>
                <a:gd name="connsiteY456" fmla="*/ 312325 h 628650"/>
                <a:gd name="connsiteX457" fmla="*/ 29242 w 3724275"/>
                <a:gd name="connsiteY457" fmla="*/ 327946 h 628650"/>
                <a:gd name="connsiteX458" fmla="*/ 30194 w 3724275"/>
                <a:gd name="connsiteY458" fmla="*/ 327565 h 628650"/>
                <a:gd name="connsiteX459" fmla="*/ 30861 w 3724275"/>
                <a:gd name="connsiteY459" fmla="*/ 327755 h 628650"/>
                <a:gd name="connsiteX460" fmla="*/ 31052 w 3724275"/>
                <a:gd name="connsiteY460" fmla="*/ 328041 h 628650"/>
                <a:gd name="connsiteX461" fmla="*/ 31623 w 3724275"/>
                <a:gd name="connsiteY461" fmla="*/ 328041 h 628650"/>
                <a:gd name="connsiteX462" fmla="*/ 33338 w 3724275"/>
                <a:gd name="connsiteY462" fmla="*/ 328613 h 628650"/>
                <a:gd name="connsiteX463" fmla="*/ 28194 w 3724275"/>
                <a:gd name="connsiteY463" fmla="*/ 331375 h 628650"/>
                <a:gd name="connsiteX464" fmla="*/ 38291 w 3724275"/>
                <a:gd name="connsiteY464" fmla="*/ 332804 h 628650"/>
                <a:gd name="connsiteX465" fmla="*/ 36576 w 3724275"/>
                <a:gd name="connsiteY465" fmla="*/ 336233 h 628650"/>
                <a:gd name="connsiteX466" fmla="*/ 35147 w 3724275"/>
                <a:gd name="connsiteY466" fmla="*/ 336995 h 628650"/>
                <a:gd name="connsiteX467" fmla="*/ 30290 w 3724275"/>
                <a:gd name="connsiteY467" fmla="*/ 336899 h 628650"/>
                <a:gd name="connsiteX468" fmla="*/ 29623 w 3724275"/>
                <a:gd name="connsiteY468" fmla="*/ 337852 h 628650"/>
                <a:gd name="connsiteX469" fmla="*/ 28099 w 3724275"/>
                <a:gd name="connsiteY469" fmla="*/ 338138 h 628650"/>
                <a:gd name="connsiteX470" fmla="*/ 29147 w 3724275"/>
                <a:gd name="connsiteY470" fmla="*/ 338519 h 628650"/>
                <a:gd name="connsiteX471" fmla="*/ 28289 w 3724275"/>
                <a:gd name="connsiteY471" fmla="*/ 339662 h 628650"/>
                <a:gd name="connsiteX472" fmla="*/ 29528 w 3724275"/>
                <a:gd name="connsiteY472" fmla="*/ 339757 h 628650"/>
                <a:gd name="connsiteX473" fmla="*/ 28099 w 3724275"/>
                <a:gd name="connsiteY473" fmla="*/ 340519 h 628650"/>
                <a:gd name="connsiteX474" fmla="*/ 11525 w 3724275"/>
                <a:gd name="connsiteY474" fmla="*/ 377476 h 628650"/>
                <a:gd name="connsiteX475" fmla="*/ 30290 w 3724275"/>
                <a:gd name="connsiteY475" fmla="*/ 373856 h 628650"/>
                <a:gd name="connsiteX476" fmla="*/ 31814 w 3724275"/>
                <a:gd name="connsiteY476" fmla="*/ 378714 h 628650"/>
                <a:gd name="connsiteX477" fmla="*/ 28194 w 3724275"/>
                <a:gd name="connsiteY477" fmla="*/ 379476 h 628650"/>
                <a:gd name="connsiteX478" fmla="*/ 32385 w 3724275"/>
                <a:gd name="connsiteY478" fmla="*/ 380714 h 628650"/>
                <a:gd name="connsiteX479" fmla="*/ 32766 w 3724275"/>
                <a:gd name="connsiteY479" fmla="*/ 381953 h 628650"/>
                <a:gd name="connsiteX480" fmla="*/ 24955 w 3724275"/>
                <a:gd name="connsiteY480" fmla="*/ 384905 h 628650"/>
                <a:gd name="connsiteX481" fmla="*/ 9430 w 3724275"/>
                <a:gd name="connsiteY481" fmla="*/ 406527 h 628650"/>
                <a:gd name="connsiteX482" fmla="*/ 25337 w 3724275"/>
                <a:gd name="connsiteY482" fmla="*/ 417100 h 628650"/>
                <a:gd name="connsiteX483" fmla="*/ 62294 w 3724275"/>
                <a:gd name="connsiteY483" fmla="*/ 421672 h 628650"/>
                <a:gd name="connsiteX484" fmla="*/ 43815 w 3724275"/>
                <a:gd name="connsiteY484" fmla="*/ 430244 h 628650"/>
                <a:gd name="connsiteX485" fmla="*/ 28956 w 3724275"/>
                <a:gd name="connsiteY485" fmla="*/ 441484 h 628650"/>
                <a:gd name="connsiteX486" fmla="*/ 22860 w 3724275"/>
                <a:gd name="connsiteY486" fmla="*/ 429673 h 628650"/>
                <a:gd name="connsiteX487" fmla="*/ 13430 w 3724275"/>
                <a:gd name="connsiteY487" fmla="*/ 436626 h 628650"/>
                <a:gd name="connsiteX488" fmla="*/ 10954 w 3724275"/>
                <a:gd name="connsiteY488" fmla="*/ 449104 h 628650"/>
                <a:gd name="connsiteX489" fmla="*/ 19526 w 3724275"/>
                <a:gd name="connsiteY489" fmla="*/ 453200 h 628650"/>
                <a:gd name="connsiteX490" fmla="*/ 5715 w 3724275"/>
                <a:gd name="connsiteY490" fmla="*/ 460343 h 628650"/>
                <a:gd name="connsiteX491" fmla="*/ 6191 w 3724275"/>
                <a:gd name="connsiteY491" fmla="*/ 465773 h 628650"/>
                <a:gd name="connsiteX492" fmla="*/ 22955 w 3724275"/>
                <a:gd name="connsiteY492" fmla="*/ 473393 h 628650"/>
                <a:gd name="connsiteX493" fmla="*/ 41624 w 3724275"/>
                <a:gd name="connsiteY493" fmla="*/ 475679 h 628650"/>
                <a:gd name="connsiteX494" fmla="*/ 33433 w 3724275"/>
                <a:gd name="connsiteY494" fmla="*/ 488633 h 628650"/>
                <a:gd name="connsiteX495" fmla="*/ 0 w 3724275"/>
                <a:gd name="connsiteY495" fmla="*/ 489775 h 628650"/>
                <a:gd name="connsiteX496" fmla="*/ 11716 w 3724275"/>
                <a:gd name="connsiteY496" fmla="*/ 516065 h 628650"/>
                <a:gd name="connsiteX497" fmla="*/ 12573 w 3724275"/>
                <a:gd name="connsiteY497" fmla="*/ 518541 h 628650"/>
                <a:gd name="connsiteX498" fmla="*/ 10573 w 3724275"/>
                <a:gd name="connsiteY498" fmla="*/ 540258 h 628650"/>
                <a:gd name="connsiteX499" fmla="*/ 26765 w 3724275"/>
                <a:gd name="connsiteY499" fmla="*/ 555498 h 628650"/>
                <a:gd name="connsiteX500" fmla="*/ 45339 w 3724275"/>
                <a:gd name="connsiteY500" fmla="*/ 554355 h 628650"/>
                <a:gd name="connsiteX501" fmla="*/ 47339 w 3724275"/>
                <a:gd name="connsiteY501" fmla="*/ 557594 h 628650"/>
                <a:gd name="connsiteX502" fmla="*/ 14669 w 3724275"/>
                <a:gd name="connsiteY502" fmla="*/ 575691 h 628650"/>
                <a:gd name="connsiteX503" fmla="*/ 53721 w 3724275"/>
                <a:gd name="connsiteY503" fmla="*/ 581597 h 628650"/>
                <a:gd name="connsiteX504" fmla="*/ 15050 w 3724275"/>
                <a:gd name="connsiteY504" fmla="*/ 591503 h 628650"/>
                <a:gd name="connsiteX505" fmla="*/ 28194 w 3724275"/>
                <a:gd name="connsiteY505" fmla="*/ 632270 h 628650"/>
                <a:gd name="connsiteX506" fmla="*/ 50197 w 3724275"/>
                <a:gd name="connsiteY506" fmla="*/ 631888 h 628650"/>
                <a:gd name="connsiteX507" fmla="*/ 95250 w 3724275"/>
                <a:gd name="connsiteY507" fmla="*/ 628745 h 628650"/>
                <a:gd name="connsiteX508" fmla="*/ 209645 w 3724275"/>
                <a:gd name="connsiteY508" fmla="*/ 627317 h 628650"/>
                <a:gd name="connsiteX509" fmla="*/ 338900 w 3724275"/>
                <a:gd name="connsiteY509" fmla="*/ 626650 h 628650"/>
                <a:gd name="connsiteX510" fmla="*/ 490252 w 3724275"/>
                <a:gd name="connsiteY510" fmla="*/ 626364 h 628650"/>
                <a:gd name="connsiteX511" fmla="*/ 725900 w 3724275"/>
                <a:gd name="connsiteY511" fmla="*/ 625126 h 628650"/>
                <a:gd name="connsiteX512" fmla="*/ 813340 w 3724275"/>
                <a:gd name="connsiteY512" fmla="*/ 626078 h 628650"/>
                <a:gd name="connsiteX513" fmla="*/ 888968 w 3724275"/>
                <a:gd name="connsiteY513" fmla="*/ 625126 h 628650"/>
                <a:gd name="connsiteX514" fmla="*/ 919258 w 3724275"/>
                <a:gd name="connsiteY514" fmla="*/ 625412 h 628650"/>
                <a:gd name="connsiteX515" fmla="*/ 1004792 w 3724275"/>
                <a:gd name="connsiteY515" fmla="*/ 625983 h 628650"/>
                <a:gd name="connsiteX516" fmla="*/ 1008126 w 3724275"/>
                <a:gd name="connsiteY516" fmla="*/ 625793 h 628650"/>
                <a:gd name="connsiteX517" fmla="*/ 1059942 w 3724275"/>
                <a:gd name="connsiteY517" fmla="*/ 622363 h 628650"/>
                <a:gd name="connsiteX518" fmla="*/ 1172623 w 3724275"/>
                <a:gd name="connsiteY518" fmla="*/ 624459 h 628650"/>
                <a:gd name="connsiteX519" fmla="*/ 1266825 w 3724275"/>
                <a:gd name="connsiteY519" fmla="*/ 625126 h 628650"/>
                <a:gd name="connsiteX520" fmla="*/ 1421321 w 3724275"/>
                <a:gd name="connsiteY520" fmla="*/ 625031 h 628650"/>
                <a:gd name="connsiteX521" fmla="*/ 1495235 w 3724275"/>
                <a:gd name="connsiteY521" fmla="*/ 624650 h 628650"/>
                <a:gd name="connsiteX522" fmla="*/ 1552289 w 3724275"/>
                <a:gd name="connsiteY522" fmla="*/ 623411 h 628650"/>
                <a:gd name="connsiteX523" fmla="*/ 1660112 w 3724275"/>
                <a:gd name="connsiteY523" fmla="*/ 624173 h 628650"/>
                <a:gd name="connsiteX524" fmla="*/ 1772984 w 3724275"/>
                <a:gd name="connsiteY524" fmla="*/ 623888 h 628650"/>
                <a:gd name="connsiteX525" fmla="*/ 1905572 w 3724275"/>
                <a:gd name="connsiteY525" fmla="*/ 622935 h 628650"/>
                <a:gd name="connsiteX526" fmla="*/ 1925764 w 3724275"/>
                <a:gd name="connsiteY526" fmla="*/ 624078 h 628650"/>
                <a:gd name="connsiteX527" fmla="*/ 2028349 w 3724275"/>
                <a:gd name="connsiteY527" fmla="*/ 624935 h 628650"/>
                <a:gd name="connsiteX528" fmla="*/ 2203514 w 3724275"/>
                <a:gd name="connsiteY528" fmla="*/ 627412 h 628650"/>
                <a:gd name="connsiteX529" fmla="*/ 2289048 w 3724275"/>
                <a:gd name="connsiteY529" fmla="*/ 628650 h 628650"/>
                <a:gd name="connsiteX530" fmla="*/ 2357438 w 3724275"/>
                <a:gd name="connsiteY530" fmla="*/ 629031 h 628650"/>
                <a:gd name="connsiteX531" fmla="*/ 2416207 w 3724275"/>
                <a:gd name="connsiteY531" fmla="*/ 629698 h 628650"/>
                <a:gd name="connsiteX532" fmla="*/ 2517172 w 3724275"/>
                <a:gd name="connsiteY532" fmla="*/ 627317 h 628650"/>
                <a:gd name="connsiteX533" fmla="*/ 2562035 w 3724275"/>
                <a:gd name="connsiteY533" fmla="*/ 624078 h 628650"/>
                <a:gd name="connsiteX534" fmla="*/ 2573655 w 3724275"/>
                <a:gd name="connsiteY534" fmla="*/ 624364 h 628650"/>
                <a:gd name="connsiteX535" fmla="*/ 2588705 w 3724275"/>
                <a:gd name="connsiteY535" fmla="*/ 625031 h 628650"/>
                <a:gd name="connsiteX536" fmla="*/ 2678716 w 3724275"/>
                <a:gd name="connsiteY536" fmla="*/ 623221 h 628650"/>
                <a:gd name="connsiteX537" fmla="*/ 2692146 w 3724275"/>
                <a:gd name="connsiteY537" fmla="*/ 623316 h 628650"/>
                <a:gd name="connsiteX538" fmla="*/ 2765870 w 3724275"/>
                <a:gd name="connsiteY538" fmla="*/ 621316 h 628650"/>
                <a:gd name="connsiteX539" fmla="*/ 2861691 w 3724275"/>
                <a:gd name="connsiteY539" fmla="*/ 620554 h 628650"/>
                <a:gd name="connsiteX540" fmla="*/ 2873502 w 3724275"/>
                <a:gd name="connsiteY540" fmla="*/ 621030 h 628650"/>
                <a:gd name="connsiteX541" fmla="*/ 2957417 w 3724275"/>
                <a:gd name="connsiteY541" fmla="*/ 623697 h 628650"/>
                <a:gd name="connsiteX542" fmla="*/ 2965799 w 3724275"/>
                <a:gd name="connsiteY542" fmla="*/ 623983 h 628650"/>
                <a:gd name="connsiteX543" fmla="*/ 3087148 w 3724275"/>
                <a:gd name="connsiteY543" fmla="*/ 628174 h 628650"/>
                <a:gd name="connsiteX544" fmla="*/ 3134106 w 3724275"/>
                <a:gd name="connsiteY544" fmla="*/ 628364 h 628650"/>
                <a:gd name="connsiteX545" fmla="*/ 3206115 w 3724275"/>
                <a:gd name="connsiteY545" fmla="*/ 626936 h 628650"/>
                <a:gd name="connsiteX546" fmla="*/ 3290221 w 3724275"/>
                <a:gd name="connsiteY546" fmla="*/ 630746 h 628650"/>
                <a:gd name="connsiteX547" fmla="*/ 3379089 w 3724275"/>
                <a:gd name="connsiteY547" fmla="*/ 637508 h 628650"/>
                <a:gd name="connsiteX548" fmla="*/ 3381375 w 3724275"/>
                <a:gd name="connsiteY548" fmla="*/ 628650 h 628650"/>
                <a:gd name="connsiteX549" fmla="*/ 3424142 w 3724275"/>
                <a:gd name="connsiteY549" fmla="*/ 625126 h 628650"/>
                <a:gd name="connsiteX550" fmla="*/ 3402616 w 3724275"/>
                <a:gd name="connsiteY550" fmla="*/ 616077 h 628650"/>
                <a:gd name="connsiteX551" fmla="*/ 3321749 w 3724275"/>
                <a:gd name="connsiteY551" fmla="*/ 604171 h 628650"/>
                <a:gd name="connsiteX552" fmla="*/ 3314319 w 3724275"/>
                <a:gd name="connsiteY552" fmla="*/ 594074 h 628650"/>
                <a:gd name="connsiteX553" fmla="*/ 3413760 w 3724275"/>
                <a:gd name="connsiteY553" fmla="*/ 602837 h 628650"/>
                <a:gd name="connsiteX554" fmla="*/ 3399758 w 3724275"/>
                <a:gd name="connsiteY554" fmla="*/ 592360 h 628650"/>
                <a:gd name="connsiteX555" fmla="*/ 3400425 w 3724275"/>
                <a:gd name="connsiteY555" fmla="*/ 588645 h 628650"/>
                <a:gd name="connsiteX556" fmla="*/ 3482626 w 3724275"/>
                <a:gd name="connsiteY556" fmla="*/ 589788 h 628650"/>
                <a:gd name="connsiteX557" fmla="*/ 3484912 w 3724275"/>
                <a:gd name="connsiteY557" fmla="*/ 579596 h 628650"/>
                <a:gd name="connsiteX558" fmla="*/ 3504343 w 3724275"/>
                <a:gd name="connsiteY558" fmla="*/ 582644 h 628650"/>
                <a:gd name="connsiteX559" fmla="*/ 3525965 w 3724275"/>
                <a:gd name="connsiteY559" fmla="*/ 583406 h 628650"/>
                <a:gd name="connsiteX560" fmla="*/ 3529774 w 3724275"/>
                <a:gd name="connsiteY560" fmla="*/ 581025 h 628650"/>
                <a:gd name="connsiteX561" fmla="*/ 3516249 w 3724275"/>
                <a:gd name="connsiteY561" fmla="*/ 574834 h 628650"/>
                <a:gd name="connsiteX562" fmla="*/ 3536918 w 3724275"/>
                <a:gd name="connsiteY562" fmla="*/ 568928 h 628650"/>
                <a:gd name="connsiteX563" fmla="*/ 3560350 w 3724275"/>
                <a:gd name="connsiteY563" fmla="*/ 563118 h 628650"/>
                <a:gd name="connsiteX564" fmla="*/ 3517202 w 3724275"/>
                <a:gd name="connsiteY564" fmla="*/ 546926 h 628650"/>
                <a:gd name="connsiteX565" fmla="*/ 3468053 w 3724275"/>
                <a:gd name="connsiteY565" fmla="*/ 537305 h 628650"/>
                <a:gd name="connsiteX566" fmla="*/ 3450241 w 3724275"/>
                <a:gd name="connsiteY566" fmla="*/ 530352 h 628650"/>
                <a:gd name="connsiteX567" fmla="*/ 3499009 w 3724275"/>
                <a:gd name="connsiteY567" fmla="*/ 530638 h 628650"/>
                <a:gd name="connsiteX568" fmla="*/ 3487007 w 3724275"/>
                <a:gd name="connsiteY568" fmla="*/ 517112 h 628650"/>
                <a:gd name="connsiteX569" fmla="*/ 3545015 w 3724275"/>
                <a:gd name="connsiteY569" fmla="*/ 522732 h 628650"/>
                <a:gd name="connsiteX570" fmla="*/ 3586448 w 3724275"/>
                <a:gd name="connsiteY570" fmla="*/ 526256 h 628650"/>
                <a:gd name="connsiteX571" fmla="*/ 3626358 w 3724275"/>
                <a:gd name="connsiteY571" fmla="*/ 523018 h 628650"/>
                <a:gd name="connsiteX572" fmla="*/ 3633407 w 3724275"/>
                <a:gd name="connsiteY572" fmla="*/ 519684 h 628650"/>
                <a:gd name="connsiteX573" fmla="*/ 3633216 w 3724275"/>
                <a:gd name="connsiteY573" fmla="*/ 516826 h 628650"/>
                <a:gd name="connsiteX574" fmla="*/ 3579209 w 3724275"/>
                <a:gd name="connsiteY574" fmla="*/ 506444 h 628650"/>
                <a:gd name="connsiteX575" fmla="*/ 3561207 w 3724275"/>
                <a:gd name="connsiteY575" fmla="*/ 503015 h 628650"/>
                <a:gd name="connsiteX576" fmla="*/ 3505962 w 3724275"/>
                <a:gd name="connsiteY576" fmla="*/ 489299 h 628650"/>
                <a:gd name="connsiteX577" fmla="*/ 3476720 w 3724275"/>
                <a:gd name="connsiteY577" fmla="*/ 475298 h 628650"/>
                <a:gd name="connsiteX578" fmla="*/ 3487388 w 3724275"/>
                <a:gd name="connsiteY578" fmla="*/ 475679 h 628650"/>
                <a:gd name="connsiteX579" fmla="*/ 3555587 w 3724275"/>
                <a:gd name="connsiteY579" fmla="*/ 483870 h 628650"/>
                <a:gd name="connsiteX580" fmla="*/ 3573780 w 3724275"/>
                <a:gd name="connsiteY580" fmla="*/ 483203 h 628650"/>
                <a:gd name="connsiteX581" fmla="*/ 3601117 w 3724275"/>
                <a:gd name="connsiteY581" fmla="*/ 477298 h 628650"/>
                <a:gd name="connsiteX582" fmla="*/ 3585115 w 3724275"/>
                <a:gd name="connsiteY582" fmla="*/ 474917 h 628650"/>
                <a:gd name="connsiteX583" fmla="*/ 3591497 w 3724275"/>
                <a:gd name="connsiteY583" fmla="*/ 472154 h 628650"/>
                <a:gd name="connsiteX584" fmla="*/ 3612166 w 3724275"/>
                <a:gd name="connsiteY584" fmla="*/ 455676 h 628650"/>
                <a:gd name="connsiteX585" fmla="*/ 3593497 w 3724275"/>
                <a:gd name="connsiteY585" fmla="*/ 436626 h 628650"/>
                <a:gd name="connsiteX586" fmla="*/ 3598259 w 3724275"/>
                <a:gd name="connsiteY586" fmla="*/ 436721 h 628650"/>
                <a:gd name="connsiteX587" fmla="*/ 3611023 w 3724275"/>
                <a:gd name="connsiteY587" fmla="*/ 443579 h 628650"/>
                <a:gd name="connsiteX588" fmla="*/ 3613880 w 3724275"/>
                <a:gd name="connsiteY588" fmla="*/ 436055 h 628650"/>
                <a:gd name="connsiteX589" fmla="*/ 3620929 w 3724275"/>
                <a:gd name="connsiteY589" fmla="*/ 436245 h 628650"/>
                <a:gd name="connsiteX590" fmla="*/ 3641598 w 3724275"/>
                <a:gd name="connsiteY590" fmla="*/ 432911 h 628650"/>
                <a:gd name="connsiteX591" fmla="*/ 3627596 w 3724275"/>
                <a:gd name="connsiteY591" fmla="*/ 421291 h 628650"/>
                <a:gd name="connsiteX592" fmla="*/ 3623024 w 3724275"/>
                <a:gd name="connsiteY592" fmla="*/ 421576 h 628650"/>
                <a:gd name="connsiteX593" fmla="*/ 3625406 w 3724275"/>
                <a:gd name="connsiteY593" fmla="*/ 412337 h 628650"/>
                <a:gd name="connsiteX594" fmla="*/ 3636455 w 3724275"/>
                <a:gd name="connsiteY594" fmla="*/ 412242 h 628650"/>
                <a:gd name="connsiteX595" fmla="*/ 3646361 w 3724275"/>
                <a:gd name="connsiteY595" fmla="*/ 401384 h 628650"/>
                <a:gd name="connsiteX596" fmla="*/ 3638169 w 3724275"/>
                <a:gd name="connsiteY596" fmla="*/ 400336 h 628650"/>
                <a:gd name="connsiteX597" fmla="*/ 3624548 w 3724275"/>
                <a:gd name="connsiteY597" fmla="*/ 399288 h 628650"/>
                <a:gd name="connsiteX598" fmla="*/ 3625215 w 3724275"/>
                <a:gd name="connsiteY598" fmla="*/ 398526 h 628650"/>
                <a:gd name="connsiteX599" fmla="*/ 3629120 w 3724275"/>
                <a:gd name="connsiteY599" fmla="*/ 383191 h 628650"/>
                <a:gd name="connsiteX600" fmla="*/ 3660172 w 3724275"/>
                <a:gd name="connsiteY600" fmla="*/ 380905 h 628650"/>
                <a:gd name="connsiteX601" fmla="*/ 3688461 w 3724275"/>
                <a:gd name="connsiteY601" fmla="*/ 376142 h 628650"/>
                <a:gd name="connsiteX602" fmla="*/ 3627406 w 3724275"/>
                <a:gd name="connsiteY602" fmla="*/ 371856 h 628650"/>
                <a:gd name="connsiteX603" fmla="*/ 3631121 w 3724275"/>
                <a:gd name="connsiteY603" fmla="*/ 362807 h 628650"/>
                <a:gd name="connsiteX604" fmla="*/ 3438811 w 3724275"/>
                <a:gd name="connsiteY604" fmla="*/ 126492 h 628650"/>
                <a:gd name="connsiteX605" fmla="*/ 3440525 w 3724275"/>
                <a:gd name="connsiteY605" fmla="*/ 124111 h 628650"/>
                <a:gd name="connsiteX606" fmla="*/ 3478435 w 3724275"/>
                <a:gd name="connsiteY606" fmla="*/ 123634 h 628650"/>
                <a:gd name="connsiteX607" fmla="*/ 3503771 w 3724275"/>
                <a:gd name="connsiteY607" fmla="*/ 125921 h 628650"/>
                <a:gd name="connsiteX608" fmla="*/ 3499199 w 3724275"/>
                <a:gd name="connsiteY608" fmla="*/ 130493 h 628650"/>
                <a:gd name="connsiteX609" fmla="*/ 3497866 w 3724275"/>
                <a:gd name="connsiteY609" fmla="*/ 132398 h 628650"/>
                <a:gd name="connsiteX610" fmla="*/ 3478625 w 3724275"/>
                <a:gd name="connsiteY610" fmla="*/ 130874 h 628650"/>
                <a:gd name="connsiteX611" fmla="*/ 3438811 w 3724275"/>
                <a:gd name="connsiteY611" fmla="*/ 126492 h 628650"/>
                <a:gd name="connsiteX612" fmla="*/ 3557016 w 3724275"/>
                <a:gd name="connsiteY612" fmla="*/ 136017 h 628650"/>
                <a:gd name="connsiteX613" fmla="*/ 3519107 w 3724275"/>
                <a:gd name="connsiteY613" fmla="*/ 134207 h 628650"/>
                <a:gd name="connsiteX614" fmla="*/ 3510820 w 3724275"/>
                <a:gd name="connsiteY614" fmla="*/ 133445 h 628650"/>
                <a:gd name="connsiteX615" fmla="*/ 3545967 w 3724275"/>
                <a:gd name="connsiteY615" fmla="*/ 132779 h 628650"/>
                <a:gd name="connsiteX616" fmla="*/ 3557016 w 3724275"/>
                <a:gd name="connsiteY616" fmla="*/ 136017 h 628650"/>
                <a:gd name="connsiteX617" fmla="*/ 3523488 w 3724275"/>
                <a:gd name="connsiteY617" fmla="*/ 147066 h 628650"/>
                <a:gd name="connsiteX618" fmla="*/ 3511772 w 3724275"/>
                <a:gd name="connsiteY618" fmla="*/ 145542 h 628650"/>
                <a:gd name="connsiteX619" fmla="*/ 3515582 w 3724275"/>
                <a:gd name="connsiteY619" fmla="*/ 142304 h 628650"/>
                <a:gd name="connsiteX620" fmla="*/ 3523488 w 3724275"/>
                <a:gd name="connsiteY620" fmla="*/ 147066 h 628650"/>
                <a:gd name="connsiteX621" fmla="*/ 3481292 w 3724275"/>
                <a:gd name="connsiteY621" fmla="*/ 146018 h 628650"/>
                <a:gd name="connsiteX622" fmla="*/ 3462242 w 3724275"/>
                <a:gd name="connsiteY622" fmla="*/ 146971 h 628650"/>
                <a:gd name="connsiteX623" fmla="*/ 3454337 w 3724275"/>
                <a:gd name="connsiteY623" fmla="*/ 144304 h 628650"/>
                <a:gd name="connsiteX624" fmla="*/ 3481292 w 3724275"/>
                <a:gd name="connsiteY624" fmla="*/ 146018 h 628650"/>
                <a:gd name="connsiteX625" fmla="*/ 3474911 w 3724275"/>
                <a:gd name="connsiteY625" fmla="*/ 149066 h 628650"/>
                <a:gd name="connsiteX626" fmla="*/ 3462242 w 3724275"/>
                <a:gd name="connsiteY626" fmla="*/ 146971 h 628650"/>
                <a:gd name="connsiteX627" fmla="*/ 3474911 w 3724275"/>
                <a:gd name="connsiteY627" fmla="*/ 149066 h 628650"/>
                <a:gd name="connsiteX628" fmla="*/ 3507581 w 3724275"/>
                <a:gd name="connsiteY628" fmla="*/ 150495 h 628650"/>
                <a:gd name="connsiteX629" fmla="*/ 3525584 w 3724275"/>
                <a:gd name="connsiteY629" fmla="*/ 148019 h 628650"/>
                <a:gd name="connsiteX630" fmla="*/ 3566160 w 3724275"/>
                <a:gd name="connsiteY630" fmla="*/ 165640 h 628650"/>
                <a:gd name="connsiteX631" fmla="*/ 3559207 w 3724275"/>
                <a:gd name="connsiteY631" fmla="*/ 165640 h 628650"/>
                <a:gd name="connsiteX632" fmla="*/ 3513582 w 3724275"/>
                <a:gd name="connsiteY632" fmla="*/ 155924 h 628650"/>
                <a:gd name="connsiteX633" fmla="*/ 3507581 w 3724275"/>
                <a:gd name="connsiteY633" fmla="*/ 150495 h 628650"/>
                <a:gd name="connsiteX634" fmla="*/ 3459099 w 3724275"/>
                <a:gd name="connsiteY634" fmla="*/ 115634 h 628650"/>
                <a:gd name="connsiteX635" fmla="*/ 3445193 w 3724275"/>
                <a:gd name="connsiteY635" fmla="*/ 117729 h 628650"/>
                <a:gd name="connsiteX636" fmla="*/ 3447955 w 3724275"/>
                <a:gd name="connsiteY636" fmla="*/ 113824 h 628650"/>
                <a:gd name="connsiteX637" fmla="*/ 3459099 w 3724275"/>
                <a:gd name="connsiteY637" fmla="*/ 115634 h 628650"/>
                <a:gd name="connsiteX638" fmla="*/ 3324797 w 3724275"/>
                <a:gd name="connsiteY638" fmla="*/ 105537 h 628650"/>
                <a:gd name="connsiteX639" fmla="*/ 3324892 w 3724275"/>
                <a:gd name="connsiteY639" fmla="*/ 107061 h 628650"/>
                <a:gd name="connsiteX640" fmla="*/ 3319367 w 3724275"/>
                <a:gd name="connsiteY640" fmla="*/ 107347 h 628650"/>
                <a:gd name="connsiteX641" fmla="*/ 3314891 w 3724275"/>
                <a:gd name="connsiteY641" fmla="*/ 104966 h 628650"/>
                <a:gd name="connsiteX642" fmla="*/ 3324797 w 3724275"/>
                <a:gd name="connsiteY642" fmla="*/ 105537 h 628650"/>
                <a:gd name="connsiteX643" fmla="*/ 3347180 w 3724275"/>
                <a:gd name="connsiteY643" fmla="*/ 109442 h 628650"/>
                <a:gd name="connsiteX644" fmla="*/ 3332512 w 3724275"/>
                <a:gd name="connsiteY644" fmla="*/ 120682 h 628650"/>
                <a:gd name="connsiteX645" fmla="*/ 3297841 w 3724275"/>
                <a:gd name="connsiteY645" fmla="*/ 116015 h 628650"/>
                <a:gd name="connsiteX646" fmla="*/ 3347180 w 3724275"/>
                <a:gd name="connsiteY646" fmla="*/ 109442 h 628650"/>
                <a:gd name="connsiteX647" fmla="*/ 3236690 w 3724275"/>
                <a:gd name="connsiteY647" fmla="*/ 49054 h 628650"/>
                <a:gd name="connsiteX648" fmla="*/ 3240786 w 3724275"/>
                <a:gd name="connsiteY648" fmla="*/ 51911 h 628650"/>
                <a:gd name="connsiteX649" fmla="*/ 3229642 w 3724275"/>
                <a:gd name="connsiteY649" fmla="*/ 56579 h 628650"/>
                <a:gd name="connsiteX650" fmla="*/ 3224974 w 3724275"/>
                <a:gd name="connsiteY650" fmla="*/ 52578 h 628650"/>
                <a:gd name="connsiteX651" fmla="*/ 3236690 w 3724275"/>
                <a:gd name="connsiteY651" fmla="*/ 49054 h 628650"/>
                <a:gd name="connsiteX652" fmla="*/ 2940749 w 3724275"/>
                <a:gd name="connsiteY652" fmla="*/ 54959 h 628650"/>
                <a:gd name="connsiteX653" fmla="*/ 2945130 w 3724275"/>
                <a:gd name="connsiteY653" fmla="*/ 56388 h 628650"/>
                <a:gd name="connsiteX654" fmla="*/ 2940177 w 3724275"/>
                <a:gd name="connsiteY654" fmla="*/ 57341 h 628650"/>
                <a:gd name="connsiteX655" fmla="*/ 2934462 w 3724275"/>
                <a:gd name="connsiteY655" fmla="*/ 56483 h 628650"/>
                <a:gd name="connsiteX656" fmla="*/ 2940749 w 3724275"/>
                <a:gd name="connsiteY656" fmla="*/ 54959 h 628650"/>
                <a:gd name="connsiteX657" fmla="*/ 3505772 w 3724275"/>
                <a:gd name="connsiteY657" fmla="*/ 214122 h 628650"/>
                <a:gd name="connsiteX658" fmla="*/ 3512153 w 3724275"/>
                <a:gd name="connsiteY658" fmla="*/ 217742 h 628650"/>
                <a:gd name="connsiteX659" fmla="*/ 3509391 w 3724275"/>
                <a:gd name="connsiteY659" fmla="*/ 218123 h 628650"/>
                <a:gd name="connsiteX660" fmla="*/ 3491770 w 3724275"/>
                <a:gd name="connsiteY660" fmla="*/ 215265 h 628650"/>
                <a:gd name="connsiteX661" fmla="*/ 3490627 w 3724275"/>
                <a:gd name="connsiteY661" fmla="*/ 214217 h 628650"/>
                <a:gd name="connsiteX662" fmla="*/ 3505772 w 3724275"/>
                <a:gd name="connsiteY662" fmla="*/ 214122 h 628650"/>
                <a:gd name="connsiteX663" fmla="*/ 3559112 w 3724275"/>
                <a:gd name="connsiteY663" fmla="*/ 448151 h 628650"/>
                <a:gd name="connsiteX664" fmla="*/ 3552063 w 3724275"/>
                <a:gd name="connsiteY664" fmla="*/ 444056 h 628650"/>
                <a:gd name="connsiteX665" fmla="*/ 3561398 w 3724275"/>
                <a:gd name="connsiteY665" fmla="*/ 439579 h 628650"/>
                <a:gd name="connsiteX666" fmla="*/ 3559112 w 3724275"/>
                <a:gd name="connsiteY666" fmla="*/ 448151 h 628650"/>
                <a:gd name="connsiteX667" fmla="*/ 3532728 w 3724275"/>
                <a:gd name="connsiteY667" fmla="*/ 413575 h 628650"/>
                <a:gd name="connsiteX668" fmla="*/ 3529965 w 3724275"/>
                <a:gd name="connsiteY668" fmla="*/ 410337 h 628650"/>
                <a:gd name="connsiteX669" fmla="*/ 3534537 w 3724275"/>
                <a:gd name="connsiteY669" fmla="*/ 408527 h 628650"/>
                <a:gd name="connsiteX670" fmla="*/ 3543872 w 3724275"/>
                <a:gd name="connsiteY670" fmla="*/ 409289 h 628650"/>
                <a:gd name="connsiteX671" fmla="*/ 3578352 w 3724275"/>
                <a:gd name="connsiteY671" fmla="*/ 420910 h 628650"/>
                <a:gd name="connsiteX672" fmla="*/ 3532728 w 3724275"/>
                <a:gd name="connsiteY672" fmla="*/ 413575 h 628650"/>
                <a:gd name="connsiteX673" fmla="*/ 3490436 w 3724275"/>
                <a:gd name="connsiteY673" fmla="*/ 187071 h 628650"/>
                <a:gd name="connsiteX674" fmla="*/ 3555206 w 3724275"/>
                <a:gd name="connsiteY674" fmla="*/ 198692 h 628650"/>
                <a:gd name="connsiteX675" fmla="*/ 3533775 w 3724275"/>
                <a:gd name="connsiteY675" fmla="*/ 206216 h 628650"/>
                <a:gd name="connsiteX676" fmla="*/ 3477292 w 3724275"/>
                <a:gd name="connsiteY676" fmla="*/ 194881 h 628650"/>
                <a:gd name="connsiteX677" fmla="*/ 3477197 w 3724275"/>
                <a:gd name="connsiteY677" fmla="*/ 194881 h 628650"/>
                <a:gd name="connsiteX678" fmla="*/ 3490436 w 3724275"/>
                <a:gd name="connsiteY678" fmla="*/ 187071 h 628650"/>
                <a:gd name="connsiteX679" fmla="*/ 3441859 w 3724275"/>
                <a:gd name="connsiteY679" fmla="*/ 190119 h 628650"/>
                <a:gd name="connsiteX680" fmla="*/ 3441859 w 3724275"/>
                <a:gd name="connsiteY680" fmla="*/ 190119 h 628650"/>
                <a:gd name="connsiteX681" fmla="*/ 3432620 w 3724275"/>
                <a:gd name="connsiteY681" fmla="*/ 187928 h 628650"/>
                <a:gd name="connsiteX682" fmla="*/ 3428619 w 3724275"/>
                <a:gd name="connsiteY682" fmla="*/ 189452 h 628650"/>
                <a:gd name="connsiteX683" fmla="*/ 3413665 w 3724275"/>
                <a:gd name="connsiteY683" fmla="*/ 190024 h 628650"/>
                <a:gd name="connsiteX684" fmla="*/ 3405759 w 3724275"/>
                <a:gd name="connsiteY684" fmla="*/ 184309 h 628650"/>
                <a:gd name="connsiteX685" fmla="*/ 3416141 w 3724275"/>
                <a:gd name="connsiteY685" fmla="*/ 178499 h 628650"/>
                <a:gd name="connsiteX686" fmla="*/ 3459766 w 3724275"/>
                <a:gd name="connsiteY686" fmla="*/ 182213 h 628650"/>
                <a:gd name="connsiteX687" fmla="*/ 3477101 w 3724275"/>
                <a:gd name="connsiteY687" fmla="*/ 194881 h 628650"/>
                <a:gd name="connsiteX688" fmla="*/ 3441859 w 3724275"/>
                <a:gd name="connsiteY688" fmla="*/ 190119 h 628650"/>
                <a:gd name="connsiteX689" fmla="*/ 3002661 w 3724275"/>
                <a:gd name="connsiteY689" fmla="*/ 201740 h 628650"/>
                <a:gd name="connsiteX690" fmla="*/ 2937129 w 3724275"/>
                <a:gd name="connsiteY690" fmla="*/ 199835 h 628650"/>
                <a:gd name="connsiteX691" fmla="*/ 2918651 w 3724275"/>
                <a:gd name="connsiteY691" fmla="*/ 198977 h 628650"/>
                <a:gd name="connsiteX692" fmla="*/ 2913698 w 3724275"/>
                <a:gd name="connsiteY692" fmla="*/ 187547 h 628650"/>
                <a:gd name="connsiteX693" fmla="*/ 2944559 w 3724275"/>
                <a:gd name="connsiteY693" fmla="*/ 182594 h 628650"/>
                <a:gd name="connsiteX694" fmla="*/ 2906745 w 3724275"/>
                <a:gd name="connsiteY694" fmla="*/ 185833 h 628650"/>
                <a:gd name="connsiteX695" fmla="*/ 2879789 w 3724275"/>
                <a:gd name="connsiteY695" fmla="*/ 184594 h 628650"/>
                <a:gd name="connsiteX696" fmla="*/ 2896838 w 3724275"/>
                <a:gd name="connsiteY696" fmla="*/ 174974 h 628650"/>
                <a:gd name="connsiteX697" fmla="*/ 2834259 w 3724275"/>
                <a:gd name="connsiteY697" fmla="*/ 172974 h 628650"/>
                <a:gd name="connsiteX698" fmla="*/ 2879503 w 3724275"/>
                <a:gd name="connsiteY698" fmla="*/ 167545 h 628650"/>
                <a:gd name="connsiteX699" fmla="*/ 2850356 w 3724275"/>
                <a:gd name="connsiteY699" fmla="*/ 166402 h 628650"/>
                <a:gd name="connsiteX700" fmla="*/ 2873216 w 3724275"/>
                <a:gd name="connsiteY700" fmla="*/ 161830 h 628650"/>
                <a:gd name="connsiteX701" fmla="*/ 2884932 w 3724275"/>
                <a:gd name="connsiteY701" fmla="*/ 162401 h 628650"/>
                <a:gd name="connsiteX702" fmla="*/ 2880455 w 3724275"/>
                <a:gd name="connsiteY702" fmla="*/ 170974 h 628650"/>
                <a:gd name="connsiteX703" fmla="*/ 2911221 w 3724275"/>
                <a:gd name="connsiteY703" fmla="*/ 170879 h 628650"/>
                <a:gd name="connsiteX704" fmla="*/ 2924842 w 3724275"/>
                <a:gd name="connsiteY704" fmla="*/ 171164 h 628650"/>
                <a:gd name="connsiteX705" fmla="*/ 2950750 w 3724275"/>
                <a:gd name="connsiteY705" fmla="*/ 172307 h 628650"/>
                <a:gd name="connsiteX706" fmla="*/ 2982754 w 3724275"/>
                <a:gd name="connsiteY706" fmla="*/ 173260 h 628650"/>
                <a:gd name="connsiteX707" fmla="*/ 3031617 w 3724275"/>
                <a:gd name="connsiteY707" fmla="*/ 165926 h 628650"/>
                <a:gd name="connsiteX708" fmla="*/ 3019997 w 3724275"/>
                <a:gd name="connsiteY708" fmla="*/ 162592 h 628650"/>
                <a:gd name="connsiteX709" fmla="*/ 2966942 w 3724275"/>
                <a:gd name="connsiteY709" fmla="*/ 161735 h 628650"/>
                <a:gd name="connsiteX710" fmla="*/ 2875598 w 3724275"/>
                <a:gd name="connsiteY710" fmla="*/ 156972 h 628650"/>
                <a:gd name="connsiteX711" fmla="*/ 2871692 w 3724275"/>
                <a:gd name="connsiteY711" fmla="*/ 156591 h 628650"/>
                <a:gd name="connsiteX712" fmla="*/ 2849309 w 3724275"/>
                <a:gd name="connsiteY712" fmla="*/ 155829 h 628650"/>
                <a:gd name="connsiteX713" fmla="*/ 2829020 w 3724275"/>
                <a:gd name="connsiteY713" fmla="*/ 156305 h 628650"/>
                <a:gd name="connsiteX714" fmla="*/ 2793111 w 3724275"/>
                <a:gd name="connsiteY714" fmla="*/ 154305 h 628650"/>
                <a:gd name="connsiteX715" fmla="*/ 2782824 w 3724275"/>
                <a:gd name="connsiteY715" fmla="*/ 153257 h 628650"/>
                <a:gd name="connsiteX716" fmla="*/ 2782824 w 3724275"/>
                <a:gd name="connsiteY716" fmla="*/ 152591 h 628650"/>
                <a:gd name="connsiteX717" fmla="*/ 2876074 w 3724275"/>
                <a:gd name="connsiteY717" fmla="*/ 149543 h 628650"/>
                <a:gd name="connsiteX718" fmla="*/ 2893409 w 3724275"/>
                <a:gd name="connsiteY718" fmla="*/ 145923 h 628650"/>
                <a:gd name="connsiteX719" fmla="*/ 2976848 w 3724275"/>
                <a:gd name="connsiteY719" fmla="*/ 149924 h 628650"/>
                <a:gd name="connsiteX720" fmla="*/ 3119342 w 3724275"/>
                <a:gd name="connsiteY720" fmla="*/ 158591 h 628650"/>
                <a:gd name="connsiteX721" fmla="*/ 3121724 w 3724275"/>
                <a:gd name="connsiteY721" fmla="*/ 166306 h 628650"/>
                <a:gd name="connsiteX722" fmla="*/ 3083528 w 3724275"/>
                <a:gd name="connsiteY722" fmla="*/ 168688 h 628650"/>
                <a:gd name="connsiteX723" fmla="*/ 3093339 w 3724275"/>
                <a:gd name="connsiteY723" fmla="*/ 188214 h 628650"/>
                <a:gd name="connsiteX724" fmla="*/ 3119342 w 3724275"/>
                <a:gd name="connsiteY724" fmla="*/ 191548 h 628650"/>
                <a:gd name="connsiteX725" fmla="*/ 3118866 w 3724275"/>
                <a:gd name="connsiteY725" fmla="*/ 194596 h 628650"/>
                <a:gd name="connsiteX726" fmla="*/ 3052763 w 3724275"/>
                <a:gd name="connsiteY726" fmla="*/ 197739 h 628650"/>
                <a:gd name="connsiteX727" fmla="*/ 3058192 w 3724275"/>
                <a:gd name="connsiteY727" fmla="*/ 201930 h 628650"/>
                <a:gd name="connsiteX728" fmla="*/ 3002661 w 3724275"/>
                <a:gd name="connsiteY728" fmla="*/ 201740 h 628650"/>
                <a:gd name="connsiteX729" fmla="*/ 28289 w 3724275"/>
                <a:gd name="connsiteY729" fmla="*/ 400145 h 628650"/>
                <a:gd name="connsiteX730" fmla="*/ 28670 w 3724275"/>
                <a:gd name="connsiteY730" fmla="*/ 400050 h 628650"/>
                <a:gd name="connsiteX731" fmla="*/ 30194 w 3724275"/>
                <a:gd name="connsiteY731" fmla="*/ 400431 h 628650"/>
                <a:gd name="connsiteX732" fmla="*/ 29242 w 3724275"/>
                <a:gd name="connsiteY732" fmla="*/ 401479 h 628650"/>
                <a:gd name="connsiteX733" fmla="*/ 28289 w 3724275"/>
                <a:gd name="connsiteY733" fmla="*/ 400145 h 628650"/>
                <a:gd name="connsiteX734" fmla="*/ 1631728 w 3724275"/>
                <a:gd name="connsiteY734" fmla="*/ 88964 h 628650"/>
                <a:gd name="connsiteX735" fmla="*/ 1630966 w 3724275"/>
                <a:gd name="connsiteY735" fmla="*/ 91440 h 628650"/>
                <a:gd name="connsiteX736" fmla="*/ 1647444 w 3724275"/>
                <a:gd name="connsiteY736" fmla="*/ 88868 h 628650"/>
                <a:gd name="connsiteX737" fmla="*/ 1648301 w 3724275"/>
                <a:gd name="connsiteY737" fmla="*/ 88297 h 628650"/>
                <a:gd name="connsiteX738" fmla="*/ 1664780 w 3724275"/>
                <a:gd name="connsiteY738" fmla="*/ 87059 h 628650"/>
                <a:gd name="connsiteX739" fmla="*/ 1676591 w 3724275"/>
                <a:gd name="connsiteY739" fmla="*/ 85916 h 628650"/>
                <a:gd name="connsiteX740" fmla="*/ 1687639 w 3724275"/>
                <a:gd name="connsiteY740" fmla="*/ 88583 h 628650"/>
                <a:gd name="connsiteX741" fmla="*/ 1724025 w 3724275"/>
                <a:gd name="connsiteY741" fmla="*/ 86678 h 628650"/>
                <a:gd name="connsiteX742" fmla="*/ 1728692 w 3724275"/>
                <a:gd name="connsiteY742" fmla="*/ 84963 h 628650"/>
                <a:gd name="connsiteX743" fmla="*/ 1759649 w 3724275"/>
                <a:gd name="connsiteY743" fmla="*/ 88868 h 628650"/>
                <a:gd name="connsiteX744" fmla="*/ 1756315 w 3724275"/>
                <a:gd name="connsiteY744" fmla="*/ 94774 h 628650"/>
                <a:gd name="connsiteX745" fmla="*/ 1458182 w 3724275"/>
                <a:gd name="connsiteY745" fmla="*/ 94774 h 628650"/>
                <a:gd name="connsiteX746" fmla="*/ 1466374 w 3724275"/>
                <a:gd name="connsiteY746" fmla="*/ 83153 h 628650"/>
                <a:gd name="connsiteX747" fmla="*/ 1420082 w 3724275"/>
                <a:gd name="connsiteY747" fmla="*/ 80867 h 628650"/>
                <a:gd name="connsiteX748" fmla="*/ 1401509 w 3724275"/>
                <a:gd name="connsiteY748" fmla="*/ 80201 h 628650"/>
                <a:gd name="connsiteX749" fmla="*/ 1400366 w 3724275"/>
                <a:gd name="connsiteY749" fmla="*/ 75057 h 628650"/>
                <a:gd name="connsiteX750" fmla="*/ 1441704 w 3724275"/>
                <a:gd name="connsiteY750" fmla="*/ 76867 h 628650"/>
                <a:gd name="connsiteX751" fmla="*/ 1470374 w 3724275"/>
                <a:gd name="connsiteY751" fmla="*/ 81534 h 628650"/>
                <a:gd name="connsiteX752" fmla="*/ 1495616 w 3724275"/>
                <a:gd name="connsiteY752" fmla="*/ 79058 h 628650"/>
                <a:gd name="connsiteX753" fmla="*/ 1495997 w 3724275"/>
                <a:gd name="connsiteY753" fmla="*/ 80486 h 628650"/>
                <a:gd name="connsiteX754" fmla="*/ 1500473 w 3724275"/>
                <a:gd name="connsiteY754" fmla="*/ 79534 h 628650"/>
                <a:gd name="connsiteX755" fmla="*/ 1499997 w 3724275"/>
                <a:gd name="connsiteY755" fmla="*/ 78581 h 628650"/>
                <a:gd name="connsiteX756" fmla="*/ 1524000 w 3724275"/>
                <a:gd name="connsiteY756" fmla="*/ 76200 h 628650"/>
                <a:gd name="connsiteX757" fmla="*/ 1518857 w 3724275"/>
                <a:gd name="connsiteY757" fmla="*/ 84963 h 628650"/>
                <a:gd name="connsiteX758" fmla="*/ 1631728 w 3724275"/>
                <a:gd name="connsiteY758" fmla="*/ 88964 h 628650"/>
                <a:gd name="connsiteX759" fmla="*/ 1562100 w 3724275"/>
                <a:gd name="connsiteY759" fmla="*/ 80963 h 628650"/>
                <a:gd name="connsiteX760" fmla="*/ 1562195 w 3724275"/>
                <a:gd name="connsiteY760" fmla="*/ 79058 h 628650"/>
                <a:gd name="connsiteX761" fmla="*/ 1578769 w 3724275"/>
                <a:gd name="connsiteY761" fmla="*/ 79058 h 628650"/>
                <a:gd name="connsiteX762" fmla="*/ 1578674 w 3724275"/>
                <a:gd name="connsiteY762" fmla="*/ 80963 h 628650"/>
                <a:gd name="connsiteX763" fmla="*/ 1562100 w 3724275"/>
                <a:gd name="connsiteY763" fmla="*/ 80963 h 628650"/>
                <a:gd name="connsiteX764" fmla="*/ 2038922 w 3724275"/>
                <a:gd name="connsiteY764" fmla="*/ 85916 h 628650"/>
                <a:gd name="connsiteX765" fmla="*/ 2037969 w 3724275"/>
                <a:gd name="connsiteY765" fmla="*/ 88106 h 628650"/>
                <a:gd name="connsiteX766" fmla="*/ 2045970 w 3724275"/>
                <a:gd name="connsiteY766" fmla="*/ 94774 h 628650"/>
                <a:gd name="connsiteX767" fmla="*/ 1926622 w 3724275"/>
                <a:gd name="connsiteY767" fmla="*/ 94774 h 628650"/>
                <a:gd name="connsiteX768" fmla="*/ 1927289 w 3724275"/>
                <a:gd name="connsiteY768" fmla="*/ 92297 h 628650"/>
                <a:gd name="connsiteX769" fmla="*/ 1914620 w 3724275"/>
                <a:gd name="connsiteY769" fmla="*/ 88678 h 628650"/>
                <a:gd name="connsiteX770" fmla="*/ 1864328 w 3724275"/>
                <a:gd name="connsiteY770" fmla="*/ 86392 h 628650"/>
                <a:gd name="connsiteX771" fmla="*/ 1861852 w 3724275"/>
                <a:gd name="connsiteY771" fmla="*/ 86106 h 628650"/>
                <a:gd name="connsiteX772" fmla="*/ 1872996 w 3724275"/>
                <a:gd name="connsiteY772" fmla="*/ 87154 h 628650"/>
                <a:gd name="connsiteX773" fmla="*/ 1907096 w 3724275"/>
                <a:gd name="connsiteY773" fmla="*/ 87344 h 628650"/>
                <a:gd name="connsiteX774" fmla="*/ 1941195 w 3724275"/>
                <a:gd name="connsiteY774" fmla="*/ 85725 h 628650"/>
                <a:gd name="connsiteX775" fmla="*/ 2038922 w 3724275"/>
                <a:gd name="connsiteY775" fmla="*/ 85916 h 628650"/>
                <a:gd name="connsiteX776" fmla="*/ 2765203 w 3724275"/>
                <a:gd name="connsiteY776" fmla="*/ 76295 h 628650"/>
                <a:gd name="connsiteX777" fmla="*/ 2782062 w 3724275"/>
                <a:gd name="connsiteY777" fmla="*/ 75629 h 628650"/>
                <a:gd name="connsiteX778" fmla="*/ 2807399 w 3724275"/>
                <a:gd name="connsiteY778" fmla="*/ 73438 h 628650"/>
                <a:gd name="connsiteX779" fmla="*/ 2809875 w 3724275"/>
                <a:gd name="connsiteY779" fmla="*/ 77534 h 628650"/>
                <a:gd name="connsiteX780" fmla="*/ 2801207 w 3724275"/>
                <a:gd name="connsiteY780" fmla="*/ 83534 h 628650"/>
                <a:gd name="connsiteX781" fmla="*/ 2787968 w 3724275"/>
                <a:gd name="connsiteY781" fmla="*/ 85725 h 628650"/>
                <a:gd name="connsiteX782" fmla="*/ 2749010 w 3724275"/>
                <a:gd name="connsiteY782" fmla="*/ 82677 h 628650"/>
                <a:gd name="connsiteX783" fmla="*/ 2765203 w 3724275"/>
                <a:gd name="connsiteY783" fmla="*/ 76295 h 628650"/>
                <a:gd name="connsiteX784" fmla="*/ 2793111 w 3724275"/>
                <a:gd name="connsiteY784" fmla="*/ 64675 h 628650"/>
                <a:gd name="connsiteX785" fmla="*/ 2780633 w 3724275"/>
                <a:gd name="connsiteY785" fmla="*/ 64865 h 628650"/>
                <a:gd name="connsiteX786" fmla="*/ 2801588 w 3724275"/>
                <a:gd name="connsiteY786" fmla="*/ 63818 h 628650"/>
                <a:gd name="connsiteX787" fmla="*/ 2801874 w 3724275"/>
                <a:gd name="connsiteY787" fmla="*/ 64294 h 628650"/>
                <a:gd name="connsiteX788" fmla="*/ 2793111 w 3724275"/>
                <a:gd name="connsiteY788" fmla="*/ 64675 h 628650"/>
                <a:gd name="connsiteX789" fmla="*/ 2784539 w 3724275"/>
                <a:gd name="connsiteY789" fmla="*/ 156210 h 628650"/>
                <a:gd name="connsiteX790" fmla="*/ 2801493 w 3724275"/>
                <a:gd name="connsiteY790" fmla="*/ 161925 h 628650"/>
                <a:gd name="connsiteX791" fmla="*/ 2805017 w 3724275"/>
                <a:gd name="connsiteY791" fmla="*/ 164402 h 628650"/>
                <a:gd name="connsiteX792" fmla="*/ 2786920 w 3724275"/>
                <a:gd name="connsiteY792" fmla="*/ 163830 h 628650"/>
                <a:gd name="connsiteX793" fmla="*/ 2784539 w 3724275"/>
                <a:gd name="connsiteY793" fmla="*/ 156210 h 628650"/>
                <a:gd name="connsiteX794" fmla="*/ 2792254 w 3724275"/>
                <a:gd name="connsiteY794" fmla="*/ 286131 h 628650"/>
                <a:gd name="connsiteX795" fmla="*/ 2810828 w 3724275"/>
                <a:gd name="connsiteY795" fmla="*/ 290798 h 628650"/>
                <a:gd name="connsiteX796" fmla="*/ 2792254 w 3724275"/>
                <a:gd name="connsiteY796" fmla="*/ 286131 h 628650"/>
                <a:gd name="connsiteX797" fmla="*/ 45911 w 3724275"/>
                <a:gd name="connsiteY797" fmla="*/ 401955 h 628650"/>
                <a:gd name="connsiteX798" fmla="*/ 45339 w 3724275"/>
                <a:gd name="connsiteY798" fmla="*/ 401669 h 628650"/>
                <a:gd name="connsiteX799" fmla="*/ 46958 w 3724275"/>
                <a:gd name="connsiteY799" fmla="*/ 397193 h 628650"/>
                <a:gd name="connsiteX800" fmla="*/ 48292 w 3724275"/>
                <a:gd name="connsiteY800" fmla="*/ 397097 h 628650"/>
                <a:gd name="connsiteX801" fmla="*/ 51721 w 3724275"/>
                <a:gd name="connsiteY801" fmla="*/ 403765 h 628650"/>
                <a:gd name="connsiteX802" fmla="*/ 44101 w 3724275"/>
                <a:gd name="connsiteY802" fmla="*/ 402717 h 628650"/>
                <a:gd name="connsiteX803" fmla="*/ 45911 w 3724275"/>
                <a:gd name="connsiteY803" fmla="*/ 401955 h 628650"/>
                <a:gd name="connsiteX804" fmla="*/ 167069 w 3724275"/>
                <a:gd name="connsiteY804" fmla="*/ 33814 h 628650"/>
                <a:gd name="connsiteX805" fmla="*/ 183071 w 3724275"/>
                <a:gd name="connsiteY805" fmla="*/ 33338 h 628650"/>
                <a:gd name="connsiteX806" fmla="*/ 167069 w 3724275"/>
                <a:gd name="connsiteY806" fmla="*/ 33814 h 628650"/>
                <a:gd name="connsiteX807" fmla="*/ 2609564 w 3724275"/>
                <a:gd name="connsiteY807" fmla="*/ 84392 h 628650"/>
                <a:gd name="connsiteX808" fmla="*/ 2617375 w 3724275"/>
                <a:gd name="connsiteY808" fmla="*/ 88964 h 628650"/>
                <a:gd name="connsiteX809" fmla="*/ 2609469 w 3724275"/>
                <a:gd name="connsiteY809" fmla="*/ 93631 h 628650"/>
                <a:gd name="connsiteX810" fmla="*/ 2604230 w 3724275"/>
                <a:gd name="connsiteY810" fmla="*/ 86773 h 628650"/>
                <a:gd name="connsiteX811" fmla="*/ 2609564 w 3724275"/>
                <a:gd name="connsiteY811" fmla="*/ 84392 h 628650"/>
                <a:gd name="connsiteX812" fmla="*/ 78772 w 3724275"/>
                <a:gd name="connsiteY812" fmla="*/ 368141 h 628650"/>
                <a:gd name="connsiteX813" fmla="*/ 87630 w 3724275"/>
                <a:gd name="connsiteY813" fmla="*/ 369951 h 628650"/>
                <a:gd name="connsiteX814" fmla="*/ 82868 w 3724275"/>
                <a:gd name="connsiteY814" fmla="*/ 371380 h 628650"/>
                <a:gd name="connsiteX815" fmla="*/ 76200 w 3724275"/>
                <a:gd name="connsiteY815" fmla="*/ 369189 h 628650"/>
                <a:gd name="connsiteX816" fmla="*/ 78772 w 3724275"/>
                <a:gd name="connsiteY816" fmla="*/ 368141 h 628650"/>
                <a:gd name="connsiteX817" fmla="*/ 746855 w 3724275"/>
                <a:gd name="connsiteY817" fmla="*/ 163068 h 628650"/>
                <a:gd name="connsiteX818" fmla="*/ 763429 w 3724275"/>
                <a:gd name="connsiteY818" fmla="*/ 161068 h 628650"/>
                <a:gd name="connsiteX819" fmla="*/ 763429 w 3724275"/>
                <a:gd name="connsiteY819" fmla="*/ 162687 h 628650"/>
                <a:gd name="connsiteX820" fmla="*/ 746855 w 3724275"/>
                <a:gd name="connsiteY820" fmla="*/ 163068 h 628650"/>
                <a:gd name="connsiteX821" fmla="*/ 1293495 w 3724275"/>
                <a:gd name="connsiteY821" fmla="*/ 92012 h 628650"/>
                <a:gd name="connsiteX822" fmla="*/ 1294638 w 3724275"/>
                <a:gd name="connsiteY822" fmla="*/ 91631 h 628650"/>
                <a:gd name="connsiteX823" fmla="*/ 1334262 w 3724275"/>
                <a:gd name="connsiteY823" fmla="*/ 93821 h 628650"/>
                <a:gd name="connsiteX824" fmla="*/ 1293495 w 3724275"/>
                <a:gd name="connsiteY824" fmla="*/ 92012 h 628650"/>
                <a:gd name="connsiteX825" fmla="*/ 559880 w 3724275"/>
                <a:gd name="connsiteY825" fmla="*/ 349663 h 628650"/>
                <a:gd name="connsiteX826" fmla="*/ 581216 w 3724275"/>
                <a:gd name="connsiteY826" fmla="*/ 348520 h 628650"/>
                <a:gd name="connsiteX827" fmla="*/ 581692 w 3724275"/>
                <a:gd name="connsiteY827" fmla="*/ 348710 h 628650"/>
                <a:gd name="connsiteX828" fmla="*/ 582644 w 3724275"/>
                <a:gd name="connsiteY828" fmla="*/ 348520 h 628650"/>
                <a:gd name="connsiteX829" fmla="*/ 611029 w 3724275"/>
                <a:gd name="connsiteY829" fmla="*/ 347472 h 628650"/>
                <a:gd name="connsiteX830" fmla="*/ 614553 w 3724275"/>
                <a:gd name="connsiteY830" fmla="*/ 347472 h 628650"/>
                <a:gd name="connsiteX831" fmla="*/ 614077 w 3724275"/>
                <a:gd name="connsiteY831" fmla="*/ 349472 h 628650"/>
                <a:gd name="connsiteX832" fmla="*/ 617220 w 3724275"/>
                <a:gd name="connsiteY832" fmla="*/ 347472 h 628650"/>
                <a:gd name="connsiteX833" fmla="*/ 621506 w 3724275"/>
                <a:gd name="connsiteY833" fmla="*/ 347472 h 628650"/>
                <a:gd name="connsiteX834" fmla="*/ 628460 w 3724275"/>
                <a:gd name="connsiteY834" fmla="*/ 349853 h 628650"/>
                <a:gd name="connsiteX835" fmla="*/ 565023 w 3724275"/>
                <a:gd name="connsiteY835" fmla="*/ 352330 h 628650"/>
                <a:gd name="connsiteX836" fmla="*/ 559880 w 3724275"/>
                <a:gd name="connsiteY836" fmla="*/ 349663 h 628650"/>
                <a:gd name="connsiteX837" fmla="*/ 649034 w 3724275"/>
                <a:gd name="connsiteY837" fmla="*/ 347472 h 628650"/>
                <a:gd name="connsiteX838" fmla="*/ 649034 w 3724275"/>
                <a:gd name="connsiteY838" fmla="*/ 347282 h 628650"/>
                <a:gd name="connsiteX839" fmla="*/ 673132 w 3724275"/>
                <a:gd name="connsiteY839" fmla="*/ 347091 h 628650"/>
                <a:gd name="connsiteX840" fmla="*/ 673037 w 3724275"/>
                <a:gd name="connsiteY840" fmla="*/ 347853 h 628650"/>
                <a:gd name="connsiteX841" fmla="*/ 649034 w 3724275"/>
                <a:gd name="connsiteY841" fmla="*/ 347472 h 628650"/>
                <a:gd name="connsiteX842" fmla="*/ 763429 w 3724275"/>
                <a:gd name="connsiteY842" fmla="*/ 346615 h 628650"/>
                <a:gd name="connsiteX843" fmla="*/ 763429 w 3724275"/>
                <a:gd name="connsiteY843" fmla="*/ 346615 h 628650"/>
                <a:gd name="connsiteX844" fmla="*/ 762190 w 3724275"/>
                <a:gd name="connsiteY844" fmla="*/ 346900 h 628650"/>
                <a:gd name="connsiteX845" fmla="*/ 743426 w 3724275"/>
                <a:gd name="connsiteY845" fmla="*/ 346710 h 628650"/>
                <a:gd name="connsiteX846" fmla="*/ 763429 w 3724275"/>
                <a:gd name="connsiteY846" fmla="*/ 346615 h 628650"/>
                <a:gd name="connsiteX847" fmla="*/ 316897 w 3724275"/>
                <a:gd name="connsiteY847" fmla="*/ 29337 h 628650"/>
                <a:gd name="connsiteX848" fmla="*/ 300419 w 3724275"/>
                <a:gd name="connsiteY848" fmla="*/ 29051 h 628650"/>
                <a:gd name="connsiteX849" fmla="*/ 300704 w 3724275"/>
                <a:gd name="connsiteY849" fmla="*/ 26765 h 628650"/>
                <a:gd name="connsiteX850" fmla="*/ 317183 w 3724275"/>
                <a:gd name="connsiteY850" fmla="*/ 27051 h 628650"/>
                <a:gd name="connsiteX851" fmla="*/ 316897 w 3724275"/>
                <a:gd name="connsiteY851" fmla="*/ 29337 h 628650"/>
                <a:gd name="connsiteX852" fmla="*/ 61627 w 3724275"/>
                <a:gd name="connsiteY852" fmla="*/ 343948 h 628650"/>
                <a:gd name="connsiteX853" fmla="*/ 61722 w 3724275"/>
                <a:gd name="connsiteY853" fmla="*/ 345948 h 628650"/>
                <a:gd name="connsiteX854" fmla="*/ 74105 w 3724275"/>
                <a:gd name="connsiteY854" fmla="*/ 346900 h 628650"/>
                <a:gd name="connsiteX855" fmla="*/ 65056 w 3724275"/>
                <a:gd name="connsiteY855" fmla="*/ 353187 h 628650"/>
                <a:gd name="connsiteX856" fmla="*/ 53816 w 3724275"/>
                <a:gd name="connsiteY856" fmla="*/ 343757 h 628650"/>
                <a:gd name="connsiteX857" fmla="*/ 61627 w 3724275"/>
                <a:gd name="connsiteY857" fmla="*/ 343948 h 628650"/>
                <a:gd name="connsiteX858" fmla="*/ 753237 w 3724275"/>
                <a:gd name="connsiteY858" fmla="*/ 352139 h 628650"/>
                <a:gd name="connsiteX859" fmla="*/ 753142 w 3724275"/>
                <a:gd name="connsiteY859" fmla="*/ 352235 h 628650"/>
                <a:gd name="connsiteX860" fmla="*/ 750284 w 3724275"/>
                <a:gd name="connsiteY860" fmla="*/ 352235 h 628650"/>
                <a:gd name="connsiteX861" fmla="*/ 753237 w 3724275"/>
                <a:gd name="connsiteY861" fmla="*/ 352139 h 628650"/>
                <a:gd name="connsiteX862" fmla="*/ 2782729 w 3724275"/>
                <a:gd name="connsiteY862" fmla="*/ 235363 h 628650"/>
                <a:gd name="connsiteX863" fmla="*/ 2782729 w 3724275"/>
                <a:gd name="connsiteY863" fmla="*/ 232124 h 628650"/>
                <a:gd name="connsiteX864" fmla="*/ 2783396 w 3724275"/>
                <a:gd name="connsiteY864" fmla="*/ 232029 h 628650"/>
                <a:gd name="connsiteX865" fmla="*/ 2783681 w 3724275"/>
                <a:gd name="connsiteY865" fmla="*/ 235268 h 628650"/>
                <a:gd name="connsiteX866" fmla="*/ 2782729 w 3724275"/>
                <a:gd name="connsiteY866" fmla="*/ 235363 h 628650"/>
                <a:gd name="connsiteX867" fmla="*/ 2895124 w 3724275"/>
                <a:gd name="connsiteY867" fmla="*/ 198215 h 628650"/>
                <a:gd name="connsiteX868" fmla="*/ 2856643 w 3724275"/>
                <a:gd name="connsiteY868" fmla="*/ 198311 h 628650"/>
                <a:gd name="connsiteX869" fmla="*/ 2872454 w 3724275"/>
                <a:gd name="connsiteY869" fmla="*/ 193262 h 628650"/>
                <a:gd name="connsiteX870" fmla="*/ 2888075 w 3724275"/>
                <a:gd name="connsiteY870" fmla="*/ 190310 h 628650"/>
                <a:gd name="connsiteX871" fmla="*/ 2916746 w 3724275"/>
                <a:gd name="connsiteY871" fmla="*/ 198977 h 628650"/>
                <a:gd name="connsiteX872" fmla="*/ 2895124 w 3724275"/>
                <a:gd name="connsiteY872" fmla="*/ 198215 h 628650"/>
                <a:gd name="connsiteX873" fmla="*/ 2835212 w 3724275"/>
                <a:gd name="connsiteY873" fmla="*/ 132874 h 628650"/>
                <a:gd name="connsiteX874" fmla="*/ 2846737 w 3724275"/>
                <a:gd name="connsiteY874" fmla="*/ 133350 h 628650"/>
                <a:gd name="connsiteX875" fmla="*/ 2879217 w 3724275"/>
                <a:gd name="connsiteY875" fmla="*/ 133636 h 628650"/>
                <a:gd name="connsiteX876" fmla="*/ 2835212 w 3724275"/>
                <a:gd name="connsiteY876" fmla="*/ 132874 h 628650"/>
                <a:gd name="connsiteX877" fmla="*/ 2629472 w 3724275"/>
                <a:gd name="connsiteY877" fmla="*/ 94774 h 628650"/>
                <a:gd name="connsiteX878" fmla="*/ 2630234 w 3724275"/>
                <a:gd name="connsiteY878" fmla="*/ 90107 h 628650"/>
                <a:gd name="connsiteX879" fmla="*/ 2632329 w 3724275"/>
                <a:gd name="connsiteY879" fmla="*/ 89249 h 628650"/>
                <a:gd name="connsiteX880" fmla="*/ 2648807 w 3724275"/>
                <a:gd name="connsiteY880" fmla="*/ 91916 h 628650"/>
                <a:gd name="connsiteX881" fmla="*/ 2658047 w 3724275"/>
                <a:gd name="connsiteY881" fmla="*/ 88297 h 628650"/>
                <a:gd name="connsiteX882" fmla="*/ 2665666 w 3724275"/>
                <a:gd name="connsiteY882" fmla="*/ 88678 h 628650"/>
                <a:gd name="connsiteX883" fmla="*/ 2653379 w 3724275"/>
                <a:gd name="connsiteY883" fmla="*/ 94774 h 628650"/>
                <a:gd name="connsiteX884" fmla="*/ 2629472 w 3724275"/>
                <a:gd name="connsiteY884" fmla="*/ 94774 h 628650"/>
                <a:gd name="connsiteX885" fmla="*/ 2582037 w 3724275"/>
                <a:gd name="connsiteY885" fmla="*/ 64580 h 628650"/>
                <a:gd name="connsiteX886" fmla="*/ 2583847 w 3724275"/>
                <a:gd name="connsiteY886" fmla="*/ 79343 h 628650"/>
                <a:gd name="connsiteX887" fmla="*/ 2548699 w 3724275"/>
                <a:gd name="connsiteY887" fmla="*/ 77724 h 628650"/>
                <a:gd name="connsiteX888" fmla="*/ 2582037 w 3724275"/>
                <a:gd name="connsiteY888" fmla="*/ 64580 h 628650"/>
                <a:gd name="connsiteX889" fmla="*/ 2576417 w 3724275"/>
                <a:gd name="connsiteY889" fmla="*/ 61436 h 628650"/>
                <a:gd name="connsiteX890" fmla="*/ 2594229 w 3724275"/>
                <a:gd name="connsiteY890" fmla="*/ 61722 h 628650"/>
                <a:gd name="connsiteX891" fmla="*/ 2576417 w 3724275"/>
                <a:gd name="connsiteY891" fmla="*/ 61436 h 628650"/>
                <a:gd name="connsiteX892" fmla="*/ 2552033 w 3724275"/>
                <a:gd name="connsiteY892" fmla="*/ 85820 h 628650"/>
                <a:gd name="connsiteX893" fmla="*/ 2591372 w 3724275"/>
                <a:gd name="connsiteY893" fmla="*/ 86392 h 628650"/>
                <a:gd name="connsiteX894" fmla="*/ 2588228 w 3724275"/>
                <a:gd name="connsiteY894" fmla="*/ 94774 h 628650"/>
                <a:gd name="connsiteX895" fmla="*/ 2564511 w 3724275"/>
                <a:gd name="connsiteY895" fmla="*/ 94774 h 628650"/>
                <a:gd name="connsiteX896" fmla="*/ 2552033 w 3724275"/>
                <a:gd name="connsiteY896" fmla="*/ 85820 h 628650"/>
                <a:gd name="connsiteX897" fmla="*/ 2159508 w 3724275"/>
                <a:gd name="connsiteY897" fmla="*/ 94774 h 628650"/>
                <a:gd name="connsiteX898" fmla="*/ 2182559 w 3724275"/>
                <a:gd name="connsiteY898" fmla="*/ 91821 h 628650"/>
                <a:gd name="connsiteX899" fmla="*/ 2190464 w 3724275"/>
                <a:gd name="connsiteY899" fmla="*/ 94774 h 628650"/>
                <a:gd name="connsiteX900" fmla="*/ 2159508 w 3724275"/>
                <a:gd name="connsiteY900" fmla="*/ 94774 h 628650"/>
                <a:gd name="connsiteX901" fmla="*/ 2353342 w 3724275"/>
                <a:gd name="connsiteY901" fmla="*/ 72485 h 628650"/>
                <a:gd name="connsiteX902" fmla="*/ 2354866 w 3724275"/>
                <a:gd name="connsiteY902" fmla="*/ 72676 h 628650"/>
                <a:gd name="connsiteX903" fmla="*/ 2341912 w 3724275"/>
                <a:gd name="connsiteY903" fmla="*/ 72009 h 628650"/>
                <a:gd name="connsiteX904" fmla="*/ 2353342 w 3724275"/>
                <a:gd name="connsiteY904" fmla="*/ 72485 h 628650"/>
                <a:gd name="connsiteX905" fmla="*/ 1665161 w 3724275"/>
                <a:gd name="connsiteY905" fmla="*/ 57055 h 628650"/>
                <a:gd name="connsiteX906" fmla="*/ 1663065 w 3724275"/>
                <a:gd name="connsiteY906" fmla="*/ 62198 h 628650"/>
                <a:gd name="connsiteX907" fmla="*/ 1650302 w 3724275"/>
                <a:gd name="connsiteY907" fmla="*/ 62198 h 628650"/>
                <a:gd name="connsiteX908" fmla="*/ 1642872 w 3724275"/>
                <a:gd name="connsiteY908" fmla="*/ 52292 h 628650"/>
                <a:gd name="connsiteX909" fmla="*/ 1656874 w 3724275"/>
                <a:gd name="connsiteY909" fmla="*/ 52483 h 628650"/>
                <a:gd name="connsiteX910" fmla="*/ 1665161 w 3724275"/>
                <a:gd name="connsiteY910" fmla="*/ 57055 h 628650"/>
                <a:gd name="connsiteX911" fmla="*/ 1747647 w 3724275"/>
                <a:gd name="connsiteY911" fmla="*/ 72676 h 628650"/>
                <a:gd name="connsiteX912" fmla="*/ 1685544 w 3724275"/>
                <a:gd name="connsiteY912" fmla="*/ 72771 h 628650"/>
                <a:gd name="connsiteX913" fmla="*/ 1684877 w 3724275"/>
                <a:gd name="connsiteY913" fmla="*/ 72485 h 628650"/>
                <a:gd name="connsiteX914" fmla="*/ 1686592 w 3724275"/>
                <a:gd name="connsiteY914" fmla="*/ 69628 h 628650"/>
                <a:gd name="connsiteX915" fmla="*/ 1747647 w 3724275"/>
                <a:gd name="connsiteY915" fmla="*/ 72676 h 628650"/>
                <a:gd name="connsiteX916" fmla="*/ 1636490 w 3724275"/>
                <a:gd name="connsiteY916" fmla="*/ 72866 h 628650"/>
                <a:gd name="connsiteX917" fmla="*/ 1589342 w 3724275"/>
                <a:gd name="connsiteY917" fmla="*/ 72962 h 628650"/>
                <a:gd name="connsiteX918" fmla="*/ 1636871 w 3724275"/>
                <a:gd name="connsiteY918" fmla="*/ 71533 h 628650"/>
                <a:gd name="connsiteX919" fmla="*/ 1636490 w 3724275"/>
                <a:gd name="connsiteY919" fmla="*/ 72866 h 628650"/>
                <a:gd name="connsiteX920" fmla="*/ 1501045 w 3724275"/>
                <a:gd name="connsiteY920" fmla="*/ 59912 h 628650"/>
                <a:gd name="connsiteX921" fmla="*/ 1512284 w 3724275"/>
                <a:gd name="connsiteY921" fmla="*/ 55626 h 628650"/>
                <a:gd name="connsiteX922" fmla="*/ 1515428 w 3724275"/>
                <a:gd name="connsiteY922" fmla="*/ 55626 h 628650"/>
                <a:gd name="connsiteX923" fmla="*/ 1518761 w 3724275"/>
                <a:gd name="connsiteY923" fmla="*/ 55912 h 628650"/>
                <a:gd name="connsiteX924" fmla="*/ 1525048 w 3724275"/>
                <a:gd name="connsiteY924" fmla="*/ 60389 h 628650"/>
                <a:gd name="connsiteX925" fmla="*/ 1501045 w 3724275"/>
                <a:gd name="connsiteY925" fmla="*/ 59912 h 628650"/>
                <a:gd name="connsiteX926" fmla="*/ 749427 w 3724275"/>
                <a:gd name="connsiteY926" fmla="*/ 29813 h 628650"/>
                <a:gd name="connsiteX927" fmla="*/ 737711 w 3724275"/>
                <a:gd name="connsiteY927" fmla="*/ 29051 h 628650"/>
                <a:gd name="connsiteX928" fmla="*/ 705612 w 3724275"/>
                <a:gd name="connsiteY928" fmla="*/ 30480 h 628650"/>
                <a:gd name="connsiteX929" fmla="*/ 658273 w 3724275"/>
                <a:gd name="connsiteY929" fmla="*/ 27051 h 628650"/>
                <a:gd name="connsiteX930" fmla="*/ 701326 w 3724275"/>
                <a:gd name="connsiteY930" fmla="*/ 22955 h 628650"/>
                <a:gd name="connsiteX931" fmla="*/ 784765 w 3724275"/>
                <a:gd name="connsiteY931" fmla="*/ 26956 h 628650"/>
                <a:gd name="connsiteX932" fmla="*/ 749427 w 3724275"/>
                <a:gd name="connsiteY932" fmla="*/ 29813 h 628650"/>
                <a:gd name="connsiteX933" fmla="*/ 597789 w 3724275"/>
                <a:gd name="connsiteY933" fmla="*/ 22003 h 628650"/>
                <a:gd name="connsiteX934" fmla="*/ 648653 w 3724275"/>
                <a:gd name="connsiteY934" fmla="*/ 21527 h 628650"/>
                <a:gd name="connsiteX935" fmla="*/ 627698 w 3724275"/>
                <a:gd name="connsiteY935" fmla="*/ 26194 h 628650"/>
                <a:gd name="connsiteX936" fmla="*/ 542354 w 3724275"/>
                <a:gd name="connsiteY936" fmla="*/ 24575 h 628650"/>
                <a:gd name="connsiteX937" fmla="*/ 563213 w 3724275"/>
                <a:gd name="connsiteY937" fmla="*/ 22384 h 628650"/>
                <a:gd name="connsiteX938" fmla="*/ 597789 w 3724275"/>
                <a:gd name="connsiteY938" fmla="*/ 22003 h 628650"/>
                <a:gd name="connsiteX939" fmla="*/ 79439 w 3724275"/>
                <a:gd name="connsiteY939" fmla="*/ 239554 h 628650"/>
                <a:gd name="connsiteX940" fmla="*/ 82868 w 3724275"/>
                <a:gd name="connsiteY940" fmla="*/ 239554 h 628650"/>
                <a:gd name="connsiteX941" fmla="*/ 84677 w 3724275"/>
                <a:gd name="connsiteY941" fmla="*/ 244412 h 628650"/>
                <a:gd name="connsiteX942" fmla="*/ 85820 w 3724275"/>
                <a:gd name="connsiteY942" fmla="*/ 244602 h 628650"/>
                <a:gd name="connsiteX943" fmla="*/ 83820 w 3724275"/>
                <a:gd name="connsiteY943" fmla="*/ 245840 h 628650"/>
                <a:gd name="connsiteX944" fmla="*/ 80391 w 3724275"/>
                <a:gd name="connsiteY944" fmla="*/ 242602 h 628650"/>
                <a:gd name="connsiteX945" fmla="*/ 67056 w 3724275"/>
                <a:gd name="connsiteY945" fmla="*/ 244316 h 628650"/>
                <a:gd name="connsiteX946" fmla="*/ 66389 w 3724275"/>
                <a:gd name="connsiteY946" fmla="*/ 244031 h 628650"/>
                <a:gd name="connsiteX947" fmla="*/ 72009 w 3724275"/>
                <a:gd name="connsiteY947" fmla="*/ 239268 h 628650"/>
                <a:gd name="connsiteX948" fmla="*/ 79439 w 3724275"/>
                <a:gd name="connsiteY948" fmla="*/ 239554 h 628650"/>
                <a:gd name="connsiteX949" fmla="*/ 57817 w 3724275"/>
                <a:gd name="connsiteY949" fmla="*/ 277273 h 628650"/>
                <a:gd name="connsiteX950" fmla="*/ 57245 w 3724275"/>
                <a:gd name="connsiteY950" fmla="*/ 277463 h 628650"/>
                <a:gd name="connsiteX951" fmla="*/ 57150 w 3724275"/>
                <a:gd name="connsiteY951" fmla="*/ 277178 h 628650"/>
                <a:gd name="connsiteX952" fmla="*/ 57817 w 3724275"/>
                <a:gd name="connsiteY952" fmla="*/ 277273 h 628650"/>
                <a:gd name="connsiteX953" fmla="*/ 64294 w 3724275"/>
                <a:gd name="connsiteY953" fmla="*/ 353473 h 628650"/>
                <a:gd name="connsiteX954" fmla="*/ 59722 w 3724275"/>
                <a:gd name="connsiteY954" fmla="*/ 355187 h 628650"/>
                <a:gd name="connsiteX955" fmla="*/ 43529 w 3724275"/>
                <a:gd name="connsiteY955" fmla="*/ 349663 h 628650"/>
                <a:gd name="connsiteX956" fmla="*/ 40577 w 3724275"/>
                <a:gd name="connsiteY956" fmla="*/ 355854 h 628650"/>
                <a:gd name="connsiteX957" fmla="*/ 33147 w 3724275"/>
                <a:gd name="connsiteY957" fmla="*/ 344805 h 628650"/>
                <a:gd name="connsiteX958" fmla="*/ 64294 w 3724275"/>
                <a:gd name="connsiteY958" fmla="*/ 353473 h 628650"/>
                <a:gd name="connsiteX959" fmla="*/ 2782729 w 3724275"/>
                <a:gd name="connsiteY959" fmla="*/ 324612 h 628650"/>
                <a:gd name="connsiteX960" fmla="*/ 2815019 w 3724275"/>
                <a:gd name="connsiteY960" fmla="*/ 326993 h 628650"/>
                <a:gd name="connsiteX961" fmla="*/ 2782729 w 3724275"/>
                <a:gd name="connsiteY961" fmla="*/ 328898 h 628650"/>
                <a:gd name="connsiteX962" fmla="*/ 2782729 w 3724275"/>
                <a:gd name="connsiteY962" fmla="*/ 324612 h 628650"/>
                <a:gd name="connsiteX963" fmla="*/ 2832640 w 3724275"/>
                <a:gd name="connsiteY963" fmla="*/ 284512 h 628650"/>
                <a:gd name="connsiteX964" fmla="*/ 2850928 w 3724275"/>
                <a:gd name="connsiteY964" fmla="*/ 290798 h 628650"/>
                <a:gd name="connsiteX965" fmla="*/ 2827211 w 3724275"/>
                <a:gd name="connsiteY965" fmla="*/ 292322 h 628650"/>
                <a:gd name="connsiteX966" fmla="*/ 2832640 w 3724275"/>
                <a:gd name="connsiteY966" fmla="*/ 284512 h 628650"/>
                <a:gd name="connsiteX967" fmla="*/ 2816638 w 3724275"/>
                <a:gd name="connsiteY967" fmla="*/ 234220 h 628650"/>
                <a:gd name="connsiteX968" fmla="*/ 2823686 w 3724275"/>
                <a:gd name="connsiteY968" fmla="*/ 232696 h 628650"/>
                <a:gd name="connsiteX969" fmla="*/ 2888837 w 3724275"/>
                <a:gd name="connsiteY969" fmla="*/ 235363 h 628650"/>
                <a:gd name="connsiteX970" fmla="*/ 2816638 w 3724275"/>
                <a:gd name="connsiteY970" fmla="*/ 234220 h 628650"/>
                <a:gd name="connsiteX971" fmla="*/ 2870835 w 3724275"/>
                <a:gd name="connsiteY971" fmla="*/ 293465 h 628650"/>
                <a:gd name="connsiteX972" fmla="*/ 2910269 w 3724275"/>
                <a:gd name="connsiteY972" fmla="*/ 291275 h 628650"/>
                <a:gd name="connsiteX973" fmla="*/ 2891599 w 3724275"/>
                <a:gd name="connsiteY973" fmla="*/ 295180 h 628650"/>
                <a:gd name="connsiteX974" fmla="*/ 2870835 w 3724275"/>
                <a:gd name="connsiteY974" fmla="*/ 293465 h 628650"/>
                <a:gd name="connsiteX975" fmla="*/ 2961418 w 3724275"/>
                <a:gd name="connsiteY975" fmla="*/ 238601 h 628650"/>
                <a:gd name="connsiteX976" fmla="*/ 2961799 w 3724275"/>
                <a:gd name="connsiteY976" fmla="*/ 236696 h 628650"/>
                <a:gd name="connsiteX977" fmla="*/ 2968466 w 3724275"/>
                <a:gd name="connsiteY977" fmla="*/ 237554 h 628650"/>
                <a:gd name="connsiteX978" fmla="*/ 2968371 w 3724275"/>
                <a:gd name="connsiteY978" fmla="*/ 239840 h 628650"/>
                <a:gd name="connsiteX979" fmla="*/ 2961418 w 3724275"/>
                <a:gd name="connsiteY979" fmla="*/ 238601 h 628650"/>
                <a:gd name="connsiteX980" fmla="*/ 3177254 w 3724275"/>
                <a:gd name="connsiteY980" fmla="*/ 239935 h 628650"/>
                <a:gd name="connsiteX981" fmla="*/ 3161348 w 3724275"/>
                <a:gd name="connsiteY981" fmla="*/ 244412 h 628650"/>
                <a:gd name="connsiteX982" fmla="*/ 3157252 w 3724275"/>
                <a:gd name="connsiteY982" fmla="*/ 244412 h 628650"/>
                <a:gd name="connsiteX983" fmla="*/ 3139440 w 3724275"/>
                <a:gd name="connsiteY983" fmla="*/ 240506 h 628650"/>
                <a:gd name="connsiteX984" fmla="*/ 3177254 w 3724275"/>
                <a:gd name="connsiteY984" fmla="*/ 239935 h 628650"/>
                <a:gd name="connsiteX985" fmla="*/ 3197162 w 3724275"/>
                <a:gd name="connsiteY985" fmla="*/ 204502 h 628650"/>
                <a:gd name="connsiteX986" fmla="*/ 3198876 w 3724275"/>
                <a:gd name="connsiteY986" fmla="*/ 204311 h 628650"/>
                <a:gd name="connsiteX987" fmla="*/ 3200781 w 3724275"/>
                <a:gd name="connsiteY987" fmla="*/ 204692 h 628650"/>
                <a:gd name="connsiteX988" fmla="*/ 3197257 w 3724275"/>
                <a:gd name="connsiteY988" fmla="*/ 204502 h 628650"/>
                <a:gd name="connsiteX989" fmla="*/ 3197162 w 3724275"/>
                <a:gd name="connsiteY989" fmla="*/ 204502 h 628650"/>
                <a:gd name="connsiteX990" fmla="*/ 3327368 w 3724275"/>
                <a:gd name="connsiteY990" fmla="*/ 231172 h 628650"/>
                <a:gd name="connsiteX991" fmla="*/ 3327273 w 3724275"/>
                <a:gd name="connsiteY991" fmla="*/ 234982 h 628650"/>
                <a:gd name="connsiteX992" fmla="*/ 3308128 w 3724275"/>
                <a:gd name="connsiteY992" fmla="*/ 232791 h 628650"/>
                <a:gd name="connsiteX993" fmla="*/ 3308509 w 3724275"/>
                <a:gd name="connsiteY993" fmla="*/ 229934 h 628650"/>
                <a:gd name="connsiteX994" fmla="*/ 3327368 w 3724275"/>
                <a:gd name="connsiteY994" fmla="*/ 231172 h 628650"/>
                <a:gd name="connsiteX995" fmla="*/ 3280220 w 3724275"/>
                <a:gd name="connsiteY995" fmla="*/ 179451 h 628650"/>
                <a:gd name="connsiteX996" fmla="*/ 3258026 w 3724275"/>
                <a:gd name="connsiteY996" fmla="*/ 183261 h 628650"/>
                <a:gd name="connsiteX997" fmla="*/ 3278220 w 3724275"/>
                <a:gd name="connsiteY997" fmla="*/ 188595 h 628650"/>
                <a:gd name="connsiteX998" fmla="*/ 3197257 w 3724275"/>
                <a:gd name="connsiteY998" fmla="*/ 197358 h 628650"/>
                <a:gd name="connsiteX999" fmla="*/ 3181826 w 3724275"/>
                <a:gd name="connsiteY999" fmla="*/ 198977 h 628650"/>
                <a:gd name="connsiteX1000" fmla="*/ 3154775 w 3724275"/>
                <a:gd name="connsiteY1000" fmla="*/ 199358 h 628650"/>
                <a:gd name="connsiteX1001" fmla="*/ 3134582 w 3724275"/>
                <a:gd name="connsiteY1001" fmla="*/ 190024 h 628650"/>
                <a:gd name="connsiteX1002" fmla="*/ 3148679 w 3724275"/>
                <a:gd name="connsiteY1002" fmla="*/ 184880 h 628650"/>
                <a:gd name="connsiteX1003" fmla="*/ 3194114 w 3724275"/>
                <a:gd name="connsiteY1003" fmla="*/ 186214 h 628650"/>
                <a:gd name="connsiteX1004" fmla="*/ 3194399 w 3724275"/>
                <a:gd name="connsiteY1004" fmla="*/ 182594 h 628650"/>
                <a:gd name="connsiteX1005" fmla="*/ 3194399 w 3724275"/>
                <a:gd name="connsiteY1005" fmla="*/ 182594 h 628650"/>
                <a:gd name="connsiteX1006" fmla="*/ 3205829 w 3724275"/>
                <a:gd name="connsiteY1006" fmla="*/ 177546 h 628650"/>
                <a:gd name="connsiteX1007" fmla="*/ 3227928 w 3724275"/>
                <a:gd name="connsiteY1007" fmla="*/ 175546 h 628650"/>
                <a:gd name="connsiteX1008" fmla="*/ 3231642 w 3724275"/>
                <a:gd name="connsiteY1008" fmla="*/ 175736 h 628650"/>
                <a:gd name="connsiteX1009" fmla="*/ 3232214 w 3724275"/>
                <a:gd name="connsiteY1009" fmla="*/ 177260 h 628650"/>
                <a:gd name="connsiteX1010" fmla="*/ 3232595 w 3724275"/>
                <a:gd name="connsiteY1010" fmla="*/ 175736 h 628650"/>
                <a:gd name="connsiteX1011" fmla="*/ 3280220 w 3724275"/>
                <a:gd name="connsiteY1011" fmla="*/ 179451 h 628650"/>
                <a:gd name="connsiteX1012" fmla="*/ 3210592 w 3724275"/>
                <a:gd name="connsiteY1012" fmla="*/ 132112 h 628650"/>
                <a:gd name="connsiteX1013" fmla="*/ 3213068 w 3724275"/>
                <a:gd name="connsiteY1013" fmla="*/ 125921 h 628650"/>
                <a:gd name="connsiteX1014" fmla="*/ 3230118 w 3724275"/>
                <a:gd name="connsiteY1014" fmla="*/ 125540 h 628650"/>
                <a:gd name="connsiteX1015" fmla="*/ 3243644 w 3724275"/>
                <a:gd name="connsiteY1015" fmla="*/ 134874 h 628650"/>
                <a:gd name="connsiteX1016" fmla="*/ 3210592 w 3724275"/>
                <a:gd name="connsiteY1016" fmla="*/ 132112 h 628650"/>
                <a:gd name="connsiteX1017" fmla="*/ 3215449 w 3724275"/>
                <a:gd name="connsiteY1017" fmla="*/ 116491 h 628650"/>
                <a:gd name="connsiteX1018" fmla="*/ 3242786 w 3724275"/>
                <a:gd name="connsiteY1018" fmla="*/ 118491 h 628650"/>
                <a:gd name="connsiteX1019" fmla="*/ 3230023 w 3724275"/>
                <a:gd name="connsiteY1019" fmla="*/ 118777 h 628650"/>
                <a:gd name="connsiteX1020" fmla="*/ 3209258 w 3724275"/>
                <a:gd name="connsiteY1020" fmla="*/ 117920 h 628650"/>
                <a:gd name="connsiteX1021" fmla="*/ 3215449 w 3724275"/>
                <a:gd name="connsiteY1021" fmla="*/ 116491 h 628650"/>
                <a:gd name="connsiteX1022" fmla="*/ 3280410 w 3724275"/>
                <a:gd name="connsiteY1022" fmla="*/ 102870 h 628650"/>
                <a:gd name="connsiteX1023" fmla="*/ 3286506 w 3724275"/>
                <a:gd name="connsiteY1023" fmla="*/ 115824 h 628650"/>
                <a:gd name="connsiteX1024" fmla="*/ 3230499 w 3724275"/>
                <a:gd name="connsiteY1024" fmla="*/ 112776 h 628650"/>
                <a:gd name="connsiteX1025" fmla="*/ 3248025 w 3724275"/>
                <a:gd name="connsiteY1025" fmla="*/ 108395 h 628650"/>
                <a:gd name="connsiteX1026" fmla="*/ 3248025 w 3724275"/>
                <a:gd name="connsiteY1026" fmla="*/ 107061 h 628650"/>
                <a:gd name="connsiteX1027" fmla="*/ 3251264 w 3724275"/>
                <a:gd name="connsiteY1027" fmla="*/ 108395 h 628650"/>
                <a:gd name="connsiteX1028" fmla="*/ 3280410 w 3724275"/>
                <a:gd name="connsiteY1028" fmla="*/ 102870 h 628650"/>
                <a:gd name="connsiteX1029" fmla="*/ 3165920 w 3724275"/>
                <a:gd name="connsiteY1029" fmla="*/ 113252 h 628650"/>
                <a:gd name="connsiteX1030" fmla="*/ 3180969 w 3724275"/>
                <a:gd name="connsiteY1030" fmla="*/ 114205 h 628650"/>
                <a:gd name="connsiteX1031" fmla="*/ 3190304 w 3724275"/>
                <a:gd name="connsiteY1031" fmla="*/ 124016 h 628650"/>
                <a:gd name="connsiteX1032" fmla="*/ 3185732 w 3724275"/>
                <a:gd name="connsiteY1032" fmla="*/ 127635 h 628650"/>
                <a:gd name="connsiteX1033" fmla="*/ 3158204 w 3724275"/>
                <a:gd name="connsiteY1033" fmla="*/ 116015 h 628650"/>
                <a:gd name="connsiteX1034" fmla="*/ 3165920 w 3724275"/>
                <a:gd name="connsiteY1034" fmla="*/ 113252 h 628650"/>
                <a:gd name="connsiteX1035" fmla="*/ 3159443 w 3724275"/>
                <a:gd name="connsiteY1035" fmla="*/ 133064 h 628650"/>
                <a:gd name="connsiteX1036" fmla="*/ 3180874 w 3724275"/>
                <a:gd name="connsiteY1036" fmla="*/ 135255 h 628650"/>
                <a:gd name="connsiteX1037" fmla="*/ 3186779 w 3724275"/>
                <a:gd name="connsiteY1037" fmla="*/ 159068 h 628650"/>
                <a:gd name="connsiteX1038" fmla="*/ 3184017 w 3724275"/>
                <a:gd name="connsiteY1038" fmla="*/ 161068 h 628650"/>
                <a:gd name="connsiteX1039" fmla="*/ 3208496 w 3724275"/>
                <a:gd name="connsiteY1039" fmla="*/ 164878 h 628650"/>
                <a:gd name="connsiteX1040" fmla="*/ 3228785 w 3724275"/>
                <a:gd name="connsiteY1040" fmla="*/ 170593 h 628650"/>
                <a:gd name="connsiteX1041" fmla="*/ 3185636 w 3724275"/>
                <a:gd name="connsiteY1041" fmla="*/ 172212 h 628650"/>
                <a:gd name="connsiteX1042" fmla="*/ 3169253 w 3724275"/>
                <a:gd name="connsiteY1042" fmla="*/ 169069 h 628650"/>
                <a:gd name="connsiteX1043" fmla="*/ 3168777 w 3724275"/>
                <a:gd name="connsiteY1043" fmla="*/ 172784 h 628650"/>
                <a:gd name="connsiteX1044" fmla="*/ 3162967 w 3724275"/>
                <a:gd name="connsiteY1044" fmla="*/ 172974 h 628650"/>
                <a:gd name="connsiteX1045" fmla="*/ 3138107 w 3724275"/>
                <a:gd name="connsiteY1045" fmla="*/ 159449 h 628650"/>
                <a:gd name="connsiteX1046" fmla="*/ 3166301 w 3724275"/>
                <a:gd name="connsiteY1046" fmla="*/ 161258 h 628650"/>
                <a:gd name="connsiteX1047" fmla="*/ 3161443 w 3724275"/>
                <a:gd name="connsiteY1047" fmla="*/ 157353 h 628650"/>
                <a:gd name="connsiteX1048" fmla="*/ 3130296 w 3724275"/>
                <a:gd name="connsiteY1048" fmla="*/ 155258 h 628650"/>
                <a:gd name="connsiteX1049" fmla="*/ 3158966 w 3724275"/>
                <a:gd name="connsiteY1049" fmla="*/ 145256 h 628650"/>
                <a:gd name="connsiteX1050" fmla="*/ 3113341 w 3724275"/>
                <a:gd name="connsiteY1050" fmla="*/ 139256 h 628650"/>
                <a:gd name="connsiteX1051" fmla="*/ 3118009 w 3724275"/>
                <a:gd name="connsiteY1051" fmla="*/ 154305 h 628650"/>
                <a:gd name="connsiteX1052" fmla="*/ 3103055 w 3724275"/>
                <a:gd name="connsiteY1052" fmla="*/ 153162 h 628650"/>
                <a:gd name="connsiteX1053" fmla="*/ 3040952 w 3724275"/>
                <a:gd name="connsiteY1053" fmla="*/ 146209 h 628650"/>
                <a:gd name="connsiteX1054" fmla="*/ 3018473 w 3724275"/>
                <a:gd name="connsiteY1054" fmla="*/ 145161 h 628650"/>
                <a:gd name="connsiteX1055" fmla="*/ 2993041 w 3724275"/>
                <a:gd name="connsiteY1055" fmla="*/ 143066 h 628650"/>
                <a:gd name="connsiteX1056" fmla="*/ 2915984 w 3724275"/>
                <a:gd name="connsiteY1056" fmla="*/ 138494 h 628650"/>
                <a:gd name="connsiteX1057" fmla="*/ 2899886 w 3724275"/>
                <a:gd name="connsiteY1057" fmla="*/ 136874 h 628650"/>
                <a:gd name="connsiteX1058" fmla="*/ 2891981 w 3724275"/>
                <a:gd name="connsiteY1058" fmla="*/ 133064 h 628650"/>
                <a:gd name="connsiteX1059" fmla="*/ 2927795 w 3724275"/>
                <a:gd name="connsiteY1059" fmla="*/ 128588 h 628650"/>
                <a:gd name="connsiteX1060" fmla="*/ 2814638 w 3724275"/>
                <a:gd name="connsiteY1060" fmla="*/ 125635 h 628650"/>
                <a:gd name="connsiteX1061" fmla="*/ 2825591 w 3724275"/>
                <a:gd name="connsiteY1061" fmla="*/ 121253 h 628650"/>
                <a:gd name="connsiteX1062" fmla="*/ 2782634 w 3724275"/>
                <a:gd name="connsiteY1062" fmla="*/ 121539 h 628650"/>
                <a:gd name="connsiteX1063" fmla="*/ 2782634 w 3724275"/>
                <a:gd name="connsiteY1063" fmla="*/ 115348 h 628650"/>
                <a:gd name="connsiteX1064" fmla="*/ 2802922 w 3724275"/>
                <a:gd name="connsiteY1064" fmla="*/ 115062 h 628650"/>
                <a:gd name="connsiteX1065" fmla="*/ 2809685 w 3724275"/>
                <a:gd name="connsiteY1065" fmla="*/ 116967 h 628650"/>
                <a:gd name="connsiteX1066" fmla="*/ 2817305 w 3724275"/>
                <a:gd name="connsiteY1066" fmla="*/ 116396 h 628650"/>
                <a:gd name="connsiteX1067" fmla="*/ 2826258 w 3724275"/>
                <a:gd name="connsiteY1067" fmla="*/ 114681 h 628650"/>
                <a:gd name="connsiteX1068" fmla="*/ 2839688 w 3724275"/>
                <a:gd name="connsiteY1068" fmla="*/ 114395 h 628650"/>
                <a:gd name="connsiteX1069" fmla="*/ 2857500 w 3724275"/>
                <a:gd name="connsiteY1069" fmla="*/ 115538 h 628650"/>
                <a:gd name="connsiteX1070" fmla="*/ 2909602 w 3724275"/>
                <a:gd name="connsiteY1070" fmla="*/ 115062 h 628650"/>
                <a:gd name="connsiteX1071" fmla="*/ 2909792 w 3724275"/>
                <a:gd name="connsiteY1071" fmla="*/ 113633 h 628650"/>
                <a:gd name="connsiteX1072" fmla="*/ 2915031 w 3724275"/>
                <a:gd name="connsiteY1072" fmla="*/ 113633 h 628650"/>
                <a:gd name="connsiteX1073" fmla="*/ 2929414 w 3724275"/>
                <a:gd name="connsiteY1073" fmla="*/ 113443 h 628650"/>
                <a:gd name="connsiteX1074" fmla="*/ 2922556 w 3724275"/>
                <a:gd name="connsiteY1074" fmla="*/ 116872 h 628650"/>
                <a:gd name="connsiteX1075" fmla="*/ 2942273 w 3724275"/>
                <a:gd name="connsiteY1075" fmla="*/ 119063 h 628650"/>
                <a:gd name="connsiteX1076" fmla="*/ 3017425 w 3724275"/>
                <a:gd name="connsiteY1076" fmla="*/ 121539 h 628650"/>
                <a:gd name="connsiteX1077" fmla="*/ 3059906 w 3724275"/>
                <a:gd name="connsiteY1077" fmla="*/ 131159 h 628650"/>
                <a:gd name="connsiteX1078" fmla="*/ 3072479 w 3724275"/>
                <a:gd name="connsiteY1078" fmla="*/ 134493 h 628650"/>
                <a:gd name="connsiteX1079" fmla="*/ 3092101 w 3724275"/>
                <a:gd name="connsiteY1079" fmla="*/ 137351 h 628650"/>
                <a:gd name="connsiteX1080" fmla="*/ 3108389 w 3724275"/>
                <a:gd name="connsiteY1080" fmla="*/ 132302 h 628650"/>
                <a:gd name="connsiteX1081" fmla="*/ 3159443 w 3724275"/>
                <a:gd name="connsiteY1081" fmla="*/ 133064 h 628650"/>
                <a:gd name="connsiteX1082" fmla="*/ 2969895 w 3724275"/>
                <a:gd name="connsiteY1082" fmla="*/ 111252 h 628650"/>
                <a:gd name="connsiteX1083" fmla="*/ 2962847 w 3724275"/>
                <a:gd name="connsiteY1083" fmla="*/ 113062 h 628650"/>
                <a:gd name="connsiteX1084" fmla="*/ 2963132 w 3724275"/>
                <a:gd name="connsiteY1084" fmla="*/ 111919 h 628650"/>
                <a:gd name="connsiteX1085" fmla="*/ 2969895 w 3724275"/>
                <a:gd name="connsiteY1085" fmla="*/ 111252 h 628650"/>
                <a:gd name="connsiteX1086" fmla="*/ 3008471 w 3724275"/>
                <a:gd name="connsiteY1086" fmla="*/ 103442 h 628650"/>
                <a:gd name="connsiteX1087" fmla="*/ 3127534 w 3724275"/>
                <a:gd name="connsiteY1087" fmla="*/ 109442 h 628650"/>
                <a:gd name="connsiteX1088" fmla="*/ 3131058 w 3724275"/>
                <a:gd name="connsiteY1088" fmla="*/ 109728 h 628650"/>
                <a:gd name="connsiteX1089" fmla="*/ 3122676 w 3724275"/>
                <a:gd name="connsiteY1089" fmla="*/ 112586 h 628650"/>
                <a:gd name="connsiteX1090" fmla="*/ 3144012 w 3724275"/>
                <a:gd name="connsiteY1090" fmla="*/ 113728 h 628650"/>
                <a:gd name="connsiteX1091" fmla="*/ 3149632 w 3724275"/>
                <a:gd name="connsiteY1091" fmla="*/ 121825 h 628650"/>
                <a:gd name="connsiteX1092" fmla="*/ 3136583 w 3724275"/>
                <a:gd name="connsiteY1092" fmla="*/ 125730 h 628650"/>
                <a:gd name="connsiteX1093" fmla="*/ 3100673 w 3724275"/>
                <a:gd name="connsiteY1093" fmla="*/ 122777 h 628650"/>
                <a:gd name="connsiteX1094" fmla="*/ 3088577 w 3724275"/>
                <a:gd name="connsiteY1094" fmla="*/ 121730 h 628650"/>
                <a:gd name="connsiteX1095" fmla="*/ 3030379 w 3724275"/>
                <a:gd name="connsiteY1095" fmla="*/ 118301 h 628650"/>
                <a:gd name="connsiteX1096" fmla="*/ 3014091 w 3724275"/>
                <a:gd name="connsiteY1096" fmla="*/ 113919 h 628650"/>
                <a:gd name="connsiteX1097" fmla="*/ 2987897 w 3724275"/>
                <a:gd name="connsiteY1097" fmla="*/ 107252 h 628650"/>
                <a:gd name="connsiteX1098" fmla="*/ 2978849 w 3724275"/>
                <a:gd name="connsiteY1098" fmla="*/ 106585 h 628650"/>
                <a:gd name="connsiteX1099" fmla="*/ 2965704 w 3724275"/>
                <a:gd name="connsiteY1099" fmla="*/ 106585 h 628650"/>
                <a:gd name="connsiteX1100" fmla="*/ 2982087 w 3724275"/>
                <a:gd name="connsiteY1100" fmla="*/ 102013 h 628650"/>
                <a:gd name="connsiteX1101" fmla="*/ 3008471 w 3724275"/>
                <a:gd name="connsiteY1101" fmla="*/ 103442 h 628650"/>
                <a:gd name="connsiteX1102" fmla="*/ 2954560 w 3724275"/>
                <a:gd name="connsiteY1102" fmla="*/ 99536 h 628650"/>
                <a:gd name="connsiteX1103" fmla="*/ 2956655 w 3724275"/>
                <a:gd name="connsiteY1103" fmla="*/ 101441 h 628650"/>
                <a:gd name="connsiteX1104" fmla="*/ 2951798 w 3724275"/>
                <a:gd name="connsiteY1104" fmla="*/ 106585 h 628650"/>
                <a:gd name="connsiteX1105" fmla="*/ 2830830 w 3724275"/>
                <a:gd name="connsiteY1105" fmla="*/ 106013 h 628650"/>
                <a:gd name="connsiteX1106" fmla="*/ 2817686 w 3724275"/>
                <a:gd name="connsiteY1106" fmla="*/ 100584 h 628650"/>
                <a:gd name="connsiteX1107" fmla="*/ 2803303 w 3724275"/>
                <a:gd name="connsiteY1107" fmla="*/ 99727 h 628650"/>
                <a:gd name="connsiteX1108" fmla="*/ 2782729 w 3724275"/>
                <a:gd name="connsiteY1108" fmla="*/ 103632 h 628650"/>
                <a:gd name="connsiteX1109" fmla="*/ 2782729 w 3724275"/>
                <a:gd name="connsiteY1109" fmla="*/ 94774 h 628650"/>
                <a:gd name="connsiteX1110" fmla="*/ 2663952 w 3724275"/>
                <a:gd name="connsiteY1110" fmla="*/ 94774 h 628650"/>
                <a:gd name="connsiteX1111" fmla="*/ 2666143 w 3724275"/>
                <a:gd name="connsiteY1111" fmla="*/ 88678 h 628650"/>
                <a:gd name="connsiteX1112" fmla="*/ 2669953 w 3724275"/>
                <a:gd name="connsiteY1112" fmla="*/ 88773 h 628650"/>
                <a:gd name="connsiteX1113" fmla="*/ 2683478 w 3724275"/>
                <a:gd name="connsiteY1113" fmla="*/ 90773 h 628650"/>
                <a:gd name="connsiteX1114" fmla="*/ 2700433 w 3724275"/>
                <a:gd name="connsiteY1114" fmla="*/ 89249 h 628650"/>
                <a:gd name="connsiteX1115" fmla="*/ 2716054 w 3724275"/>
                <a:gd name="connsiteY1115" fmla="*/ 92012 h 628650"/>
                <a:gd name="connsiteX1116" fmla="*/ 2737104 w 3724275"/>
                <a:gd name="connsiteY1116" fmla="*/ 94012 h 628650"/>
                <a:gd name="connsiteX1117" fmla="*/ 2794826 w 3724275"/>
                <a:gd name="connsiteY1117" fmla="*/ 92202 h 628650"/>
                <a:gd name="connsiteX1118" fmla="*/ 2954560 w 3724275"/>
                <a:gd name="connsiteY1118" fmla="*/ 99536 h 628650"/>
                <a:gd name="connsiteX1119" fmla="*/ 2853595 w 3724275"/>
                <a:gd name="connsiteY1119" fmla="*/ 69628 h 628650"/>
                <a:gd name="connsiteX1120" fmla="*/ 2847689 w 3724275"/>
                <a:gd name="connsiteY1120" fmla="*/ 70009 h 628650"/>
                <a:gd name="connsiteX1121" fmla="*/ 2842260 w 3724275"/>
                <a:gd name="connsiteY1121" fmla="*/ 67628 h 628650"/>
                <a:gd name="connsiteX1122" fmla="*/ 2851976 w 3724275"/>
                <a:gd name="connsiteY1122" fmla="*/ 66389 h 628650"/>
                <a:gd name="connsiteX1123" fmla="*/ 2853595 w 3724275"/>
                <a:gd name="connsiteY1123" fmla="*/ 69628 h 628650"/>
                <a:gd name="connsiteX1124" fmla="*/ 2849975 w 3724275"/>
                <a:gd name="connsiteY1124" fmla="*/ 57245 h 628650"/>
                <a:gd name="connsiteX1125" fmla="*/ 2777871 w 3724275"/>
                <a:gd name="connsiteY1125" fmla="*/ 55721 h 628650"/>
                <a:gd name="connsiteX1126" fmla="*/ 2849975 w 3724275"/>
                <a:gd name="connsiteY1126" fmla="*/ 57245 h 628650"/>
                <a:gd name="connsiteX1127" fmla="*/ 2702814 w 3724275"/>
                <a:gd name="connsiteY1127" fmla="*/ 65532 h 628650"/>
                <a:gd name="connsiteX1128" fmla="*/ 2699385 w 3724275"/>
                <a:gd name="connsiteY1128" fmla="*/ 65532 h 628650"/>
                <a:gd name="connsiteX1129" fmla="*/ 2661190 w 3724275"/>
                <a:gd name="connsiteY1129" fmla="*/ 73247 h 628650"/>
                <a:gd name="connsiteX1130" fmla="*/ 2659571 w 3724275"/>
                <a:gd name="connsiteY1130" fmla="*/ 66866 h 628650"/>
                <a:gd name="connsiteX1131" fmla="*/ 2701385 w 3724275"/>
                <a:gd name="connsiteY1131" fmla="*/ 58769 h 628650"/>
                <a:gd name="connsiteX1132" fmla="*/ 2702814 w 3724275"/>
                <a:gd name="connsiteY1132" fmla="*/ 65532 h 628650"/>
                <a:gd name="connsiteX1133" fmla="*/ 2644045 w 3724275"/>
                <a:gd name="connsiteY1133" fmla="*/ 51054 h 628650"/>
                <a:gd name="connsiteX1134" fmla="*/ 2548890 w 3724275"/>
                <a:gd name="connsiteY1134" fmla="*/ 54864 h 628650"/>
                <a:gd name="connsiteX1135" fmla="*/ 2644045 w 3724275"/>
                <a:gd name="connsiteY1135" fmla="*/ 51054 h 628650"/>
                <a:gd name="connsiteX1136" fmla="*/ 2471071 w 3724275"/>
                <a:gd name="connsiteY1136" fmla="*/ 53721 h 628650"/>
                <a:gd name="connsiteX1137" fmla="*/ 2478786 w 3724275"/>
                <a:gd name="connsiteY1137" fmla="*/ 55531 h 628650"/>
                <a:gd name="connsiteX1138" fmla="*/ 2469737 w 3724275"/>
                <a:gd name="connsiteY1138" fmla="*/ 59436 h 628650"/>
                <a:gd name="connsiteX1139" fmla="*/ 2463546 w 3724275"/>
                <a:gd name="connsiteY1139" fmla="*/ 55817 h 628650"/>
                <a:gd name="connsiteX1140" fmla="*/ 2471071 w 3724275"/>
                <a:gd name="connsiteY1140" fmla="*/ 53721 h 628650"/>
                <a:gd name="connsiteX1141" fmla="*/ 2510409 w 3724275"/>
                <a:gd name="connsiteY1141" fmla="*/ 65342 h 628650"/>
                <a:gd name="connsiteX1142" fmla="*/ 2529269 w 3724275"/>
                <a:gd name="connsiteY1142" fmla="*/ 64389 h 628650"/>
                <a:gd name="connsiteX1143" fmla="*/ 2530602 w 3724275"/>
                <a:gd name="connsiteY1143" fmla="*/ 65532 h 628650"/>
                <a:gd name="connsiteX1144" fmla="*/ 2548223 w 3724275"/>
                <a:gd name="connsiteY1144" fmla="*/ 62960 h 628650"/>
                <a:gd name="connsiteX1145" fmla="*/ 2538794 w 3724275"/>
                <a:gd name="connsiteY1145" fmla="*/ 76391 h 628650"/>
                <a:gd name="connsiteX1146" fmla="*/ 2519934 w 3724275"/>
                <a:gd name="connsiteY1146" fmla="*/ 79058 h 628650"/>
                <a:gd name="connsiteX1147" fmla="*/ 2520410 w 3724275"/>
                <a:gd name="connsiteY1147" fmla="*/ 81820 h 628650"/>
                <a:gd name="connsiteX1148" fmla="*/ 2545080 w 3724275"/>
                <a:gd name="connsiteY1148" fmla="*/ 83534 h 628650"/>
                <a:gd name="connsiteX1149" fmla="*/ 2538032 w 3724275"/>
                <a:gd name="connsiteY1149" fmla="*/ 94774 h 628650"/>
                <a:gd name="connsiteX1150" fmla="*/ 2195989 w 3724275"/>
                <a:gd name="connsiteY1150" fmla="*/ 94774 h 628650"/>
                <a:gd name="connsiteX1151" fmla="*/ 2195989 w 3724275"/>
                <a:gd name="connsiteY1151" fmla="*/ 92774 h 628650"/>
                <a:gd name="connsiteX1152" fmla="*/ 2244281 w 3724275"/>
                <a:gd name="connsiteY1152" fmla="*/ 93059 h 628650"/>
                <a:gd name="connsiteX1153" fmla="*/ 2297049 w 3724275"/>
                <a:gd name="connsiteY1153" fmla="*/ 93345 h 628650"/>
                <a:gd name="connsiteX1154" fmla="*/ 2324291 w 3724275"/>
                <a:gd name="connsiteY1154" fmla="*/ 92869 h 628650"/>
                <a:gd name="connsiteX1155" fmla="*/ 2338578 w 3724275"/>
                <a:gd name="connsiteY1155" fmla="*/ 94107 h 628650"/>
                <a:gd name="connsiteX1156" fmla="*/ 2347436 w 3724275"/>
                <a:gd name="connsiteY1156" fmla="*/ 92393 h 628650"/>
                <a:gd name="connsiteX1157" fmla="*/ 2396871 w 3724275"/>
                <a:gd name="connsiteY1157" fmla="*/ 85249 h 628650"/>
                <a:gd name="connsiteX1158" fmla="*/ 2486501 w 3724275"/>
                <a:gd name="connsiteY1158" fmla="*/ 73343 h 628650"/>
                <a:gd name="connsiteX1159" fmla="*/ 2373440 w 3724275"/>
                <a:gd name="connsiteY1159" fmla="*/ 73247 h 628650"/>
                <a:gd name="connsiteX1160" fmla="*/ 2388775 w 3724275"/>
                <a:gd name="connsiteY1160" fmla="*/ 72200 h 628650"/>
                <a:gd name="connsiteX1161" fmla="*/ 2352008 w 3724275"/>
                <a:gd name="connsiteY1161" fmla="*/ 67628 h 628650"/>
                <a:gd name="connsiteX1162" fmla="*/ 2359914 w 3724275"/>
                <a:gd name="connsiteY1162" fmla="*/ 67247 h 628650"/>
                <a:gd name="connsiteX1163" fmla="*/ 2510409 w 3724275"/>
                <a:gd name="connsiteY1163" fmla="*/ 65342 h 628650"/>
                <a:gd name="connsiteX1164" fmla="*/ 2363915 w 3724275"/>
                <a:gd name="connsiteY1164" fmla="*/ 53435 h 628650"/>
                <a:gd name="connsiteX1165" fmla="*/ 2379250 w 3724275"/>
                <a:gd name="connsiteY1165" fmla="*/ 54769 h 628650"/>
                <a:gd name="connsiteX1166" fmla="*/ 2366105 w 3724275"/>
                <a:gd name="connsiteY1166" fmla="*/ 58198 h 628650"/>
                <a:gd name="connsiteX1167" fmla="*/ 2357628 w 3724275"/>
                <a:gd name="connsiteY1167" fmla="*/ 57055 h 628650"/>
                <a:gd name="connsiteX1168" fmla="*/ 2363915 w 3724275"/>
                <a:gd name="connsiteY1168" fmla="*/ 53435 h 628650"/>
                <a:gd name="connsiteX1169" fmla="*/ 2070259 w 3724275"/>
                <a:gd name="connsiteY1169" fmla="*/ 50578 h 628650"/>
                <a:gd name="connsiteX1170" fmla="*/ 2044256 w 3724275"/>
                <a:gd name="connsiteY1170" fmla="*/ 52197 h 628650"/>
                <a:gd name="connsiteX1171" fmla="*/ 2028444 w 3724275"/>
                <a:gd name="connsiteY1171" fmla="*/ 59245 h 628650"/>
                <a:gd name="connsiteX1172" fmla="*/ 2011204 w 3724275"/>
                <a:gd name="connsiteY1172" fmla="*/ 57150 h 628650"/>
                <a:gd name="connsiteX1173" fmla="*/ 2010728 w 3724275"/>
                <a:gd name="connsiteY1173" fmla="*/ 56198 h 628650"/>
                <a:gd name="connsiteX1174" fmla="*/ 2008442 w 3724275"/>
                <a:gd name="connsiteY1174" fmla="*/ 56674 h 628650"/>
                <a:gd name="connsiteX1175" fmla="*/ 1995678 w 3724275"/>
                <a:gd name="connsiteY1175" fmla="*/ 54102 h 628650"/>
                <a:gd name="connsiteX1176" fmla="*/ 2070259 w 3724275"/>
                <a:gd name="connsiteY1176" fmla="*/ 50578 h 628650"/>
                <a:gd name="connsiteX1177" fmla="*/ 1973485 w 3724275"/>
                <a:gd name="connsiteY1177" fmla="*/ 55817 h 628650"/>
                <a:gd name="connsiteX1178" fmla="*/ 1937957 w 3724275"/>
                <a:gd name="connsiteY1178" fmla="*/ 55817 h 628650"/>
                <a:gd name="connsiteX1179" fmla="*/ 1926908 w 3724275"/>
                <a:gd name="connsiteY1179" fmla="*/ 52864 h 628650"/>
                <a:gd name="connsiteX1180" fmla="*/ 1973485 w 3724275"/>
                <a:gd name="connsiteY1180" fmla="*/ 55817 h 628650"/>
                <a:gd name="connsiteX1181" fmla="*/ 1925193 w 3724275"/>
                <a:gd name="connsiteY1181" fmla="*/ 53245 h 628650"/>
                <a:gd name="connsiteX1182" fmla="*/ 1918145 w 3724275"/>
                <a:gd name="connsiteY1182" fmla="*/ 55912 h 628650"/>
                <a:gd name="connsiteX1183" fmla="*/ 1914239 w 3724275"/>
                <a:gd name="connsiteY1183" fmla="*/ 55912 h 628650"/>
                <a:gd name="connsiteX1184" fmla="*/ 1925193 w 3724275"/>
                <a:gd name="connsiteY1184" fmla="*/ 53245 h 628650"/>
                <a:gd name="connsiteX1185" fmla="*/ 1614107 w 3724275"/>
                <a:gd name="connsiteY1185" fmla="*/ 52007 h 628650"/>
                <a:gd name="connsiteX1186" fmla="*/ 1642491 w 3724275"/>
                <a:gd name="connsiteY1186" fmla="*/ 52388 h 628650"/>
                <a:gd name="connsiteX1187" fmla="*/ 1639538 w 3724275"/>
                <a:gd name="connsiteY1187" fmla="*/ 62294 h 628650"/>
                <a:gd name="connsiteX1188" fmla="*/ 1537907 w 3724275"/>
                <a:gd name="connsiteY1188" fmla="*/ 60674 h 628650"/>
                <a:gd name="connsiteX1189" fmla="*/ 1554671 w 3724275"/>
                <a:gd name="connsiteY1189" fmla="*/ 54864 h 628650"/>
                <a:gd name="connsiteX1190" fmla="*/ 1589532 w 3724275"/>
                <a:gd name="connsiteY1190" fmla="*/ 52388 h 628650"/>
                <a:gd name="connsiteX1191" fmla="*/ 1614107 w 3724275"/>
                <a:gd name="connsiteY1191" fmla="*/ 52007 h 628650"/>
                <a:gd name="connsiteX1192" fmla="*/ 1024033 w 3724275"/>
                <a:gd name="connsiteY1192" fmla="*/ 19431 h 628650"/>
                <a:gd name="connsiteX1193" fmla="*/ 1099757 w 3724275"/>
                <a:gd name="connsiteY1193" fmla="*/ 20098 h 628650"/>
                <a:gd name="connsiteX1194" fmla="*/ 1098233 w 3724275"/>
                <a:gd name="connsiteY1194" fmla="*/ 24860 h 628650"/>
                <a:gd name="connsiteX1195" fmla="*/ 1023557 w 3724275"/>
                <a:gd name="connsiteY1195" fmla="*/ 22098 h 628650"/>
                <a:gd name="connsiteX1196" fmla="*/ 1024033 w 3724275"/>
                <a:gd name="connsiteY1196" fmla="*/ 19431 h 628650"/>
                <a:gd name="connsiteX1197" fmla="*/ 536448 w 3724275"/>
                <a:gd name="connsiteY1197" fmla="*/ 19907 h 628650"/>
                <a:gd name="connsiteX1198" fmla="*/ 535400 w 3724275"/>
                <a:gd name="connsiteY1198" fmla="*/ 24479 h 628650"/>
                <a:gd name="connsiteX1199" fmla="*/ 523780 w 3724275"/>
                <a:gd name="connsiteY1199" fmla="*/ 24194 h 628650"/>
                <a:gd name="connsiteX1200" fmla="*/ 513017 w 3724275"/>
                <a:gd name="connsiteY1200" fmla="*/ 21146 h 628650"/>
                <a:gd name="connsiteX1201" fmla="*/ 536448 w 3724275"/>
                <a:gd name="connsiteY1201" fmla="*/ 19907 h 628650"/>
                <a:gd name="connsiteX1202" fmla="*/ 102394 w 3724275"/>
                <a:gd name="connsiteY1202" fmla="*/ 34766 h 628650"/>
                <a:gd name="connsiteX1203" fmla="*/ 104013 w 3724275"/>
                <a:gd name="connsiteY1203" fmla="*/ 36957 h 628650"/>
                <a:gd name="connsiteX1204" fmla="*/ 98679 w 3724275"/>
                <a:gd name="connsiteY1204" fmla="*/ 37814 h 628650"/>
                <a:gd name="connsiteX1205" fmla="*/ 96869 w 3724275"/>
                <a:gd name="connsiteY1205" fmla="*/ 35147 h 628650"/>
                <a:gd name="connsiteX1206" fmla="*/ 102394 w 3724275"/>
                <a:gd name="connsiteY1206" fmla="*/ 34766 h 628650"/>
                <a:gd name="connsiteX1207" fmla="*/ 60008 w 3724275"/>
                <a:gd name="connsiteY1207" fmla="*/ 230791 h 628650"/>
                <a:gd name="connsiteX1208" fmla="*/ 57626 w 3724275"/>
                <a:gd name="connsiteY1208" fmla="*/ 232410 h 628650"/>
                <a:gd name="connsiteX1209" fmla="*/ 55055 w 3724275"/>
                <a:gd name="connsiteY1209" fmla="*/ 232601 h 628650"/>
                <a:gd name="connsiteX1210" fmla="*/ 48292 w 3724275"/>
                <a:gd name="connsiteY1210" fmla="*/ 232981 h 628650"/>
                <a:gd name="connsiteX1211" fmla="*/ 44768 w 3724275"/>
                <a:gd name="connsiteY1211" fmla="*/ 229362 h 628650"/>
                <a:gd name="connsiteX1212" fmla="*/ 50673 w 3724275"/>
                <a:gd name="connsiteY1212" fmla="*/ 228505 h 628650"/>
                <a:gd name="connsiteX1213" fmla="*/ 60008 w 3724275"/>
                <a:gd name="connsiteY1213" fmla="*/ 230791 h 628650"/>
                <a:gd name="connsiteX1214" fmla="*/ 50387 w 3724275"/>
                <a:gd name="connsiteY1214" fmla="*/ 236982 h 628650"/>
                <a:gd name="connsiteX1215" fmla="*/ 51054 w 3724275"/>
                <a:gd name="connsiteY1215" fmla="*/ 237077 h 628650"/>
                <a:gd name="connsiteX1216" fmla="*/ 50768 w 3724275"/>
                <a:gd name="connsiteY1216" fmla="*/ 237268 h 628650"/>
                <a:gd name="connsiteX1217" fmla="*/ 50387 w 3724275"/>
                <a:gd name="connsiteY1217" fmla="*/ 236982 h 628650"/>
                <a:gd name="connsiteX1218" fmla="*/ 2137124 w 3724275"/>
                <a:gd name="connsiteY1218" fmla="*/ 597503 h 628650"/>
                <a:gd name="connsiteX1219" fmla="*/ 2117503 w 3724275"/>
                <a:gd name="connsiteY1219" fmla="*/ 595789 h 628650"/>
                <a:gd name="connsiteX1220" fmla="*/ 2117789 w 3724275"/>
                <a:gd name="connsiteY1220" fmla="*/ 592741 h 628650"/>
                <a:gd name="connsiteX1221" fmla="*/ 2137315 w 3724275"/>
                <a:gd name="connsiteY1221" fmla="*/ 593979 h 628650"/>
                <a:gd name="connsiteX1222" fmla="*/ 2137124 w 3724275"/>
                <a:gd name="connsiteY1222" fmla="*/ 597503 h 628650"/>
                <a:gd name="connsiteX1223" fmla="*/ 2179415 w 3724275"/>
                <a:gd name="connsiteY1223" fmla="*/ 580549 h 628650"/>
                <a:gd name="connsiteX1224" fmla="*/ 2183892 w 3724275"/>
                <a:gd name="connsiteY1224" fmla="*/ 580549 h 628650"/>
                <a:gd name="connsiteX1225" fmla="*/ 2180749 w 3724275"/>
                <a:gd name="connsiteY1225" fmla="*/ 581120 h 628650"/>
                <a:gd name="connsiteX1226" fmla="*/ 2179415 w 3724275"/>
                <a:gd name="connsiteY1226" fmla="*/ 580549 h 628650"/>
                <a:gd name="connsiteX1227" fmla="*/ 2181511 w 3724275"/>
                <a:gd name="connsiteY1227" fmla="*/ 593884 h 628650"/>
                <a:gd name="connsiteX1228" fmla="*/ 2195798 w 3724275"/>
                <a:gd name="connsiteY1228" fmla="*/ 593503 h 628650"/>
                <a:gd name="connsiteX1229" fmla="*/ 2181511 w 3724275"/>
                <a:gd name="connsiteY1229" fmla="*/ 593884 h 628650"/>
                <a:gd name="connsiteX1230" fmla="*/ 2350199 w 3724275"/>
                <a:gd name="connsiteY1230" fmla="*/ 582644 h 628650"/>
                <a:gd name="connsiteX1231" fmla="*/ 2262950 w 3724275"/>
                <a:gd name="connsiteY1231" fmla="*/ 581597 h 628650"/>
                <a:gd name="connsiteX1232" fmla="*/ 2243709 w 3724275"/>
                <a:gd name="connsiteY1232" fmla="*/ 580644 h 628650"/>
                <a:gd name="connsiteX1233" fmla="*/ 2389346 w 3724275"/>
                <a:gd name="connsiteY1233" fmla="*/ 580644 h 628650"/>
                <a:gd name="connsiteX1234" fmla="*/ 2376964 w 3724275"/>
                <a:gd name="connsiteY1234" fmla="*/ 583597 h 628650"/>
                <a:gd name="connsiteX1235" fmla="*/ 2350199 w 3724275"/>
                <a:gd name="connsiteY1235" fmla="*/ 582644 h 628650"/>
                <a:gd name="connsiteX1236" fmla="*/ 2370487 w 3724275"/>
                <a:gd name="connsiteY1236" fmla="*/ 598932 h 628650"/>
                <a:gd name="connsiteX1237" fmla="*/ 2397633 w 3724275"/>
                <a:gd name="connsiteY1237" fmla="*/ 595217 h 628650"/>
                <a:gd name="connsiteX1238" fmla="*/ 2370487 w 3724275"/>
                <a:gd name="connsiteY1238" fmla="*/ 598932 h 628650"/>
                <a:gd name="connsiteX1239" fmla="*/ 2418398 w 3724275"/>
                <a:gd name="connsiteY1239" fmla="*/ 580549 h 628650"/>
                <a:gd name="connsiteX1240" fmla="*/ 2446973 w 3724275"/>
                <a:gd name="connsiteY1240" fmla="*/ 580549 h 628650"/>
                <a:gd name="connsiteX1241" fmla="*/ 2430685 w 3724275"/>
                <a:gd name="connsiteY1241" fmla="*/ 581311 h 628650"/>
                <a:gd name="connsiteX1242" fmla="*/ 2418398 w 3724275"/>
                <a:gd name="connsiteY1242" fmla="*/ 580549 h 628650"/>
                <a:gd name="connsiteX1243" fmla="*/ 2782729 w 3724275"/>
                <a:gd name="connsiteY1243" fmla="*/ 510921 h 628650"/>
                <a:gd name="connsiteX1244" fmla="*/ 2782729 w 3724275"/>
                <a:gd name="connsiteY1244" fmla="*/ 500634 h 628650"/>
                <a:gd name="connsiteX1245" fmla="*/ 2789206 w 3724275"/>
                <a:gd name="connsiteY1245" fmla="*/ 500825 h 628650"/>
                <a:gd name="connsiteX1246" fmla="*/ 2805684 w 3724275"/>
                <a:gd name="connsiteY1246" fmla="*/ 504730 h 628650"/>
                <a:gd name="connsiteX1247" fmla="*/ 2782729 w 3724275"/>
                <a:gd name="connsiteY1247" fmla="*/ 510921 h 628650"/>
                <a:gd name="connsiteX1248" fmla="*/ 3088767 w 3724275"/>
                <a:gd name="connsiteY1248" fmla="*/ 364712 h 628650"/>
                <a:gd name="connsiteX1249" fmla="*/ 2999804 w 3724275"/>
                <a:gd name="connsiteY1249" fmla="*/ 362045 h 628650"/>
                <a:gd name="connsiteX1250" fmla="*/ 2978087 w 3724275"/>
                <a:gd name="connsiteY1250" fmla="*/ 360140 h 628650"/>
                <a:gd name="connsiteX1251" fmla="*/ 2971514 w 3724275"/>
                <a:gd name="connsiteY1251" fmla="*/ 359283 h 628650"/>
                <a:gd name="connsiteX1252" fmla="*/ 2865787 w 3724275"/>
                <a:gd name="connsiteY1252" fmla="*/ 357854 h 628650"/>
                <a:gd name="connsiteX1253" fmla="*/ 2783872 w 3724275"/>
                <a:gd name="connsiteY1253" fmla="*/ 358235 h 628650"/>
                <a:gd name="connsiteX1254" fmla="*/ 2782729 w 3724275"/>
                <a:gd name="connsiteY1254" fmla="*/ 358235 h 628650"/>
                <a:gd name="connsiteX1255" fmla="*/ 2782729 w 3724275"/>
                <a:gd name="connsiteY1255" fmla="*/ 347663 h 628650"/>
                <a:gd name="connsiteX1256" fmla="*/ 2844451 w 3724275"/>
                <a:gd name="connsiteY1256" fmla="*/ 348425 h 628650"/>
                <a:gd name="connsiteX1257" fmla="*/ 2958751 w 3724275"/>
                <a:gd name="connsiteY1257" fmla="*/ 352425 h 628650"/>
                <a:gd name="connsiteX1258" fmla="*/ 3103531 w 3724275"/>
                <a:gd name="connsiteY1258" fmla="*/ 356521 h 628650"/>
                <a:gd name="connsiteX1259" fmla="*/ 3136297 w 3724275"/>
                <a:gd name="connsiteY1259" fmla="*/ 358807 h 628650"/>
                <a:gd name="connsiteX1260" fmla="*/ 3136487 w 3724275"/>
                <a:gd name="connsiteY1260" fmla="*/ 362141 h 628650"/>
                <a:gd name="connsiteX1261" fmla="*/ 3088767 w 3724275"/>
                <a:gd name="connsiteY1261" fmla="*/ 364712 h 628650"/>
                <a:gd name="connsiteX1262" fmla="*/ 3340513 w 3724275"/>
                <a:gd name="connsiteY1262" fmla="*/ 237268 h 628650"/>
                <a:gd name="connsiteX1263" fmla="*/ 3347371 w 3724275"/>
                <a:gd name="connsiteY1263" fmla="*/ 237458 h 628650"/>
                <a:gd name="connsiteX1264" fmla="*/ 3342418 w 3724275"/>
                <a:gd name="connsiteY1264" fmla="*/ 235172 h 628650"/>
                <a:gd name="connsiteX1265" fmla="*/ 3347657 w 3724275"/>
                <a:gd name="connsiteY1265" fmla="*/ 235458 h 628650"/>
                <a:gd name="connsiteX1266" fmla="*/ 3370231 w 3724275"/>
                <a:gd name="connsiteY1266" fmla="*/ 239268 h 628650"/>
                <a:gd name="connsiteX1267" fmla="*/ 3400139 w 3724275"/>
                <a:gd name="connsiteY1267" fmla="*/ 247079 h 628650"/>
                <a:gd name="connsiteX1268" fmla="*/ 3399091 w 3724275"/>
                <a:gd name="connsiteY1268" fmla="*/ 249746 h 628650"/>
                <a:gd name="connsiteX1269" fmla="*/ 3340322 w 3724275"/>
                <a:gd name="connsiteY1269" fmla="*/ 237554 h 628650"/>
                <a:gd name="connsiteX1270" fmla="*/ 3340513 w 3724275"/>
                <a:gd name="connsiteY1270" fmla="*/ 237268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</a:cxnLst>
              <a:rect l="l" t="t" r="r" b="b"/>
              <a:pathLst>
                <a:path w="3724275" h="628650">
                  <a:moveTo>
                    <a:pt x="3631121" y="362807"/>
                  </a:moveTo>
                  <a:cubicBezTo>
                    <a:pt x="3655409" y="362331"/>
                    <a:pt x="3677412" y="359093"/>
                    <a:pt x="3697891" y="350330"/>
                  </a:cubicBezTo>
                  <a:cubicBezTo>
                    <a:pt x="3694938" y="348996"/>
                    <a:pt x="3691985" y="348329"/>
                    <a:pt x="3689128" y="348425"/>
                  </a:cubicBezTo>
                  <a:cubicBezTo>
                    <a:pt x="3677888" y="348901"/>
                    <a:pt x="3666744" y="349758"/>
                    <a:pt x="3655600" y="350234"/>
                  </a:cubicBezTo>
                  <a:cubicBezTo>
                    <a:pt x="3648837" y="350520"/>
                    <a:pt x="3641979" y="350330"/>
                    <a:pt x="3637693" y="342424"/>
                  </a:cubicBezTo>
                  <a:cubicBezTo>
                    <a:pt x="3668554" y="334804"/>
                    <a:pt x="3702082" y="336042"/>
                    <a:pt x="3730562" y="323755"/>
                  </a:cubicBezTo>
                  <a:cubicBezTo>
                    <a:pt x="3727895" y="322898"/>
                    <a:pt x="3725323" y="322612"/>
                    <a:pt x="3722751" y="322802"/>
                  </a:cubicBezTo>
                  <a:cubicBezTo>
                    <a:pt x="3699510" y="324517"/>
                    <a:pt x="3676269" y="326517"/>
                    <a:pt x="3653028" y="327946"/>
                  </a:cubicBezTo>
                  <a:cubicBezTo>
                    <a:pt x="3645789" y="328327"/>
                    <a:pt x="3638645" y="328422"/>
                    <a:pt x="3631597" y="327946"/>
                  </a:cubicBezTo>
                  <a:cubicBezTo>
                    <a:pt x="3630263" y="326708"/>
                    <a:pt x="3628739" y="325374"/>
                    <a:pt x="3626739" y="324136"/>
                  </a:cubicBezTo>
                  <a:cubicBezTo>
                    <a:pt x="3624358" y="322612"/>
                    <a:pt x="3622262" y="320993"/>
                    <a:pt x="3619786" y="319088"/>
                  </a:cubicBezTo>
                  <a:cubicBezTo>
                    <a:pt x="3628739" y="318802"/>
                    <a:pt x="3637598" y="318040"/>
                    <a:pt x="3646361" y="316325"/>
                  </a:cubicBezTo>
                  <a:cubicBezTo>
                    <a:pt x="3641122" y="314992"/>
                    <a:pt x="3635883" y="313563"/>
                    <a:pt x="3630549" y="312325"/>
                  </a:cubicBezTo>
                  <a:cubicBezTo>
                    <a:pt x="3632835" y="311753"/>
                    <a:pt x="3635121" y="311182"/>
                    <a:pt x="3637503" y="310515"/>
                  </a:cubicBezTo>
                  <a:cubicBezTo>
                    <a:pt x="3637407" y="309086"/>
                    <a:pt x="3637216" y="307753"/>
                    <a:pt x="3637121" y="306419"/>
                  </a:cubicBezTo>
                  <a:cubicBezTo>
                    <a:pt x="3639122" y="306229"/>
                    <a:pt x="3641122" y="306038"/>
                    <a:pt x="3643408" y="305753"/>
                  </a:cubicBezTo>
                  <a:cubicBezTo>
                    <a:pt x="3641217" y="305181"/>
                    <a:pt x="3639026" y="304800"/>
                    <a:pt x="3636931" y="304419"/>
                  </a:cubicBezTo>
                  <a:cubicBezTo>
                    <a:pt x="3636740" y="302609"/>
                    <a:pt x="3636645" y="300895"/>
                    <a:pt x="3636455" y="299276"/>
                  </a:cubicBezTo>
                  <a:cubicBezTo>
                    <a:pt x="3648456" y="299752"/>
                    <a:pt x="3660362" y="299942"/>
                    <a:pt x="3672078" y="298418"/>
                  </a:cubicBezTo>
                  <a:cubicBezTo>
                    <a:pt x="3667697" y="297085"/>
                    <a:pt x="3663410" y="297085"/>
                    <a:pt x="3659124" y="296799"/>
                  </a:cubicBezTo>
                  <a:cubicBezTo>
                    <a:pt x="3651885" y="296228"/>
                    <a:pt x="3643408" y="297085"/>
                    <a:pt x="3637788" y="294323"/>
                  </a:cubicBezTo>
                  <a:cubicBezTo>
                    <a:pt x="3628549" y="289751"/>
                    <a:pt x="3618453" y="289179"/>
                    <a:pt x="3608546" y="288227"/>
                  </a:cubicBezTo>
                  <a:cubicBezTo>
                    <a:pt x="3608546" y="288131"/>
                    <a:pt x="3608641" y="288131"/>
                    <a:pt x="3608641" y="288036"/>
                  </a:cubicBezTo>
                  <a:cubicBezTo>
                    <a:pt x="3617786" y="288893"/>
                    <a:pt x="3626834" y="289751"/>
                    <a:pt x="3637312" y="290703"/>
                  </a:cubicBezTo>
                  <a:cubicBezTo>
                    <a:pt x="3638074" y="287465"/>
                    <a:pt x="3638741" y="284798"/>
                    <a:pt x="3639407" y="282226"/>
                  </a:cubicBezTo>
                  <a:cubicBezTo>
                    <a:pt x="3649028" y="282416"/>
                    <a:pt x="3658743" y="282512"/>
                    <a:pt x="3668268" y="282035"/>
                  </a:cubicBezTo>
                  <a:cubicBezTo>
                    <a:pt x="3688271" y="281178"/>
                    <a:pt x="3708940" y="282131"/>
                    <a:pt x="3727895" y="275558"/>
                  </a:cubicBezTo>
                  <a:cubicBezTo>
                    <a:pt x="3717322" y="274606"/>
                    <a:pt x="3707035" y="275939"/>
                    <a:pt x="3696748" y="276320"/>
                  </a:cubicBezTo>
                  <a:cubicBezTo>
                    <a:pt x="3686651" y="276701"/>
                    <a:pt x="3676555" y="276130"/>
                    <a:pt x="3666458" y="276035"/>
                  </a:cubicBezTo>
                  <a:cubicBezTo>
                    <a:pt x="3655981" y="275939"/>
                    <a:pt x="3645694" y="277559"/>
                    <a:pt x="3635216" y="273368"/>
                  </a:cubicBezTo>
                  <a:cubicBezTo>
                    <a:pt x="3626453" y="269843"/>
                    <a:pt x="3614261" y="270605"/>
                    <a:pt x="3606927" y="266129"/>
                  </a:cubicBezTo>
                  <a:cubicBezTo>
                    <a:pt x="3606832" y="266033"/>
                    <a:pt x="3606737" y="266033"/>
                    <a:pt x="3606641" y="265938"/>
                  </a:cubicBezTo>
                  <a:cubicBezTo>
                    <a:pt x="3619310" y="266605"/>
                    <a:pt x="3631978" y="267367"/>
                    <a:pt x="3644741" y="268034"/>
                  </a:cubicBezTo>
                  <a:cubicBezTo>
                    <a:pt x="3642836" y="257175"/>
                    <a:pt x="3632930" y="252698"/>
                    <a:pt x="3619214" y="250603"/>
                  </a:cubicBezTo>
                  <a:cubicBezTo>
                    <a:pt x="3614547" y="249269"/>
                    <a:pt x="3610070" y="248031"/>
                    <a:pt x="3605784" y="246602"/>
                  </a:cubicBezTo>
                  <a:cubicBezTo>
                    <a:pt x="3605974" y="246221"/>
                    <a:pt x="3606165" y="245840"/>
                    <a:pt x="3606451" y="245364"/>
                  </a:cubicBezTo>
                  <a:cubicBezTo>
                    <a:pt x="3619595" y="246031"/>
                    <a:pt x="3632740" y="246698"/>
                    <a:pt x="3645218" y="247269"/>
                  </a:cubicBezTo>
                  <a:cubicBezTo>
                    <a:pt x="3651218" y="237839"/>
                    <a:pt x="3638360" y="236315"/>
                    <a:pt x="3631883" y="231458"/>
                  </a:cubicBezTo>
                  <a:cubicBezTo>
                    <a:pt x="3636836" y="230315"/>
                    <a:pt x="3640646" y="229362"/>
                    <a:pt x="3645694" y="228219"/>
                  </a:cubicBezTo>
                  <a:cubicBezTo>
                    <a:pt x="3639503" y="225457"/>
                    <a:pt x="3634931" y="223456"/>
                    <a:pt x="3630359" y="221361"/>
                  </a:cubicBezTo>
                  <a:cubicBezTo>
                    <a:pt x="3630740" y="220790"/>
                    <a:pt x="3631216" y="220218"/>
                    <a:pt x="3631597" y="219647"/>
                  </a:cubicBezTo>
                  <a:cubicBezTo>
                    <a:pt x="3638169" y="220790"/>
                    <a:pt x="3644837" y="221837"/>
                    <a:pt x="3655600" y="223742"/>
                  </a:cubicBezTo>
                  <a:cubicBezTo>
                    <a:pt x="3650361" y="219266"/>
                    <a:pt x="3647885" y="217075"/>
                    <a:pt x="3644741" y="214313"/>
                  </a:cubicBezTo>
                  <a:cubicBezTo>
                    <a:pt x="3649695" y="214694"/>
                    <a:pt x="3653981" y="214884"/>
                    <a:pt x="3658172" y="215170"/>
                  </a:cubicBezTo>
                  <a:cubicBezTo>
                    <a:pt x="3658648" y="214408"/>
                    <a:pt x="3659124" y="213741"/>
                    <a:pt x="3659600" y="212979"/>
                  </a:cubicBezTo>
                  <a:cubicBezTo>
                    <a:pt x="3646551" y="208026"/>
                    <a:pt x="3634359" y="201359"/>
                    <a:pt x="3620167" y="198596"/>
                  </a:cubicBezTo>
                  <a:cubicBezTo>
                    <a:pt x="3593973" y="193453"/>
                    <a:pt x="3566827" y="190310"/>
                    <a:pt x="3539871" y="186881"/>
                  </a:cubicBezTo>
                  <a:cubicBezTo>
                    <a:pt x="3521012" y="184499"/>
                    <a:pt x="3504914" y="177546"/>
                    <a:pt x="3487103" y="174212"/>
                  </a:cubicBezTo>
                  <a:cubicBezTo>
                    <a:pt x="3472053" y="171355"/>
                    <a:pt x="3456241" y="170498"/>
                    <a:pt x="3440430" y="169259"/>
                  </a:cubicBezTo>
                  <a:cubicBezTo>
                    <a:pt x="3438811" y="168402"/>
                    <a:pt x="3437096" y="167545"/>
                    <a:pt x="3435477" y="166688"/>
                  </a:cubicBezTo>
                  <a:cubicBezTo>
                    <a:pt x="3433858" y="167164"/>
                    <a:pt x="3432143" y="167545"/>
                    <a:pt x="3430524" y="168021"/>
                  </a:cubicBezTo>
                  <a:cubicBezTo>
                    <a:pt x="3430810" y="168212"/>
                    <a:pt x="3431191" y="168307"/>
                    <a:pt x="3431477" y="168497"/>
                  </a:cubicBezTo>
                  <a:cubicBezTo>
                    <a:pt x="3427381" y="168116"/>
                    <a:pt x="3423380" y="167735"/>
                    <a:pt x="3419285" y="167259"/>
                  </a:cubicBezTo>
                  <a:cubicBezTo>
                    <a:pt x="3413855" y="166592"/>
                    <a:pt x="3408426" y="166306"/>
                    <a:pt x="3403092" y="166116"/>
                  </a:cubicBezTo>
                  <a:cubicBezTo>
                    <a:pt x="3385471" y="162497"/>
                    <a:pt x="3371660" y="164687"/>
                    <a:pt x="3358706" y="168402"/>
                  </a:cubicBezTo>
                  <a:cubicBezTo>
                    <a:pt x="3347180" y="169355"/>
                    <a:pt x="3335560" y="170117"/>
                    <a:pt x="3323558" y="169736"/>
                  </a:cubicBezTo>
                  <a:cubicBezTo>
                    <a:pt x="3332988" y="180404"/>
                    <a:pt x="3349276" y="173165"/>
                    <a:pt x="3360896" y="177070"/>
                  </a:cubicBezTo>
                  <a:cubicBezTo>
                    <a:pt x="3371755" y="180689"/>
                    <a:pt x="3387281" y="175641"/>
                    <a:pt x="3400997" y="181261"/>
                  </a:cubicBezTo>
                  <a:cubicBezTo>
                    <a:pt x="3390710" y="188405"/>
                    <a:pt x="3376327" y="191262"/>
                    <a:pt x="3366992" y="187928"/>
                  </a:cubicBezTo>
                  <a:cubicBezTo>
                    <a:pt x="3353181" y="183071"/>
                    <a:pt x="3341084" y="188881"/>
                    <a:pt x="3328607" y="186404"/>
                  </a:cubicBezTo>
                  <a:cubicBezTo>
                    <a:pt x="3333941" y="191929"/>
                    <a:pt x="3346037" y="189738"/>
                    <a:pt x="3353467" y="192691"/>
                  </a:cubicBezTo>
                  <a:cubicBezTo>
                    <a:pt x="3347752" y="193167"/>
                    <a:pt x="3342037" y="193739"/>
                    <a:pt x="3336512" y="194310"/>
                  </a:cubicBezTo>
                  <a:cubicBezTo>
                    <a:pt x="3336417" y="194310"/>
                    <a:pt x="3336893" y="195453"/>
                    <a:pt x="3337370" y="196025"/>
                  </a:cubicBezTo>
                  <a:cubicBezTo>
                    <a:pt x="3333274" y="195263"/>
                    <a:pt x="3329749" y="197168"/>
                    <a:pt x="3326321" y="199168"/>
                  </a:cubicBezTo>
                  <a:cubicBezTo>
                    <a:pt x="3332131" y="198977"/>
                    <a:pt x="3337846" y="198977"/>
                    <a:pt x="3343561" y="198882"/>
                  </a:cubicBezTo>
                  <a:cubicBezTo>
                    <a:pt x="3341941" y="197644"/>
                    <a:pt x="3340322" y="196882"/>
                    <a:pt x="3338894" y="196406"/>
                  </a:cubicBezTo>
                  <a:cubicBezTo>
                    <a:pt x="3344132" y="196310"/>
                    <a:pt x="3349371" y="196120"/>
                    <a:pt x="3354610" y="195929"/>
                  </a:cubicBezTo>
                  <a:cubicBezTo>
                    <a:pt x="3354324" y="194881"/>
                    <a:pt x="3354038" y="193834"/>
                    <a:pt x="3353753" y="192786"/>
                  </a:cubicBezTo>
                  <a:cubicBezTo>
                    <a:pt x="3356896" y="194119"/>
                    <a:pt x="3359277" y="196215"/>
                    <a:pt x="3359753" y="200501"/>
                  </a:cubicBezTo>
                  <a:cubicBezTo>
                    <a:pt x="3375565" y="193167"/>
                    <a:pt x="3388233" y="208407"/>
                    <a:pt x="3399091" y="201263"/>
                  </a:cubicBezTo>
                  <a:cubicBezTo>
                    <a:pt x="3412427" y="202978"/>
                    <a:pt x="3422428" y="204883"/>
                    <a:pt x="3432620" y="205550"/>
                  </a:cubicBezTo>
                  <a:cubicBezTo>
                    <a:pt x="3446907" y="206502"/>
                    <a:pt x="3461290" y="206502"/>
                    <a:pt x="3475578" y="206883"/>
                  </a:cubicBezTo>
                  <a:cubicBezTo>
                    <a:pt x="3475768" y="208121"/>
                    <a:pt x="3475958" y="209360"/>
                    <a:pt x="3476149" y="210598"/>
                  </a:cubicBezTo>
                  <a:cubicBezTo>
                    <a:pt x="3475768" y="210693"/>
                    <a:pt x="3475387" y="210693"/>
                    <a:pt x="3474911" y="210788"/>
                  </a:cubicBezTo>
                  <a:cubicBezTo>
                    <a:pt x="3461480" y="210788"/>
                    <a:pt x="3448145" y="210788"/>
                    <a:pt x="3434715" y="210884"/>
                  </a:cubicBezTo>
                  <a:cubicBezTo>
                    <a:pt x="3431000" y="210598"/>
                    <a:pt x="3427286" y="210312"/>
                    <a:pt x="3423571" y="210122"/>
                  </a:cubicBezTo>
                  <a:cubicBezTo>
                    <a:pt x="3422428" y="210026"/>
                    <a:pt x="3421190" y="210026"/>
                    <a:pt x="3420047" y="210026"/>
                  </a:cubicBezTo>
                  <a:cubicBezTo>
                    <a:pt x="3410522" y="208407"/>
                    <a:pt x="3401092" y="206883"/>
                    <a:pt x="3391567" y="205359"/>
                  </a:cubicBezTo>
                  <a:cubicBezTo>
                    <a:pt x="3385661" y="204406"/>
                    <a:pt x="3379661" y="203835"/>
                    <a:pt x="3373660" y="202978"/>
                  </a:cubicBezTo>
                  <a:cubicBezTo>
                    <a:pt x="3373565" y="203644"/>
                    <a:pt x="3373565" y="204311"/>
                    <a:pt x="3373470" y="204978"/>
                  </a:cubicBezTo>
                  <a:cubicBezTo>
                    <a:pt x="3377851" y="206788"/>
                    <a:pt x="3382328" y="208598"/>
                    <a:pt x="3386804" y="210407"/>
                  </a:cubicBezTo>
                  <a:cubicBezTo>
                    <a:pt x="3384328" y="211360"/>
                    <a:pt x="3383280" y="213265"/>
                    <a:pt x="3384709" y="216503"/>
                  </a:cubicBezTo>
                  <a:cubicBezTo>
                    <a:pt x="3386899" y="215837"/>
                    <a:pt x="3388900" y="215456"/>
                    <a:pt x="3390995" y="215075"/>
                  </a:cubicBezTo>
                  <a:cubicBezTo>
                    <a:pt x="3390614" y="217456"/>
                    <a:pt x="3390233" y="219742"/>
                    <a:pt x="3389757" y="222885"/>
                  </a:cubicBezTo>
                  <a:cubicBezTo>
                    <a:pt x="3400997" y="223266"/>
                    <a:pt x="3412427" y="225743"/>
                    <a:pt x="3421571" y="223171"/>
                  </a:cubicBezTo>
                  <a:cubicBezTo>
                    <a:pt x="3429667" y="220980"/>
                    <a:pt x="3435477" y="222885"/>
                    <a:pt x="3442240" y="223933"/>
                  </a:cubicBezTo>
                  <a:cubicBezTo>
                    <a:pt x="3442907" y="224028"/>
                    <a:pt x="3443288" y="225266"/>
                    <a:pt x="3444335" y="226505"/>
                  </a:cubicBezTo>
                  <a:cubicBezTo>
                    <a:pt x="3439859" y="226600"/>
                    <a:pt x="3435858" y="226600"/>
                    <a:pt x="3431572" y="226695"/>
                  </a:cubicBezTo>
                  <a:cubicBezTo>
                    <a:pt x="3431477" y="228410"/>
                    <a:pt x="3431477" y="229838"/>
                    <a:pt x="3431381" y="231458"/>
                  </a:cubicBezTo>
                  <a:cubicBezTo>
                    <a:pt x="3431191" y="231458"/>
                    <a:pt x="3431096" y="231458"/>
                    <a:pt x="3430905" y="231458"/>
                  </a:cubicBezTo>
                  <a:cubicBezTo>
                    <a:pt x="3423952" y="231172"/>
                    <a:pt x="3416999" y="231172"/>
                    <a:pt x="3410045" y="231267"/>
                  </a:cubicBezTo>
                  <a:cubicBezTo>
                    <a:pt x="3396329" y="228981"/>
                    <a:pt x="3382709" y="227076"/>
                    <a:pt x="3374612" y="214122"/>
                  </a:cubicBezTo>
                  <a:cubicBezTo>
                    <a:pt x="3371183" y="217932"/>
                    <a:pt x="3368993" y="220409"/>
                    <a:pt x="3365564" y="224123"/>
                  </a:cubicBezTo>
                  <a:cubicBezTo>
                    <a:pt x="3360325" y="220790"/>
                    <a:pt x="3355943" y="217551"/>
                    <a:pt x="3351086" y="215075"/>
                  </a:cubicBezTo>
                  <a:cubicBezTo>
                    <a:pt x="3350800" y="214979"/>
                    <a:pt x="3350609" y="214789"/>
                    <a:pt x="3350324" y="214694"/>
                  </a:cubicBezTo>
                  <a:cubicBezTo>
                    <a:pt x="3352895" y="214503"/>
                    <a:pt x="3355467" y="214217"/>
                    <a:pt x="3358039" y="214122"/>
                  </a:cubicBezTo>
                  <a:cubicBezTo>
                    <a:pt x="3357848" y="213169"/>
                    <a:pt x="3357658" y="212217"/>
                    <a:pt x="3357467" y="211265"/>
                  </a:cubicBezTo>
                  <a:cubicBezTo>
                    <a:pt x="3352133" y="211265"/>
                    <a:pt x="3346799" y="211265"/>
                    <a:pt x="3341370" y="211265"/>
                  </a:cubicBezTo>
                  <a:cubicBezTo>
                    <a:pt x="3340227" y="211074"/>
                    <a:pt x="3338989" y="210884"/>
                    <a:pt x="3337941" y="210979"/>
                  </a:cubicBezTo>
                  <a:cubicBezTo>
                    <a:pt x="3336989" y="211074"/>
                    <a:pt x="3336036" y="211169"/>
                    <a:pt x="3335084" y="211265"/>
                  </a:cubicBezTo>
                  <a:cubicBezTo>
                    <a:pt x="3328797" y="211265"/>
                    <a:pt x="3322606" y="211265"/>
                    <a:pt x="3316320" y="211265"/>
                  </a:cubicBezTo>
                  <a:cubicBezTo>
                    <a:pt x="3308890" y="210503"/>
                    <a:pt x="3301651" y="208598"/>
                    <a:pt x="3294698" y="204883"/>
                  </a:cubicBezTo>
                  <a:cubicBezTo>
                    <a:pt x="3292697" y="203835"/>
                    <a:pt x="3288697" y="203454"/>
                    <a:pt x="3286887" y="204311"/>
                  </a:cubicBezTo>
                  <a:cubicBezTo>
                    <a:pt x="3277648" y="208693"/>
                    <a:pt x="3268504" y="205931"/>
                    <a:pt x="3259170" y="204597"/>
                  </a:cubicBezTo>
                  <a:cubicBezTo>
                    <a:pt x="3257264" y="204311"/>
                    <a:pt x="3255264" y="204216"/>
                    <a:pt x="3253359" y="204121"/>
                  </a:cubicBezTo>
                  <a:cubicBezTo>
                    <a:pt x="3301365" y="199454"/>
                    <a:pt x="3300984" y="198311"/>
                    <a:pt x="3294507" y="180213"/>
                  </a:cubicBezTo>
                  <a:cubicBezTo>
                    <a:pt x="3300698" y="175641"/>
                    <a:pt x="3322701" y="174593"/>
                    <a:pt x="3316320" y="167354"/>
                  </a:cubicBezTo>
                  <a:cubicBezTo>
                    <a:pt x="3289173" y="168307"/>
                    <a:pt x="3262217" y="169355"/>
                    <a:pt x="3234976" y="170307"/>
                  </a:cubicBezTo>
                  <a:cubicBezTo>
                    <a:pt x="3238310" y="166783"/>
                    <a:pt x="3243644" y="166688"/>
                    <a:pt x="3250121" y="167354"/>
                  </a:cubicBezTo>
                  <a:cubicBezTo>
                    <a:pt x="3258217" y="168212"/>
                    <a:pt x="3266504" y="168021"/>
                    <a:pt x="3274790" y="168212"/>
                  </a:cubicBezTo>
                  <a:cubicBezTo>
                    <a:pt x="3275171" y="167259"/>
                    <a:pt x="3275553" y="166306"/>
                    <a:pt x="3276029" y="165354"/>
                  </a:cubicBezTo>
                  <a:cubicBezTo>
                    <a:pt x="3271171" y="162687"/>
                    <a:pt x="3266313" y="160115"/>
                    <a:pt x="3262027" y="157734"/>
                  </a:cubicBezTo>
                  <a:cubicBezTo>
                    <a:pt x="3240881" y="163640"/>
                    <a:pt x="3233928" y="163830"/>
                    <a:pt x="3205734" y="158115"/>
                  </a:cubicBezTo>
                  <a:cubicBezTo>
                    <a:pt x="3201734" y="157258"/>
                    <a:pt x="3197924" y="156496"/>
                    <a:pt x="3194304" y="156686"/>
                  </a:cubicBezTo>
                  <a:cubicBezTo>
                    <a:pt x="3207734" y="150495"/>
                    <a:pt x="3208687" y="143447"/>
                    <a:pt x="3209735" y="136398"/>
                  </a:cubicBezTo>
                  <a:cubicBezTo>
                    <a:pt x="3222212" y="136779"/>
                    <a:pt x="3234785" y="136970"/>
                    <a:pt x="3247263" y="137446"/>
                  </a:cubicBezTo>
                  <a:cubicBezTo>
                    <a:pt x="3248025" y="138017"/>
                    <a:pt x="3248692" y="138589"/>
                    <a:pt x="3249359" y="139160"/>
                  </a:cubicBezTo>
                  <a:cubicBezTo>
                    <a:pt x="3259265" y="138113"/>
                    <a:pt x="3269171" y="137160"/>
                    <a:pt x="3279172" y="136112"/>
                  </a:cubicBezTo>
                  <a:cubicBezTo>
                    <a:pt x="3277838" y="136874"/>
                    <a:pt x="3276505" y="137636"/>
                    <a:pt x="3275171" y="138494"/>
                  </a:cubicBezTo>
                  <a:cubicBezTo>
                    <a:pt x="3281553" y="146780"/>
                    <a:pt x="3292888" y="141827"/>
                    <a:pt x="3301937" y="142113"/>
                  </a:cubicBezTo>
                  <a:cubicBezTo>
                    <a:pt x="3310985" y="142399"/>
                    <a:pt x="3320796" y="146399"/>
                    <a:pt x="3329083" y="141542"/>
                  </a:cubicBezTo>
                  <a:cubicBezTo>
                    <a:pt x="3323178" y="139160"/>
                    <a:pt x="3317843" y="137160"/>
                    <a:pt x="3312890" y="134874"/>
                  </a:cubicBezTo>
                  <a:cubicBezTo>
                    <a:pt x="3304032" y="130874"/>
                    <a:pt x="3294888" y="130397"/>
                    <a:pt x="3286030" y="133255"/>
                  </a:cubicBezTo>
                  <a:cubicBezTo>
                    <a:pt x="3279267" y="132302"/>
                    <a:pt x="3272504" y="131350"/>
                    <a:pt x="3265741" y="130397"/>
                  </a:cubicBezTo>
                  <a:cubicBezTo>
                    <a:pt x="3265361" y="125063"/>
                    <a:pt x="3265075" y="121920"/>
                    <a:pt x="3262313" y="120206"/>
                  </a:cubicBezTo>
                  <a:cubicBezTo>
                    <a:pt x="3272981" y="121634"/>
                    <a:pt x="3283553" y="123539"/>
                    <a:pt x="3294316" y="123539"/>
                  </a:cubicBezTo>
                  <a:cubicBezTo>
                    <a:pt x="3314700" y="123634"/>
                    <a:pt x="3334703" y="123539"/>
                    <a:pt x="3355181" y="124778"/>
                  </a:cubicBezTo>
                  <a:cubicBezTo>
                    <a:pt x="3371755" y="125825"/>
                    <a:pt x="3378613" y="130302"/>
                    <a:pt x="3383280" y="137160"/>
                  </a:cubicBezTo>
                  <a:cubicBezTo>
                    <a:pt x="3378327" y="139351"/>
                    <a:pt x="3374803" y="140970"/>
                    <a:pt x="3369564" y="143256"/>
                  </a:cubicBezTo>
                  <a:cubicBezTo>
                    <a:pt x="3385566" y="148114"/>
                    <a:pt x="3395758" y="151162"/>
                    <a:pt x="3406045" y="154210"/>
                  </a:cubicBezTo>
                  <a:cubicBezTo>
                    <a:pt x="3419856" y="148590"/>
                    <a:pt x="3419570" y="148685"/>
                    <a:pt x="3429286" y="157353"/>
                  </a:cubicBezTo>
                  <a:cubicBezTo>
                    <a:pt x="3431286" y="159163"/>
                    <a:pt x="3435668" y="160306"/>
                    <a:pt x="3439287" y="160877"/>
                  </a:cubicBezTo>
                  <a:cubicBezTo>
                    <a:pt x="3461671" y="164116"/>
                    <a:pt x="3484150" y="166973"/>
                    <a:pt x="3506629" y="170117"/>
                  </a:cubicBezTo>
                  <a:cubicBezTo>
                    <a:pt x="3510534" y="170688"/>
                    <a:pt x="3514439" y="171450"/>
                    <a:pt x="3518154" y="172403"/>
                  </a:cubicBezTo>
                  <a:cubicBezTo>
                    <a:pt x="3542633" y="178499"/>
                    <a:pt x="3567113" y="184690"/>
                    <a:pt x="3591687" y="190786"/>
                  </a:cubicBezTo>
                  <a:cubicBezTo>
                    <a:pt x="3604927" y="194119"/>
                    <a:pt x="3618071" y="193167"/>
                    <a:pt x="3630168" y="190595"/>
                  </a:cubicBezTo>
                  <a:cubicBezTo>
                    <a:pt x="3640741" y="180404"/>
                    <a:pt x="3629692" y="175355"/>
                    <a:pt x="3620262" y="169736"/>
                  </a:cubicBezTo>
                  <a:cubicBezTo>
                    <a:pt x="3625977" y="169736"/>
                    <a:pt x="3630454" y="170879"/>
                    <a:pt x="3634931" y="170783"/>
                  </a:cubicBezTo>
                  <a:cubicBezTo>
                    <a:pt x="3638360" y="170688"/>
                    <a:pt x="3641789" y="169069"/>
                    <a:pt x="3645218" y="168116"/>
                  </a:cubicBezTo>
                  <a:cubicBezTo>
                    <a:pt x="3643598" y="165926"/>
                    <a:pt x="3642836" y="163068"/>
                    <a:pt x="3640265" y="161735"/>
                  </a:cubicBezTo>
                  <a:cubicBezTo>
                    <a:pt x="3635788" y="159353"/>
                    <a:pt x="3630168" y="157925"/>
                    <a:pt x="3624739" y="156019"/>
                  </a:cubicBezTo>
                  <a:cubicBezTo>
                    <a:pt x="3629978" y="152781"/>
                    <a:pt x="3634073" y="150305"/>
                    <a:pt x="3638931" y="147257"/>
                  </a:cubicBezTo>
                  <a:cubicBezTo>
                    <a:pt x="3643598" y="148019"/>
                    <a:pt x="3650075" y="148971"/>
                    <a:pt x="3656553" y="150019"/>
                  </a:cubicBezTo>
                  <a:cubicBezTo>
                    <a:pt x="3656933" y="149066"/>
                    <a:pt x="3657314" y="148114"/>
                    <a:pt x="3657791" y="147257"/>
                  </a:cubicBezTo>
                  <a:cubicBezTo>
                    <a:pt x="3633502" y="139827"/>
                    <a:pt x="3609594" y="131636"/>
                    <a:pt x="3583781" y="126397"/>
                  </a:cubicBezTo>
                  <a:cubicBezTo>
                    <a:pt x="3580066" y="119348"/>
                    <a:pt x="3561969" y="123730"/>
                    <a:pt x="3551968" y="119920"/>
                  </a:cubicBezTo>
                  <a:cubicBezTo>
                    <a:pt x="3552730" y="115348"/>
                    <a:pt x="3553492" y="110776"/>
                    <a:pt x="3554349" y="106109"/>
                  </a:cubicBezTo>
                  <a:cubicBezTo>
                    <a:pt x="3529870" y="105632"/>
                    <a:pt x="3508153" y="104775"/>
                    <a:pt x="3486436" y="104966"/>
                  </a:cubicBezTo>
                  <a:cubicBezTo>
                    <a:pt x="3480054" y="104966"/>
                    <a:pt x="3469291" y="107347"/>
                    <a:pt x="3468148" y="109252"/>
                  </a:cubicBezTo>
                  <a:cubicBezTo>
                    <a:pt x="3468053" y="109347"/>
                    <a:pt x="3467957" y="109442"/>
                    <a:pt x="3467957" y="109442"/>
                  </a:cubicBezTo>
                  <a:cubicBezTo>
                    <a:pt x="3464052" y="108871"/>
                    <a:pt x="3460052" y="108299"/>
                    <a:pt x="3456146" y="107823"/>
                  </a:cubicBezTo>
                  <a:cubicBezTo>
                    <a:pt x="3452336" y="107347"/>
                    <a:pt x="3448050" y="107918"/>
                    <a:pt x="3444049" y="108395"/>
                  </a:cubicBezTo>
                  <a:cubicBezTo>
                    <a:pt x="3432715" y="109633"/>
                    <a:pt x="3421666" y="110300"/>
                    <a:pt x="3410522" y="113443"/>
                  </a:cubicBezTo>
                  <a:cubicBezTo>
                    <a:pt x="3402521" y="115729"/>
                    <a:pt x="3392329" y="114872"/>
                    <a:pt x="3384423" y="119348"/>
                  </a:cubicBezTo>
                  <a:cubicBezTo>
                    <a:pt x="3382042" y="120682"/>
                    <a:pt x="3376517" y="119634"/>
                    <a:pt x="3369945" y="119729"/>
                  </a:cubicBezTo>
                  <a:cubicBezTo>
                    <a:pt x="3374993" y="115538"/>
                    <a:pt x="3378137" y="112967"/>
                    <a:pt x="3381280" y="110395"/>
                  </a:cubicBezTo>
                  <a:cubicBezTo>
                    <a:pt x="3377565" y="107728"/>
                    <a:pt x="3368993" y="113062"/>
                    <a:pt x="3369469" y="106490"/>
                  </a:cubicBezTo>
                  <a:cubicBezTo>
                    <a:pt x="3369755" y="102299"/>
                    <a:pt x="3365373" y="101346"/>
                    <a:pt x="3360230" y="101251"/>
                  </a:cubicBezTo>
                  <a:cubicBezTo>
                    <a:pt x="3338132" y="100679"/>
                    <a:pt x="3317272" y="93345"/>
                    <a:pt x="3294316" y="96965"/>
                  </a:cubicBezTo>
                  <a:cubicBezTo>
                    <a:pt x="3291935" y="97346"/>
                    <a:pt x="3288983" y="96679"/>
                    <a:pt x="3286506" y="96107"/>
                  </a:cubicBezTo>
                  <a:cubicBezTo>
                    <a:pt x="3269837" y="92107"/>
                    <a:pt x="3253073" y="96679"/>
                    <a:pt x="3236309" y="96203"/>
                  </a:cubicBezTo>
                  <a:cubicBezTo>
                    <a:pt x="3235928" y="96203"/>
                    <a:pt x="3235452" y="96488"/>
                    <a:pt x="3235071" y="96965"/>
                  </a:cubicBezTo>
                  <a:cubicBezTo>
                    <a:pt x="3215545" y="97250"/>
                    <a:pt x="3197543" y="96107"/>
                    <a:pt x="3181636" y="91631"/>
                  </a:cubicBezTo>
                  <a:cubicBezTo>
                    <a:pt x="3181541" y="91726"/>
                    <a:pt x="3181541" y="91726"/>
                    <a:pt x="3181445" y="91821"/>
                  </a:cubicBezTo>
                  <a:cubicBezTo>
                    <a:pt x="3170111" y="89535"/>
                    <a:pt x="3158585" y="88297"/>
                    <a:pt x="3145727" y="90964"/>
                  </a:cubicBezTo>
                  <a:cubicBezTo>
                    <a:pt x="3148489" y="96298"/>
                    <a:pt x="3150680" y="100489"/>
                    <a:pt x="3153823" y="106585"/>
                  </a:cubicBezTo>
                  <a:cubicBezTo>
                    <a:pt x="3152775" y="106490"/>
                    <a:pt x="3151918" y="106490"/>
                    <a:pt x="3150870" y="106394"/>
                  </a:cubicBezTo>
                  <a:cubicBezTo>
                    <a:pt x="3150584" y="105251"/>
                    <a:pt x="3150299" y="104203"/>
                    <a:pt x="3150013" y="102965"/>
                  </a:cubicBezTo>
                  <a:cubicBezTo>
                    <a:pt x="3147060" y="103918"/>
                    <a:pt x="3144298" y="104870"/>
                    <a:pt x="3141536" y="105823"/>
                  </a:cubicBezTo>
                  <a:cubicBezTo>
                    <a:pt x="3125534" y="104870"/>
                    <a:pt x="3110960" y="104108"/>
                    <a:pt x="3096578" y="103061"/>
                  </a:cubicBezTo>
                  <a:cubicBezTo>
                    <a:pt x="3058859" y="100298"/>
                    <a:pt x="3021235" y="96869"/>
                    <a:pt x="2983421" y="94583"/>
                  </a:cubicBezTo>
                  <a:cubicBezTo>
                    <a:pt x="2946273" y="92393"/>
                    <a:pt x="2908840" y="91535"/>
                    <a:pt x="2871597" y="89821"/>
                  </a:cubicBezTo>
                  <a:cubicBezTo>
                    <a:pt x="2862834" y="89440"/>
                    <a:pt x="2853881" y="88583"/>
                    <a:pt x="2847594" y="84296"/>
                  </a:cubicBezTo>
                  <a:cubicBezTo>
                    <a:pt x="2856166" y="84296"/>
                    <a:pt x="2865025" y="83249"/>
                    <a:pt x="2874074" y="80391"/>
                  </a:cubicBezTo>
                  <a:cubicBezTo>
                    <a:pt x="2873978" y="80486"/>
                    <a:pt x="2873883" y="80677"/>
                    <a:pt x="2873693" y="80772"/>
                  </a:cubicBezTo>
                  <a:cubicBezTo>
                    <a:pt x="2883218" y="82772"/>
                    <a:pt x="2889695" y="78486"/>
                    <a:pt x="2897600" y="76676"/>
                  </a:cubicBezTo>
                  <a:cubicBezTo>
                    <a:pt x="2898172" y="76581"/>
                    <a:pt x="2898743" y="76581"/>
                    <a:pt x="2899315" y="76486"/>
                  </a:cubicBezTo>
                  <a:cubicBezTo>
                    <a:pt x="2899601" y="76486"/>
                    <a:pt x="2899982" y="76581"/>
                    <a:pt x="2900172" y="76581"/>
                  </a:cubicBezTo>
                  <a:cubicBezTo>
                    <a:pt x="2914079" y="79629"/>
                    <a:pt x="2927223" y="78581"/>
                    <a:pt x="2940272" y="77248"/>
                  </a:cubicBezTo>
                  <a:cubicBezTo>
                    <a:pt x="2939034" y="80201"/>
                    <a:pt x="2937701" y="83344"/>
                    <a:pt x="2935224" y="89154"/>
                  </a:cubicBezTo>
                  <a:cubicBezTo>
                    <a:pt x="2957989" y="75914"/>
                    <a:pt x="2980278" y="81248"/>
                    <a:pt x="3001995" y="81153"/>
                  </a:cubicBezTo>
                  <a:cubicBezTo>
                    <a:pt x="2987231" y="77248"/>
                    <a:pt x="2972086" y="75629"/>
                    <a:pt x="2956084" y="75724"/>
                  </a:cubicBezTo>
                  <a:cubicBezTo>
                    <a:pt x="2962466" y="75248"/>
                    <a:pt x="2968943" y="74962"/>
                    <a:pt x="2975515" y="75533"/>
                  </a:cubicBezTo>
                  <a:cubicBezTo>
                    <a:pt x="2966466" y="68961"/>
                    <a:pt x="2950940" y="71057"/>
                    <a:pt x="2937034" y="70771"/>
                  </a:cubicBezTo>
                  <a:cubicBezTo>
                    <a:pt x="2921222" y="70485"/>
                    <a:pt x="2905411" y="69723"/>
                    <a:pt x="2889599" y="69152"/>
                  </a:cubicBezTo>
                  <a:cubicBezTo>
                    <a:pt x="2889504" y="68199"/>
                    <a:pt x="2889504" y="67247"/>
                    <a:pt x="2889409" y="66294"/>
                  </a:cubicBezTo>
                  <a:cubicBezTo>
                    <a:pt x="2925413" y="64961"/>
                    <a:pt x="2961418" y="63722"/>
                    <a:pt x="2997803" y="62389"/>
                  </a:cubicBezTo>
                  <a:cubicBezTo>
                    <a:pt x="2999137" y="55436"/>
                    <a:pt x="3003042" y="49720"/>
                    <a:pt x="3025235" y="49911"/>
                  </a:cubicBezTo>
                  <a:cubicBezTo>
                    <a:pt x="3025235" y="46006"/>
                    <a:pt x="3025235" y="42101"/>
                    <a:pt x="3025235" y="36576"/>
                  </a:cubicBezTo>
                  <a:cubicBezTo>
                    <a:pt x="3039332" y="36767"/>
                    <a:pt x="3056382" y="37052"/>
                    <a:pt x="3072956" y="37338"/>
                  </a:cubicBezTo>
                  <a:cubicBezTo>
                    <a:pt x="3081147" y="45053"/>
                    <a:pt x="3062669" y="44577"/>
                    <a:pt x="3055049" y="47149"/>
                  </a:cubicBezTo>
                  <a:cubicBezTo>
                    <a:pt x="3065336" y="47244"/>
                    <a:pt x="3078766" y="48387"/>
                    <a:pt x="3083719" y="46577"/>
                  </a:cubicBezTo>
                  <a:cubicBezTo>
                    <a:pt x="3102007" y="39529"/>
                    <a:pt x="3118199" y="46196"/>
                    <a:pt x="3135535" y="45148"/>
                  </a:cubicBezTo>
                  <a:cubicBezTo>
                    <a:pt x="3135154" y="50864"/>
                    <a:pt x="3128677" y="53054"/>
                    <a:pt x="3117723" y="51340"/>
                  </a:cubicBezTo>
                  <a:cubicBezTo>
                    <a:pt x="3101816" y="48768"/>
                    <a:pt x="3091339" y="50483"/>
                    <a:pt x="3081528" y="55340"/>
                  </a:cubicBezTo>
                  <a:cubicBezTo>
                    <a:pt x="3077623" y="57245"/>
                    <a:pt x="3070765" y="58388"/>
                    <a:pt x="3065145" y="59817"/>
                  </a:cubicBezTo>
                  <a:cubicBezTo>
                    <a:pt x="3066764" y="64961"/>
                    <a:pt x="3066669" y="69818"/>
                    <a:pt x="3070384" y="74295"/>
                  </a:cubicBezTo>
                  <a:cubicBezTo>
                    <a:pt x="3072194" y="76391"/>
                    <a:pt x="3081623" y="79153"/>
                    <a:pt x="3086957" y="78962"/>
                  </a:cubicBezTo>
                  <a:cubicBezTo>
                    <a:pt x="3104483" y="78391"/>
                    <a:pt x="3121819" y="76581"/>
                    <a:pt x="3142298" y="75057"/>
                  </a:cubicBezTo>
                  <a:cubicBezTo>
                    <a:pt x="3134963" y="72200"/>
                    <a:pt x="3129058" y="69818"/>
                    <a:pt x="3122200" y="67151"/>
                  </a:cubicBezTo>
                  <a:cubicBezTo>
                    <a:pt x="3136868" y="64580"/>
                    <a:pt x="3155061" y="67151"/>
                    <a:pt x="3159443" y="59817"/>
                  </a:cubicBezTo>
                  <a:cubicBezTo>
                    <a:pt x="3160014" y="58865"/>
                    <a:pt x="3167063" y="57912"/>
                    <a:pt x="3171063" y="58007"/>
                  </a:cubicBezTo>
                  <a:cubicBezTo>
                    <a:pt x="3195352" y="58103"/>
                    <a:pt x="3219069" y="59150"/>
                    <a:pt x="3240310" y="64580"/>
                  </a:cubicBezTo>
                  <a:cubicBezTo>
                    <a:pt x="3247263" y="62675"/>
                    <a:pt x="3254407" y="60770"/>
                    <a:pt x="3261551" y="58865"/>
                  </a:cubicBezTo>
                  <a:cubicBezTo>
                    <a:pt x="3263741" y="56960"/>
                    <a:pt x="3265646" y="53435"/>
                    <a:pt x="3268123" y="53340"/>
                  </a:cubicBezTo>
                  <a:cubicBezTo>
                    <a:pt x="3287649" y="52864"/>
                    <a:pt x="3308604" y="51530"/>
                    <a:pt x="3326511" y="53626"/>
                  </a:cubicBezTo>
                  <a:cubicBezTo>
                    <a:pt x="3335179" y="54578"/>
                    <a:pt x="3338227" y="62294"/>
                    <a:pt x="3344228" y="66866"/>
                  </a:cubicBezTo>
                  <a:cubicBezTo>
                    <a:pt x="3344799" y="67247"/>
                    <a:pt x="3348133" y="67151"/>
                    <a:pt x="3350228" y="67247"/>
                  </a:cubicBezTo>
                  <a:cubicBezTo>
                    <a:pt x="3358991" y="51816"/>
                    <a:pt x="3358991" y="51816"/>
                    <a:pt x="3382328" y="47530"/>
                  </a:cubicBezTo>
                  <a:cubicBezTo>
                    <a:pt x="3367754" y="39815"/>
                    <a:pt x="3363659" y="38386"/>
                    <a:pt x="3338322" y="43244"/>
                  </a:cubicBezTo>
                  <a:cubicBezTo>
                    <a:pt x="3317272" y="47244"/>
                    <a:pt x="3300889" y="44958"/>
                    <a:pt x="3282124" y="42767"/>
                  </a:cubicBezTo>
                  <a:cubicBezTo>
                    <a:pt x="3273076" y="41720"/>
                    <a:pt x="3260408" y="40386"/>
                    <a:pt x="3253931" y="41910"/>
                  </a:cubicBezTo>
                  <a:cubicBezTo>
                    <a:pt x="3236976" y="45815"/>
                    <a:pt x="3225641" y="44006"/>
                    <a:pt x="3214116" y="39338"/>
                  </a:cubicBezTo>
                  <a:cubicBezTo>
                    <a:pt x="3212116" y="38576"/>
                    <a:pt x="3209068" y="38100"/>
                    <a:pt x="3205734" y="37338"/>
                  </a:cubicBezTo>
                  <a:cubicBezTo>
                    <a:pt x="3203829" y="41148"/>
                    <a:pt x="3202210" y="44482"/>
                    <a:pt x="3200591" y="47816"/>
                  </a:cubicBezTo>
                  <a:cubicBezTo>
                    <a:pt x="3185065" y="49625"/>
                    <a:pt x="3171158" y="51245"/>
                    <a:pt x="3157252" y="52864"/>
                  </a:cubicBezTo>
                  <a:cubicBezTo>
                    <a:pt x="3146679" y="38957"/>
                    <a:pt x="3121533" y="33433"/>
                    <a:pt x="3088862" y="30671"/>
                  </a:cubicBezTo>
                  <a:cubicBezTo>
                    <a:pt x="3040380" y="26575"/>
                    <a:pt x="2994279" y="35147"/>
                    <a:pt x="2946464" y="33909"/>
                  </a:cubicBezTo>
                  <a:cubicBezTo>
                    <a:pt x="2941891" y="33814"/>
                    <a:pt x="2936939" y="36290"/>
                    <a:pt x="2931795" y="37338"/>
                  </a:cubicBezTo>
                  <a:cubicBezTo>
                    <a:pt x="2930176" y="37624"/>
                    <a:pt x="2927414" y="37148"/>
                    <a:pt x="2924842" y="37052"/>
                  </a:cubicBezTo>
                  <a:cubicBezTo>
                    <a:pt x="2924842" y="34766"/>
                    <a:pt x="2924842" y="32480"/>
                    <a:pt x="2924842" y="29432"/>
                  </a:cubicBezTo>
                  <a:cubicBezTo>
                    <a:pt x="2911697" y="30575"/>
                    <a:pt x="2900648" y="31623"/>
                    <a:pt x="2889409" y="32385"/>
                  </a:cubicBezTo>
                  <a:cubicBezTo>
                    <a:pt x="2864358" y="34195"/>
                    <a:pt x="2839307" y="36100"/>
                    <a:pt x="2814161" y="37719"/>
                  </a:cubicBezTo>
                  <a:cubicBezTo>
                    <a:pt x="2807399" y="38195"/>
                    <a:pt x="2800160" y="38100"/>
                    <a:pt x="2793302" y="37814"/>
                  </a:cubicBezTo>
                  <a:cubicBezTo>
                    <a:pt x="2731675" y="35052"/>
                    <a:pt x="2671667" y="40862"/>
                    <a:pt x="2610993" y="42767"/>
                  </a:cubicBezTo>
                  <a:cubicBezTo>
                    <a:pt x="2600801" y="43053"/>
                    <a:pt x="2592420" y="43625"/>
                    <a:pt x="2581370" y="42672"/>
                  </a:cubicBezTo>
                  <a:cubicBezTo>
                    <a:pt x="2562892" y="40958"/>
                    <a:pt x="2536412" y="39053"/>
                    <a:pt x="2524411" y="42577"/>
                  </a:cubicBezTo>
                  <a:cubicBezTo>
                    <a:pt x="2504504" y="48387"/>
                    <a:pt x="2485263" y="46387"/>
                    <a:pt x="2466118" y="48006"/>
                  </a:cubicBezTo>
                  <a:cubicBezTo>
                    <a:pt x="2462498" y="45339"/>
                    <a:pt x="2459641" y="43148"/>
                    <a:pt x="2456212" y="40577"/>
                  </a:cubicBezTo>
                  <a:cubicBezTo>
                    <a:pt x="2431923" y="45244"/>
                    <a:pt x="2409349" y="44577"/>
                    <a:pt x="2384012" y="42863"/>
                  </a:cubicBezTo>
                  <a:cubicBezTo>
                    <a:pt x="2348865" y="40481"/>
                    <a:pt x="2312099" y="41053"/>
                    <a:pt x="2276094" y="41053"/>
                  </a:cubicBezTo>
                  <a:cubicBezTo>
                    <a:pt x="2254853" y="41053"/>
                    <a:pt x="2235327" y="39910"/>
                    <a:pt x="2216087" y="36481"/>
                  </a:cubicBezTo>
                  <a:cubicBezTo>
                    <a:pt x="2226469" y="21622"/>
                    <a:pt x="2265712" y="23527"/>
                    <a:pt x="2287048" y="14954"/>
                  </a:cubicBezTo>
                  <a:cubicBezTo>
                    <a:pt x="2238470" y="15050"/>
                    <a:pt x="2189893" y="15050"/>
                    <a:pt x="2140268" y="15145"/>
                  </a:cubicBezTo>
                  <a:cubicBezTo>
                    <a:pt x="2137791" y="16669"/>
                    <a:pt x="2134457" y="18669"/>
                    <a:pt x="2130362" y="21146"/>
                  </a:cubicBezTo>
                  <a:cubicBezTo>
                    <a:pt x="2124647" y="18860"/>
                    <a:pt x="2120456" y="17145"/>
                    <a:pt x="2113121" y="14192"/>
                  </a:cubicBezTo>
                  <a:cubicBezTo>
                    <a:pt x="2113121" y="18574"/>
                    <a:pt x="2113121" y="21336"/>
                    <a:pt x="2113121" y="25527"/>
                  </a:cubicBezTo>
                  <a:cubicBezTo>
                    <a:pt x="2134743" y="23908"/>
                    <a:pt x="2153603" y="22384"/>
                    <a:pt x="2174272" y="20860"/>
                  </a:cubicBezTo>
                  <a:cubicBezTo>
                    <a:pt x="2178844" y="24098"/>
                    <a:pt x="2184749" y="27337"/>
                    <a:pt x="2187893" y="30956"/>
                  </a:cubicBezTo>
                  <a:cubicBezTo>
                    <a:pt x="2189226" y="32480"/>
                    <a:pt x="2185130" y="36290"/>
                    <a:pt x="2182463" y="36386"/>
                  </a:cubicBezTo>
                  <a:cubicBezTo>
                    <a:pt x="2164080" y="37338"/>
                    <a:pt x="2145411" y="38195"/>
                    <a:pt x="2127028" y="37814"/>
                  </a:cubicBezTo>
                  <a:cubicBezTo>
                    <a:pt x="2120170" y="37719"/>
                    <a:pt x="2113788" y="34195"/>
                    <a:pt x="2105597" y="31718"/>
                  </a:cubicBezTo>
                  <a:cubicBezTo>
                    <a:pt x="2076355" y="39053"/>
                    <a:pt x="2042160" y="39243"/>
                    <a:pt x="2006632" y="38195"/>
                  </a:cubicBezTo>
                  <a:cubicBezTo>
                    <a:pt x="1971199" y="37148"/>
                    <a:pt x="1935289" y="38576"/>
                    <a:pt x="1894618" y="36767"/>
                  </a:cubicBezTo>
                  <a:cubicBezTo>
                    <a:pt x="1905286" y="33242"/>
                    <a:pt x="1910715" y="31433"/>
                    <a:pt x="1916144" y="29623"/>
                  </a:cubicBezTo>
                  <a:cubicBezTo>
                    <a:pt x="1908143" y="26861"/>
                    <a:pt x="1901857" y="24765"/>
                    <a:pt x="1892427" y="21527"/>
                  </a:cubicBezTo>
                  <a:cubicBezTo>
                    <a:pt x="1907667" y="19622"/>
                    <a:pt x="1918240" y="18288"/>
                    <a:pt x="1927955" y="17050"/>
                  </a:cubicBezTo>
                  <a:cubicBezTo>
                    <a:pt x="1935766" y="20193"/>
                    <a:pt x="1941767" y="22670"/>
                    <a:pt x="1948434" y="25432"/>
                  </a:cubicBezTo>
                  <a:cubicBezTo>
                    <a:pt x="1963674" y="22384"/>
                    <a:pt x="1979486" y="20574"/>
                    <a:pt x="1981200" y="11335"/>
                  </a:cubicBezTo>
                  <a:cubicBezTo>
                    <a:pt x="1970246" y="11716"/>
                    <a:pt x="1959388" y="12097"/>
                    <a:pt x="1948720" y="12478"/>
                  </a:cubicBezTo>
                  <a:cubicBezTo>
                    <a:pt x="1951196" y="11906"/>
                    <a:pt x="1953482" y="11335"/>
                    <a:pt x="1955864" y="10763"/>
                  </a:cubicBezTo>
                  <a:cubicBezTo>
                    <a:pt x="1954816" y="9716"/>
                    <a:pt x="1953768" y="8668"/>
                    <a:pt x="1952720" y="7715"/>
                  </a:cubicBezTo>
                  <a:cubicBezTo>
                    <a:pt x="1945196" y="8382"/>
                    <a:pt x="1937671" y="9049"/>
                    <a:pt x="1930146" y="9620"/>
                  </a:cubicBezTo>
                  <a:cubicBezTo>
                    <a:pt x="1931003" y="10668"/>
                    <a:pt x="1931861" y="11811"/>
                    <a:pt x="1932813" y="13049"/>
                  </a:cubicBezTo>
                  <a:cubicBezTo>
                    <a:pt x="1924241" y="13335"/>
                    <a:pt x="1915668" y="13621"/>
                    <a:pt x="1907096" y="13907"/>
                  </a:cubicBezTo>
                  <a:cubicBezTo>
                    <a:pt x="1909096" y="12287"/>
                    <a:pt x="1909096" y="9906"/>
                    <a:pt x="1908048" y="6763"/>
                  </a:cubicBezTo>
                  <a:cubicBezTo>
                    <a:pt x="1893570" y="9525"/>
                    <a:pt x="1879283" y="12192"/>
                    <a:pt x="1861661" y="15526"/>
                  </a:cubicBezTo>
                  <a:cubicBezTo>
                    <a:pt x="1859280" y="15621"/>
                    <a:pt x="1856994" y="15716"/>
                    <a:pt x="1854613" y="15812"/>
                  </a:cubicBezTo>
                  <a:cubicBezTo>
                    <a:pt x="1860709" y="21527"/>
                    <a:pt x="1867281" y="27718"/>
                    <a:pt x="1875092" y="34957"/>
                  </a:cubicBezTo>
                  <a:cubicBezTo>
                    <a:pt x="1838611" y="35719"/>
                    <a:pt x="1806226" y="37243"/>
                    <a:pt x="1773936" y="37052"/>
                  </a:cubicBezTo>
                  <a:cubicBezTo>
                    <a:pt x="1676876" y="36290"/>
                    <a:pt x="1579817" y="34100"/>
                    <a:pt x="1482662" y="34004"/>
                  </a:cubicBezTo>
                  <a:cubicBezTo>
                    <a:pt x="1471327" y="34004"/>
                    <a:pt x="1460087" y="33909"/>
                    <a:pt x="1448753" y="33814"/>
                  </a:cubicBezTo>
                  <a:cubicBezTo>
                    <a:pt x="1456563" y="24098"/>
                    <a:pt x="1471517" y="22860"/>
                    <a:pt x="1485995" y="21050"/>
                  </a:cubicBezTo>
                  <a:cubicBezTo>
                    <a:pt x="1481614" y="14192"/>
                    <a:pt x="1473708" y="14859"/>
                    <a:pt x="1466374" y="14478"/>
                  </a:cubicBezTo>
                  <a:cubicBezTo>
                    <a:pt x="1455611" y="14002"/>
                    <a:pt x="1444847" y="13240"/>
                    <a:pt x="1434084" y="12764"/>
                  </a:cubicBezTo>
                  <a:cubicBezTo>
                    <a:pt x="1415225" y="11811"/>
                    <a:pt x="1396365" y="10763"/>
                    <a:pt x="1377410" y="10287"/>
                  </a:cubicBezTo>
                  <a:cubicBezTo>
                    <a:pt x="1373791" y="10192"/>
                    <a:pt x="1369981" y="12573"/>
                    <a:pt x="1364456" y="14383"/>
                  </a:cubicBezTo>
                  <a:cubicBezTo>
                    <a:pt x="1389412" y="26670"/>
                    <a:pt x="1420273" y="16097"/>
                    <a:pt x="1444657" y="26384"/>
                  </a:cubicBezTo>
                  <a:cubicBezTo>
                    <a:pt x="1442657" y="29337"/>
                    <a:pt x="1441037" y="32004"/>
                    <a:pt x="1438466" y="33719"/>
                  </a:cubicBezTo>
                  <a:cubicBezTo>
                    <a:pt x="1334072" y="33052"/>
                    <a:pt x="1229773" y="31337"/>
                    <a:pt x="1125379" y="33719"/>
                  </a:cubicBezTo>
                  <a:cubicBezTo>
                    <a:pt x="1120997" y="33814"/>
                    <a:pt x="1116616" y="33242"/>
                    <a:pt x="1112330" y="33052"/>
                  </a:cubicBezTo>
                  <a:cubicBezTo>
                    <a:pt x="1115663" y="17240"/>
                    <a:pt x="1125665" y="14859"/>
                    <a:pt x="1160812" y="21146"/>
                  </a:cubicBezTo>
                  <a:cubicBezTo>
                    <a:pt x="1165003" y="21908"/>
                    <a:pt x="1168813" y="23336"/>
                    <a:pt x="1173099" y="23622"/>
                  </a:cubicBezTo>
                  <a:cubicBezTo>
                    <a:pt x="1186625" y="24289"/>
                    <a:pt x="1200531" y="25241"/>
                    <a:pt x="1213961" y="24765"/>
                  </a:cubicBezTo>
                  <a:cubicBezTo>
                    <a:pt x="1226534" y="24289"/>
                    <a:pt x="1238441" y="21717"/>
                    <a:pt x="1251014" y="20860"/>
                  </a:cubicBezTo>
                  <a:cubicBezTo>
                    <a:pt x="1265396" y="19812"/>
                    <a:pt x="1267873" y="16955"/>
                    <a:pt x="1265587" y="12859"/>
                  </a:cubicBezTo>
                  <a:cubicBezTo>
                    <a:pt x="1268825" y="13049"/>
                    <a:pt x="1271588" y="13335"/>
                    <a:pt x="1273969" y="14192"/>
                  </a:cubicBezTo>
                  <a:cubicBezTo>
                    <a:pt x="1287494" y="19050"/>
                    <a:pt x="1298448" y="17050"/>
                    <a:pt x="1310450" y="8573"/>
                  </a:cubicBezTo>
                  <a:cubicBezTo>
                    <a:pt x="1294162" y="3524"/>
                    <a:pt x="1278922" y="3810"/>
                    <a:pt x="1263682" y="5620"/>
                  </a:cubicBezTo>
                  <a:cubicBezTo>
                    <a:pt x="1261491" y="5906"/>
                    <a:pt x="1259872" y="8477"/>
                    <a:pt x="1257586" y="11049"/>
                  </a:cubicBezTo>
                  <a:cubicBezTo>
                    <a:pt x="1231297" y="10954"/>
                    <a:pt x="1205770" y="10287"/>
                    <a:pt x="1179671" y="8668"/>
                  </a:cubicBezTo>
                  <a:cubicBezTo>
                    <a:pt x="1140333" y="6191"/>
                    <a:pt x="1098328" y="9716"/>
                    <a:pt x="1057466" y="10478"/>
                  </a:cubicBezTo>
                  <a:cubicBezTo>
                    <a:pt x="1026319" y="11049"/>
                    <a:pt x="995172" y="11906"/>
                    <a:pt x="964121" y="11525"/>
                  </a:cubicBezTo>
                  <a:cubicBezTo>
                    <a:pt x="945071" y="11239"/>
                    <a:pt x="927163" y="11335"/>
                    <a:pt x="909923" y="14573"/>
                  </a:cubicBezTo>
                  <a:cubicBezTo>
                    <a:pt x="924306" y="16669"/>
                    <a:pt x="938784" y="18764"/>
                    <a:pt x="956501" y="21336"/>
                  </a:cubicBezTo>
                  <a:cubicBezTo>
                    <a:pt x="935641" y="26861"/>
                    <a:pt x="914590" y="28861"/>
                    <a:pt x="893064" y="29242"/>
                  </a:cubicBezTo>
                  <a:cubicBezTo>
                    <a:pt x="862298" y="29813"/>
                    <a:pt x="831437" y="29432"/>
                    <a:pt x="796862" y="29432"/>
                  </a:cubicBezTo>
                  <a:cubicBezTo>
                    <a:pt x="800862" y="26765"/>
                    <a:pt x="802386" y="24194"/>
                    <a:pt x="806006" y="23717"/>
                  </a:cubicBezTo>
                  <a:cubicBezTo>
                    <a:pt x="829913" y="20479"/>
                    <a:pt x="853821" y="16288"/>
                    <a:pt x="880110" y="18764"/>
                  </a:cubicBezTo>
                  <a:cubicBezTo>
                    <a:pt x="893636" y="20003"/>
                    <a:pt x="902303" y="17717"/>
                    <a:pt x="910971" y="14764"/>
                  </a:cubicBezTo>
                  <a:cubicBezTo>
                    <a:pt x="901446" y="13716"/>
                    <a:pt x="892302" y="12287"/>
                    <a:pt x="882682" y="11811"/>
                  </a:cubicBezTo>
                  <a:cubicBezTo>
                    <a:pt x="873347" y="11335"/>
                    <a:pt x="863632" y="11716"/>
                    <a:pt x="847630" y="11716"/>
                  </a:cubicBezTo>
                  <a:cubicBezTo>
                    <a:pt x="863156" y="7429"/>
                    <a:pt x="871728" y="5048"/>
                    <a:pt x="880301" y="2572"/>
                  </a:cubicBezTo>
                  <a:cubicBezTo>
                    <a:pt x="879158" y="1715"/>
                    <a:pt x="878205" y="857"/>
                    <a:pt x="877348" y="0"/>
                  </a:cubicBezTo>
                  <a:cubicBezTo>
                    <a:pt x="860584" y="1143"/>
                    <a:pt x="844010" y="2572"/>
                    <a:pt x="827151" y="3524"/>
                  </a:cubicBezTo>
                  <a:cubicBezTo>
                    <a:pt x="805339" y="4763"/>
                    <a:pt x="783527" y="6001"/>
                    <a:pt x="761524" y="6572"/>
                  </a:cubicBezTo>
                  <a:cubicBezTo>
                    <a:pt x="744188" y="7049"/>
                    <a:pt x="726662" y="6096"/>
                    <a:pt x="709232" y="6287"/>
                  </a:cubicBezTo>
                  <a:cubicBezTo>
                    <a:pt x="668655" y="6858"/>
                    <a:pt x="628079" y="7525"/>
                    <a:pt x="587502" y="8192"/>
                  </a:cubicBezTo>
                  <a:cubicBezTo>
                    <a:pt x="585883" y="7715"/>
                    <a:pt x="584359" y="7239"/>
                    <a:pt x="582835" y="6572"/>
                  </a:cubicBezTo>
                  <a:cubicBezTo>
                    <a:pt x="581501" y="7239"/>
                    <a:pt x="580263" y="7811"/>
                    <a:pt x="579215" y="8287"/>
                  </a:cubicBezTo>
                  <a:cubicBezTo>
                    <a:pt x="545497" y="8858"/>
                    <a:pt x="511778" y="9430"/>
                    <a:pt x="478060" y="9906"/>
                  </a:cubicBezTo>
                  <a:cubicBezTo>
                    <a:pt x="473774" y="10001"/>
                    <a:pt x="469583" y="9906"/>
                    <a:pt x="465296" y="10001"/>
                  </a:cubicBezTo>
                  <a:cubicBezTo>
                    <a:pt x="461391" y="8477"/>
                    <a:pt x="457105" y="7811"/>
                    <a:pt x="451675" y="8763"/>
                  </a:cubicBezTo>
                  <a:cubicBezTo>
                    <a:pt x="447770" y="9430"/>
                    <a:pt x="443865" y="9811"/>
                    <a:pt x="439960" y="10192"/>
                  </a:cubicBezTo>
                  <a:cubicBezTo>
                    <a:pt x="426815" y="10287"/>
                    <a:pt x="413671" y="10382"/>
                    <a:pt x="400431" y="10478"/>
                  </a:cubicBezTo>
                  <a:cubicBezTo>
                    <a:pt x="395288" y="10096"/>
                    <a:pt x="390239" y="9620"/>
                    <a:pt x="385096" y="9049"/>
                  </a:cubicBezTo>
                  <a:cubicBezTo>
                    <a:pt x="379190" y="8382"/>
                    <a:pt x="372047" y="7620"/>
                    <a:pt x="367094" y="9144"/>
                  </a:cubicBezTo>
                  <a:cubicBezTo>
                    <a:pt x="364617" y="9906"/>
                    <a:pt x="362141" y="10382"/>
                    <a:pt x="359759" y="10763"/>
                  </a:cubicBezTo>
                  <a:cubicBezTo>
                    <a:pt x="352330" y="10668"/>
                    <a:pt x="342424" y="10096"/>
                    <a:pt x="340233" y="8573"/>
                  </a:cubicBezTo>
                  <a:cubicBezTo>
                    <a:pt x="330708" y="1810"/>
                    <a:pt x="317564" y="2953"/>
                    <a:pt x="304991" y="5810"/>
                  </a:cubicBezTo>
                  <a:cubicBezTo>
                    <a:pt x="286798" y="9906"/>
                    <a:pt x="269653" y="8192"/>
                    <a:pt x="250889" y="6763"/>
                  </a:cubicBezTo>
                  <a:cubicBezTo>
                    <a:pt x="230791" y="5144"/>
                    <a:pt x="209741" y="4096"/>
                    <a:pt x="189357" y="4572"/>
                  </a:cubicBezTo>
                  <a:cubicBezTo>
                    <a:pt x="161735" y="5144"/>
                    <a:pt x="150781" y="8001"/>
                    <a:pt x="142780" y="17145"/>
                  </a:cubicBezTo>
                  <a:cubicBezTo>
                    <a:pt x="137541" y="17526"/>
                    <a:pt x="132398" y="18002"/>
                    <a:pt x="127254" y="18574"/>
                  </a:cubicBezTo>
                  <a:cubicBezTo>
                    <a:pt x="118682" y="19431"/>
                    <a:pt x="110300" y="21527"/>
                    <a:pt x="101727" y="22289"/>
                  </a:cubicBezTo>
                  <a:cubicBezTo>
                    <a:pt x="82868" y="24003"/>
                    <a:pt x="65342" y="26670"/>
                    <a:pt x="58293" y="40195"/>
                  </a:cubicBezTo>
                  <a:cubicBezTo>
                    <a:pt x="65913" y="48863"/>
                    <a:pt x="65342" y="48673"/>
                    <a:pt x="55436" y="56864"/>
                  </a:cubicBezTo>
                  <a:cubicBezTo>
                    <a:pt x="51626" y="56960"/>
                    <a:pt x="48578" y="57150"/>
                    <a:pt x="45815" y="57531"/>
                  </a:cubicBezTo>
                  <a:cubicBezTo>
                    <a:pt x="41053" y="54959"/>
                    <a:pt x="35814" y="52007"/>
                    <a:pt x="28766" y="48197"/>
                  </a:cubicBezTo>
                  <a:cubicBezTo>
                    <a:pt x="28766" y="52864"/>
                    <a:pt x="28766" y="57055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246"/>
                    <a:pt x="28766" y="61341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3437"/>
                    <a:pt x="28766" y="65342"/>
                    <a:pt x="28766" y="67342"/>
                  </a:cubicBezTo>
                  <a:cubicBezTo>
                    <a:pt x="28766" y="67342"/>
                    <a:pt x="28766" y="67437"/>
                    <a:pt x="28766" y="67437"/>
                  </a:cubicBezTo>
                  <a:cubicBezTo>
                    <a:pt x="28766" y="71723"/>
                    <a:pt x="28766" y="76010"/>
                    <a:pt x="28766" y="80486"/>
                  </a:cubicBezTo>
                  <a:cubicBezTo>
                    <a:pt x="29242" y="80486"/>
                    <a:pt x="29623" y="80391"/>
                    <a:pt x="30099" y="80391"/>
                  </a:cubicBezTo>
                  <a:cubicBezTo>
                    <a:pt x="29623" y="80867"/>
                    <a:pt x="29147" y="81439"/>
                    <a:pt x="28670" y="82010"/>
                  </a:cubicBezTo>
                  <a:cubicBezTo>
                    <a:pt x="31052" y="81725"/>
                    <a:pt x="33242" y="81439"/>
                    <a:pt x="35338" y="81153"/>
                  </a:cubicBezTo>
                  <a:cubicBezTo>
                    <a:pt x="32671" y="82487"/>
                    <a:pt x="31147" y="84582"/>
                    <a:pt x="28670" y="87821"/>
                  </a:cubicBezTo>
                  <a:cubicBezTo>
                    <a:pt x="34766" y="88487"/>
                    <a:pt x="40481" y="88773"/>
                    <a:pt x="45815" y="88583"/>
                  </a:cubicBezTo>
                  <a:cubicBezTo>
                    <a:pt x="45815" y="89059"/>
                    <a:pt x="45815" y="89440"/>
                    <a:pt x="45911" y="89916"/>
                  </a:cubicBezTo>
                  <a:cubicBezTo>
                    <a:pt x="41148" y="91154"/>
                    <a:pt x="35719" y="92774"/>
                    <a:pt x="28766" y="94774"/>
                  </a:cubicBezTo>
                  <a:cubicBezTo>
                    <a:pt x="29813" y="94869"/>
                    <a:pt x="30766" y="95059"/>
                    <a:pt x="31718" y="95155"/>
                  </a:cubicBezTo>
                  <a:cubicBezTo>
                    <a:pt x="31433" y="95250"/>
                    <a:pt x="31147" y="95441"/>
                    <a:pt x="30861" y="95536"/>
                  </a:cubicBezTo>
                  <a:cubicBezTo>
                    <a:pt x="30194" y="95631"/>
                    <a:pt x="29528" y="95822"/>
                    <a:pt x="28766" y="95917"/>
                  </a:cubicBezTo>
                  <a:cubicBezTo>
                    <a:pt x="28956" y="96012"/>
                    <a:pt x="29242" y="96012"/>
                    <a:pt x="29432" y="96107"/>
                  </a:cubicBezTo>
                  <a:cubicBezTo>
                    <a:pt x="29242" y="96203"/>
                    <a:pt x="28956" y="96298"/>
                    <a:pt x="28766" y="96393"/>
                  </a:cubicBezTo>
                  <a:cubicBezTo>
                    <a:pt x="29432" y="96679"/>
                    <a:pt x="30099" y="96869"/>
                    <a:pt x="30861" y="97155"/>
                  </a:cubicBezTo>
                  <a:cubicBezTo>
                    <a:pt x="30194" y="98774"/>
                    <a:pt x="29432" y="100394"/>
                    <a:pt x="28766" y="102108"/>
                  </a:cubicBezTo>
                  <a:cubicBezTo>
                    <a:pt x="31623" y="102203"/>
                    <a:pt x="34481" y="102299"/>
                    <a:pt x="37338" y="102394"/>
                  </a:cubicBezTo>
                  <a:cubicBezTo>
                    <a:pt x="37338" y="100965"/>
                    <a:pt x="37338" y="99536"/>
                    <a:pt x="37338" y="98108"/>
                  </a:cubicBezTo>
                  <a:cubicBezTo>
                    <a:pt x="39434" y="98584"/>
                    <a:pt x="41434" y="99155"/>
                    <a:pt x="43434" y="99632"/>
                  </a:cubicBezTo>
                  <a:cubicBezTo>
                    <a:pt x="38957" y="102013"/>
                    <a:pt x="34862" y="104870"/>
                    <a:pt x="31528" y="108109"/>
                  </a:cubicBezTo>
                  <a:cubicBezTo>
                    <a:pt x="31242" y="108204"/>
                    <a:pt x="30861" y="108299"/>
                    <a:pt x="30575" y="108395"/>
                  </a:cubicBezTo>
                  <a:cubicBezTo>
                    <a:pt x="30766" y="108395"/>
                    <a:pt x="30956" y="108395"/>
                    <a:pt x="31147" y="108490"/>
                  </a:cubicBezTo>
                  <a:cubicBezTo>
                    <a:pt x="25908" y="113728"/>
                    <a:pt x="22574" y="119825"/>
                    <a:pt x="22765" y="126397"/>
                  </a:cubicBezTo>
                  <a:cubicBezTo>
                    <a:pt x="23051" y="137065"/>
                    <a:pt x="8382" y="149638"/>
                    <a:pt x="28480" y="158877"/>
                  </a:cubicBezTo>
                  <a:cubicBezTo>
                    <a:pt x="28575" y="158877"/>
                    <a:pt x="28575" y="159068"/>
                    <a:pt x="28670" y="159163"/>
                  </a:cubicBezTo>
                  <a:cubicBezTo>
                    <a:pt x="28670" y="159544"/>
                    <a:pt x="28670" y="159925"/>
                    <a:pt x="28670" y="160306"/>
                  </a:cubicBezTo>
                  <a:cubicBezTo>
                    <a:pt x="28766" y="160306"/>
                    <a:pt x="28861" y="160306"/>
                    <a:pt x="29051" y="160306"/>
                  </a:cubicBezTo>
                  <a:cubicBezTo>
                    <a:pt x="29051" y="161068"/>
                    <a:pt x="28766" y="162020"/>
                    <a:pt x="28480" y="162592"/>
                  </a:cubicBezTo>
                  <a:cubicBezTo>
                    <a:pt x="26194" y="167450"/>
                    <a:pt x="24384" y="172593"/>
                    <a:pt x="20955" y="177165"/>
                  </a:cubicBezTo>
                  <a:cubicBezTo>
                    <a:pt x="17240" y="182118"/>
                    <a:pt x="16193" y="186214"/>
                    <a:pt x="22860" y="190214"/>
                  </a:cubicBezTo>
                  <a:cubicBezTo>
                    <a:pt x="24955" y="191453"/>
                    <a:pt x="26670" y="193167"/>
                    <a:pt x="29051" y="195263"/>
                  </a:cubicBezTo>
                  <a:cubicBezTo>
                    <a:pt x="28956" y="195358"/>
                    <a:pt x="28766" y="195453"/>
                    <a:pt x="28670" y="195644"/>
                  </a:cubicBezTo>
                  <a:cubicBezTo>
                    <a:pt x="28861" y="195644"/>
                    <a:pt x="29051" y="195644"/>
                    <a:pt x="29242" y="195644"/>
                  </a:cubicBezTo>
                  <a:cubicBezTo>
                    <a:pt x="29147" y="195644"/>
                    <a:pt x="29051" y="195739"/>
                    <a:pt x="29051" y="195739"/>
                  </a:cubicBezTo>
                  <a:cubicBezTo>
                    <a:pt x="28956" y="195739"/>
                    <a:pt x="28766" y="195739"/>
                    <a:pt x="28670" y="195739"/>
                  </a:cubicBezTo>
                  <a:cubicBezTo>
                    <a:pt x="28766" y="195739"/>
                    <a:pt x="28766" y="195834"/>
                    <a:pt x="28861" y="195834"/>
                  </a:cubicBezTo>
                  <a:cubicBezTo>
                    <a:pt x="28766" y="195834"/>
                    <a:pt x="28766" y="195834"/>
                    <a:pt x="28670" y="195929"/>
                  </a:cubicBezTo>
                  <a:cubicBezTo>
                    <a:pt x="28766" y="195929"/>
                    <a:pt x="28861" y="195929"/>
                    <a:pt x="28956" y="195929"/>
                  </a:cubicBezTo>
                  <a:cubicBezTo>
                    <a:pt x="29051" y="196025"/>
                    <a:pt x="29147" y="196025"/>
                    <a:pt x="29147" y="196025"/>
                  </a:cubicBezTo>
                  <a:cubicBezTo>
                    <a:pt x="23908" y="196977"/>
                    <a:pt x="20003" y="197644"/>
                    <a:pt x="15621" y="198501"/>
                  </a:cubicBezTo>
                  <a:cubicBezTo>
                    <a:pt x="20765" y="202692"/>
                    <a:pt x="24955" y="205359"/>
                    <a:pt x="29051" y="206788"/>
                  </a:cubicBezTo>
                  <a:cubicBezTo>
                    <a:pt x="28861" y="206978"/>
                    <a:pt x="28575" y="207169"/>
                    <a:pt x="28480" y="207264"/>
                  </a:cubicBezTo>
                  <a:cubicBezTo>
                    <a:pt x="28670" y="207264"/>
                    <a:pt x="28861" y="207264"/>
                    <a:pt x="29051" y="207264"/>
                  </a:cubicBezTo>
                  <a:cubicBezTo>
                    <a:pt x="28861" y="207550"/>
                    <a:pt x="28670" y="207740"/>
                    <a:pt x="28480" y="208026"/>
                  </a:cubicBezTo>
                  <a:cubicBezTo>
                    <a:pt x="28861" y="208026"/>
                    <a:pt x="29242" y="208026"/>
                    <a:pt x="29718" y="208026"/>
                  </a:cubicBezTo>
                  <a:cubicBezTo>
                    <a:pt x="29337" y="208121"/>
                    <a:pt x="28956" y="208217"/>
                    <a:pt x="28575" y="208312"/>
                  </a:cubicBezTo>
                  <a:cubicBezTo>
                    <a:pt x="28385" y="208407"/>
                    <a:pt x="28670" y="208693"/>
                    <a:pt x="29147" y="209074"/>
                  </a:cubicBezTo>
                  <a:cubicBezTo>
                    <a:pt x="28956" y="209169"/>
                    <a:pt x="28670" y="209169"/>
                    <a:pt x="28480" y="209264"/>
                  </a:cubicBezTo>
                  <a:cubicBezTo>
                    <a:pt x="28766" y="209264"/>
                    <a:pt x="29051" y="209264"/>
                    <a:pt x="29432" y="209360"/>
                  </a:cubicBezTo>
                  <a:cubicBezTo>
                    <a:pt x="29813" y="209645"/>
                    <a:pt x="30194" y="210026"/>
                    <a:pt x="30575" y="210312"/>
                  </a:cubicBezTo>
                  <a:cubicBezTo>
                    <a:pt x="30480" y="210503"/>
                    <a:pt x="30290" y="210693"/>
                    <a:pt x="30194" y="210884"/>
                  </a:cubicBezTo>
                  <a:cubicBezTo>
                    <a:pt x="29623" y="211074"/>
                    <a:pt x="29147" y="211265"/>
                    <a:pt x="28575" y="211455"/>
                  </a:cubicBezTo>
                  <a:cubicBezTo>
                    <a:pt x="28956" y="211550"/>
                    <a:pt x="29337" y="211646"/>
                    <a:pt x="29623" y="211836"/>
                  </a:cubicBezTo>
                  <a:cubicBezTo>
                    <a:pt x="29242" y="212408"/>
                    <a:pt x="28956" y="212979"/>
                    <a:pt x="28575" y="213741"/>
                  </a:cubicBezTo>
                  <a:cubicBezTo>
                    <a:pt x="30099" y="213455"/>
                    <a:pt x="31528" y="213169"/>
                    <a:pt x="32957" y="212979"/>
                  </a:cubicBezTo>
                  <a:cubicBezTo>
                    <a:pt x="34957" y="213646"/>
                    <a:pt x="36481" y="214217"/>
                    <a:pt x="37338" y="214027"/>
                  </a:cubicBezTo>
                  <a:cubicBezTo>
                    <a:pt x="41053" y="213455"/>
                    <a:pt x="44006" y="212217"/>
                    <a:pt x="47244" y="211169"/>
                  </a:cubicBezTo>
                  <a:cubicBezTo>
                    <a:pt x="46768" y="210979"/>
                    <a:pt x="46292" y="210788"/>
                    <a:pt x="45815" y="210598"/>
                  </a:cubicBezTo>
                  <a:cubicBezTo>
                    <a:pt x="45911" y="210598"/>
                    <a:pt x="46101" y="210598"/>
                    <a:pt x="46196" y="210503"/>
                  </a:cubicBezTo>
                  <a:cubicBezTo>
                    <a:pt x="49054" y="210693"/>
                    <a:pt x="51911" y="210884"/>
                    <a:pt x="54769" y="211074"/>
                  </a:cubicBezTo>
                  <a:cubicBezTo>
                    <a:pt x="55055" y="211265"/>
                    <a:pt x="55436" y="211455"/>
                    <a:pt x="55721" y="211646"/>
                  </a:cubicBezTo>
                  <a:cubicBezTo>
                    <a:pt x="55912" y="211455"/>
                    <a:pt x="56007" y="211360"/>
                    <a:pt x="56198" y="211169"/>
                  </a:cubicBezTo>
                  <a:cubicBezTo>
                    <a:pt x="59245" y="211360"/>
                    <a:pt x="62294" y="211550"/>
                    <a:pt x="65437" y="211836"/>
                  </a:cubicBezTo>
                  <a:cubicBezTo>
                    <a:pt x="65342" y="212122"/>
                    <a:pt x="65246" y="212503"/>
                    <a:pt x="64961" y="212789"/>
                  </a:cubicBezTo>
                  <a:cubicBezTo>
                    <a:pt x="62675" y="212598"/>
                    <a:pt x="60293" y="212503"/>
                    <a:pt x="57912" y="212122"/>
                  </a:cubicBezTo>
                  <a:cubicBezTo>
                    <a:pt x="51911" y="211265"/>
                    <a:pt x="41815" y="209741"/>
                    <a:pt x="41529" y="215932"/>
                  </a:cubicBezTo>
                  <a:cubicBezTo>
                    <a:pt x="41529" y="217932"/>
                    <a:pt x="42482" y="219075"/>
                    <a:pt x="43910" y="219647"/>
                  </a:cubicBezTo>
                  <a:cubicBezTo>
                    <a:pt x="38672" y="219742"/>
                    <a:pt x="33528" y="219837"/>
                    <a:pt x="28480" y="219932"/>
                  </a:cubicBezTo>
                  <a:cubicBezTo>
                    <a:pt x="47720" y="221837"/>
                    <a:pt x="55531" y="222599"/>
                    <a:pt x="64389" y="222028"/>
                  </a:cubicBezTo>
                  <a:cubicBezTo>
                    <a:pt x="64675" y="222218"/>
                    <a:pt x="64961" y="222409"/>
                    <a:pt x="65246" y="222599"/>
                  </a:cubicBezTo>
                  <a:cubicBezTo>
                    <a:pt x="61913" y="222885"/>
                    <a:pt x="58579" y="223171"/>
                    <a:pt x="55055" y="223361"/>
                  </a:cubicBezTo>
                  <a:cubicBezTo>
                    <a:pt x="55055" y="223361"/>
                    <a:pt x="55055" y="223266"/>
                    <a:pt x="55055" y="223266"/>
                  </a:cubicBezTo>
                  <a:cubicBezTo>
                    <a:pt x="54673" y="223266"/>
                    <a:pt x="54388" y="223361"/>
                    <a:pt x="54007" y="223361"/>
                  </a:cubicBezTo>
                  <a:cubicBezTo>
                    <a:pt x="48482" y="223552"/>
                    <a:pt x="42958" y="223742"/>
                    <a:pt x="37529" y="224028"/>
                  </a:cubicBezTo>
                  <a:cubicBezTo>
                    <a:pt x="38386" y="224409"/>
                    <a:pt x="39434" y="224695"/>
                    <a:pt x="40386" y="225076"/>
                  </a:cubicBezTo>
                  <a:cubicBezTo>
                    <a:pt x="38862" y="225266"/>
                    <a:pt x="37338" y="225457"/>
                    <a:pt x="35909" y="225647"/>
                  </a:cubicBezTo>
                  <a:cubicBezTo>
                    <a:pt x="34290" y="225362"/>
                    <a:pt x="32671" y="225076"/>
                    <a:pt x="31052" y="224790"/>
                  </a:cubicBezTo>
                  <a:cubicBezTo>
                    <a:pt x="30861" y="224885"/>
                    <a:pt x="30766" y="225076"/>
                    <a:pt x="30575" y="225171"/>
                  </a:cubicBezTo>
                  <a:cubicBezTo>
                    <a:pt x="28194" y="224790"/>
                    <a:pt x="25908" y="224409"/>
                    <a:pt x="23717" y="223838"/>
                  </a:cubicBezTo>
                  <a:cubicBezTo>
                    <a:pt x="18002" y="222314"/>
                    <a:pt x="13526" y="224504"/>
                    <a:pt x="12097" y="229743"/>
                  </a:cubicBezTo>
                  <a:cubicBezTo>
                    <a:pt x="17717" y="232505"/>
                    <a:pt x="23622" y="235268"/>
                    <a:pt x="29623" y="238125"/>
                  </a:cubicBezTo>
                  <a:cubicBezTo>
                    <a:pt x="29242" y="238411"/>
                    <a:pt x="28766" y="238601"/>
                    <a:pt x="28385" y="238887"/>
                  </a:cubicBezTo>
                  <a:cubicBezTo>
                    <a:pt x="30099" y="239268"/>
                    <a:pt x="31909" y="239744"/>
                    <a:pt x="33814" y="240125"/>
                  </a:cubicBezTo>
                  <a:cubicBezTo>
                    <a:pt x="36386" y="241364"/>
                    <a:pt x="38957" y="242602"/>
                    <a:pt x="41624" y="243840"/>
                  </a:cubicBezTo>
                  <a:cubicBezTo>
                    <a:pt x="41624" y="243840"/>
                    <a:pt x="41529" y="243935"/>
                    <a:pt x="41529" y="243935"/>
                  </a:cubicBezTo>
                  <a:cubicBezTo>
                    <a:pt x="37910" y="244697"/>
                    <a:pt x="34766" y="245269"/>
                    <a:pt x="31718" y="245840"/>
                  </a:cubicBezTo>
                  <a:cubicBezTo>
                    <a:pt x="30671" y="245745"/>
                    <a:pt x="29528" y="245745"/>
                    <a:pt x="28385" y="245650"/>
                  </a:cubicBezTo>
                  <a:cubicBezTo>
                    <a:pt x="28670" y="245840"/>
                    <a:pt x="28956" y="246126"/>
                    <a:pt x="29242" y="246317"/>
                  </a:cubicBezTo>
                  <a:cubicBezTo>
                    <a:pt x="28575" y="246507"/>
                    <a:pt x="27813" y="246602"/>
                    <a:pt x="27051" y="246793"/>
                  </a:cubicBezTo>
                  <a:cubicBezTo>
                    <a:pt x="28004" y="248793"/>
                    <a:pt x="28766" y="250698"/>
                    <a:pt x="29623" y="252603"/>
                  </a:cubicBezTo>
                  <a:cubicBezTo>
                    <a:pt x="29528" y="252603"/>
                    <a:pt x="29528" y="252603"/>
                    <a:pt x="29432" y="252603"/>
                  </a:cubicBezTo>
                  <a:cubicBezTo>
                    <a:pt x="29242" y="253937"/>
                    <a:pt x="28956" y="256604"/>
                    <a:pt x="28480" y="260318"/>
                  </a:cubicBezTo>
                  <a:cubicBezTo>
                    <a:pt x="28480" y="260318"/>
                    <a:pt x="28480" y="260318"/>
                    <a:pt x="28385" y="260318"/>
                  </a:cubicBezTo>
                  <a:cubicBezTo>
                    <a:pt x="28385" y="260509"/>
                    <a:pt x="28385" y="260699"/>
                    <a:pt x="28385" y="260985"/>
                  </a:cubicBezTo>
                  <a:cubicBezTo>
                    <a:pt x="28385" y="260985"/>
                    <a:pt x="28385" y="261080"/>
                    <a:pt x="28385" y="261080"/>
                  </a:cubicBezTo>
                  <a:cubicBezTo>
                    <a:pt x="28385" y="261080"/>
                    <a:pt x="28385" y="261080"/>
                    <a:pt x="28385" y="261080"/>
                  </a:cubicBezTo>
                  <a:cubicBezTo>
                    <a:pt x="28385" y="261271"/>
                    <a:pt x="28385" y="261556"/>
                    <a:pt x="28385" y="261747"/>
                  </a:cubicBezTo>
                  <a:cubicBezTo>
                    <a:pt x="30385" y="261747"/>
                    <a:pt x="32290" y="261842"/>
                    <a:pt x="34290" y="261842"/>
                  </a:cubicBezTo>
                  <a:cubicBezTo>
                    <a:pt x="34290" y="261842"/>
                    <a:pt x="34290" y="261938"/>
                    <a:pt x="34385" y="261938"/>
                  </a:cubicBezTo>
                  <a:cubicBezTo>
                    <a:pt x="34957" y="262795"/>
                    <a:pt x="35719" y="263271"/>
                    <a:pt x="36481" y="263938"/>
                  </a:cubicBezTo>
                  <a:cubicBezTo>
                    <a:pt x="34957" y="264700"/>
                    <a:pt x="33338" y="265462"/>
                    <a:pt x="31909" y="266319"/>
                  </a:cubicBezTo>
                  <a:cubicBezTo>
                    <a:pt x="33052" y="268319"/>
                    <a:pt x="34385" y="269748"/>
                    <a:pt x="35909" y="270986"/>
                  </a:cubicBezTo>
                  <a:cubicBezTo>
                    <a:pt x="34481" y="271177"/>
                    <a:pt x="33147" y="271463"/>
                    <a:pt x="31718" y="271653"/>
                  </a:cubicBezTo>
                  <a:cubicBezTo>
                    <a:pt x="30671" y="271653"/>
                    <a:pt x="29623" y="271653"/>
                    <a:pt x="28575" y="271653"/>
                  </a:cubicBezTo>
                  <a:cubicBezTo>
                    <a:pt x="28575" y="271844"/>
                    <a:pt x="28480" y="272034"/>
                    <a:pt x="28480" y="272225"/>
                  </a:cubicBezTo>
                  <a:cubicBezTo>
                    <a:pt x="28480" y="272225"/>
                    <a:pt x="28480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320"/>
                  </a:cubicBezTo>
                  <a:cubicBezTo>
                    <a:pt x="28385" y="272415"/>
                    <a:pt x="28385" y="272415"/>
                    <a:pt x="28385" y="272510"/>
                  </a:cubicBezTo>
                  <a:cubicBezTo>
                    <a:pt x="28385" y="272510"/>
                    <a:pt x="28480" y="272510"/>
                    <a:pt x="28480" y="272510"/>
                  </a:cubicBezTo>
                  <a:cubicBezTo>
                    <a:pt x="28861" y="273177"/>
                    <a:pt x="29147" y="273844"/>
                    <a:pt x="29528" y="274511"/>
                  </a:cubicBezTo>
                  <a:cubicBezTo>
                    <a:pt x="29147" y="274606"/>
                    <a:pt x="28766" y="274701"/>
                    <a:pt x="28385" y="274796"/>
                  </a:cubicBezTo>
                  <a:cubicBezTo>
                    <a:pt x="28861" y="274796"/>
                    <a:pt x="29242" y="274892"/>
                    <a:pt x="29718" y="274892"/>
                  </a:cubicBezTo>
                  <a:cubicBezTo>
                    <a:pt x="29718" y="274892"/>
                    <a:pt x="29718" y="274892"/>
                    <a:pt x="29718" y="274892"/>
                  </a:cubicBezTo>
                  <a:cubicBezTo>
                    <a:pt x="29528" y="275082"/>
                    <a:pt x="29337" y="275273"/>
                    <a:pt x="29242" y="275463"/>
                  </a:cubicBezTo>
                  <a:cubicBezTo>
                    <a:pt x="27908" y="277559"/>
                    <a:pt x="28194" y="279178"/>
                    <a:pt x="29432" y="280511"/>
                  </a:cubicBezTo>
                  <a:cubicBezTo>
                    <a:pt x="29051" y="280511"/>
                    <a:pt x="28766" y="280607"/>
                    <a:pt x="28385" y="280607"/>
                  </a:cubicBezTo>
                  <a:cubicBezTo>
                    <a:pt x="28670" y="281273"/>
                    <a:pt x="28956" y="282035"/>
                    <a:pt x="29242" y="282702"/>
                  </a:cubicBezTo>
                  <a:cubicBezTo>
                    <a:pt x="30194" y="282702"/>
                    <a:pt x="31147" y="282702"/>
                    <a:pt x="32099" y="282607"/>
                  </a:cubicBezTo>
                  <a:cubicBezTo>
                    <a:pt x="31337" y="283178"/>
                    <a:pt x="30956" y="283750"/>
                    <a:pt x="30671" y="284417"/>
                  </a:cubicBezTo>
                  <a:cubicBezTo>
                    <a:pt x="29337" y="284798"/>
                    <a:pt x="28289" y="285274"/>
                    <a:pt x="28385" y="285560"/>
                  </a:cubicBezTo>
                  <a:cubicBezTo>
                    <a:pt x="28575" y="286226"/>
                    <a:pt x="29528" y="286893"/>
                    <a:pt x="30671" y="287655"/>
                  </a:cubicBezTo>
                  <a:cubicBezTo>
                    <a:pt x="30861" y="288322"/>
                    <a:pt x="31147" y="289084"/>
                    <a:pt x="31433" y="289751"/>
                  </a:cubicBezTo>
                  <a:cubicBezTo>
                    <a:pt x="30385" y="289655"/>
                    <a:pt x="29337" y="289655"/>
                    <a:pt x="28289" y="289560"/>
                  </a:cubicBezTo>
                  <a:cubicBezTo>
                    <a:pt x="29432" y="289941"/>
                    <a:pt x="30290" y="290322"/>
                    <a:pt x="31242" y="290608"/>
                  </a:cubicBezTo>
                  <a:cubicBezTo>
                    <a:pt x="30290" y="290798"/>
                    <a:pt x="29337" y="290989"/>
                    <a:pt x="28289" y="291179"/>
                  </a:cubicBezTo>
                  <a:cubicBezTo>
                    <a:pt x="28861" y="291465"/>
                    <a:pt x="29337" y="291751"/>
                    <a:pt x="29909" y="292037"/>
                  </a:cubicBezTo>
                  <a:cubicBezTo>
                    <a:pt x="28766" y="292513"/>
                    <a:pt x="27527" y="292989"/>
                    <a:pt x="26480" y="293465"/>
                  </a:cubicBezTo>
                  <a:cubicBezTo>
                    <a:pt x="26289" y="301085"/>
                    <a:pt x="27241" y="306991"/>
                    <a:pt x="25622" y="312325"/>
                  </a:cubicBezTo>
                  <a:cubicBezTo>
                    <a:pt x="23717" y="318421"/>
                    <a:pt x="20574" y="323945"/>
                    <a:pt x="29242" y="327946"/>
                  </a:cubicBezTo>
                  <a:cubicBezTo>
                    <a:pt x="29528" y="327850"/>
                    <a:pt x="29909" y="327660"/>
                    <a:pt x="30194" y="327565"/>
                  </a:cubicBezTo>
                  <a:cubicBezTo>
                    <a:pt x="30385" y="327660"/>
                    <a:pt x="30671" y="327660"/>
                    <a:pt x="30861" y="327755"/>
                  </a:cubicBezTo>
                  <a:cubicBezTo>
                    <a:pt x="30956" y="327850"/>
                    <a:pt x="31052" y="327946"/>
                    <a:pt x="31052" y="328041"/>
                  </a:cubicBezTo>
                  <a:cubicBezTo>
                    <a:pt x="31242" y="328041"/>
                    <a:pt x="31433" y="328041"/>
                    <a:pt x="31623" y="328041"/>
                  </a:cubicBezTo>
                  <a:cubicBezTo>
                    <a:pt x="32195" y="328232"/>
                    <a:pt x="32766" y="328422"/>
                    <a:pt x="33338" y="328613"/>
                  </a:cubicBezTo>
                  <a:cubicBezTo>
                    <a:pt x="31528" y="329184"/>
                    <a:pt x="29718" y="330041"/>
                    <a:pt x="28194" y="331375"/>
                  </a:cubicBezTo>
                  <a:cubicBezTo>
                    <a:pt x="31718" y="331756"/>
                    <a:pt x="35052" y="332327"/>
                    <a:pt x="38291" y="332804"/>
                  </a:cubicBezTo>
                  <a:cubicBezTo>
                    <a:pt x="37910" y="333947"/>
                    <a:pt x="37338" y="335090"/>
                    <a:pt x="36576" y="336233"/>
                  </a:cubicBezTo>
                  <a:cubicBezTo>
                    <a:pt x="36100" y="336518"/>
                    <a:pt x="35624" y="336709"/>
                    <a:pt x="35147" y="336995"/>
                  </a:cubicBezTo>
                  <a:cubicBezTo>
                    <a:pt x="33528" y="336995"/>
                    <a:pt x="31909" y="336899"/>
                    <a:pt x="30290" y="336899"/>
                  </a:cubicBezTo>
                  <a:cubicBezTo>
                    <a:pt x="30099" y="337185"/>
                    <a:pt x="29813" y="337471"/>
                    <a:pt x="29623" y="337852"/>
                  </a:cubicBezTo>
                  <a:cubicBezTo>
                    <a:pt x="29147" y="337947"/>
                    <a:pt x="28575" y="338042"/>
                    <a:pt x="28099" y="338138"/>
                  </a:cubicBezTo>
                  <a:cubicBezTo>
                    <a:pt x="28575" y="338138"/>
                    <a:pt x="28861" y="338328"/>
                    <a:pt x="29147" y="338519"/>
                  </a:cubicBezTo>
                  <a:cubicBezTo>
                    <a:pt x="28861" y="338900"/>
                    <a:pt x="28575" y="339281"/>
                    <a:pt x="28289" y="339662"/>
                  </a:cubicBezTo>
                  <a:cubicBezTo>
                    <a:pt x="28670" y="339662"/>
                    <a:pt x="29147" y="339757"/>
                    <a:pt x="29528" y="339757"/>
                  </a:cubicBezTo>
                  <a:cubicBezTo>
                    <a:pt x="29051" y="340043"/>
                    <a:pt x="28575" y="340328"/>
                    <a:pt x="28099" y="340519"/>
                  </a:cubicBezTo>
                  <a:cubicBezTo>
                    <a:pt x="8287" y="348996"/>
                    <a:pt x="13430" y="362522"/>
                    <a:pt x="11525" y="377476"/>
                  </a:cubicBezTo>
                  <a:cubicBezTo>
                    <a:pt x="18002" y="376619"/>
                    <a:pt x="24194" y="375285"/>
                    <a:pt x="30290" y="373856"/>
                  </a:cubicBezTo>
                  <a:cubicBezTo>
                    <a:pt x="30766" y="375475"/>
                    <a:pt x="31337" y="377095"/>
                    <a:pt x="31814" y="378714"/>
                  </a:cubicBezTo>
                  <a:cubicBezTo>
                    <a:pt x="30671" y="379000"/>
                    <a:pt x="29623" y="379190"/>
                    <a:pt x="28194" y="379476"/>
                  </a:cubicBezTo>
                  <a:cubicBezTo>
                    <a:pt x="29909" y="379952"/>
                    <a:pt x="31242" y="380333"/>
                    <a:pt x="32385" y="380714"/>
                  </a:cubicBezTo>
                  <a:cubicBezTo>
                    <a:pt x="32480" y="381095"/>
                    <a:pt x="32671" y="381572"/>
                    <a:pt x="32766" y="381953"/>
                  </a:cubicBezTo>
                  <a:cubicBezTo>
                    <a:pt x="30099" y="382810"/>
                    <a:pt x="27527" y="383667"/>
                    <a:pt x="24955" y="384905"/>
                  </a:cubicBezTo>
                  <a:cubicBezTo>
                    <a:pt x="13335" y="390239"/>
                    <a:pt x="7620" y="395478"/>
                    <a:pt x="9430" y="406527"/>
                  </a:cubicBezTo>
                  <a:cubicBezTo>
                    <a:pt x="11335" y="417862"/>
                    <a:pt x="10573" y="417767"/>
                    <a:pt x="25337" y="417100"/>
                  </a:cubicBezTo>
                  <a:cubicBezTo>
                    <a:pt x="37243" y="416528"/>
                    <a:pt x="48863" y="418624"/>
                    <a:pt x="62294" y="421672"/>
                  </a:cubicBezTo>
                  <a:cubicBezTo>
                    <a:pt x="54578" y="425101"/>
                    <a:pt x="48387" y="427006"/>
                    <a:pt x="43815" y="430244"/>
                  </a:cubicBezTo>
                  <a:cubicBezTo>
                    <a:pt x="38957" y="433673"/>
                    <a:pt x="38005" y="440436"/>
                    <a:pt x="28956" y="441484"/>
                  </a:cubicBezTo>
                  <a:cubicBezTo>
                    <a:pt x="26670" y="437102"/>
                    <a:pt x="24765" y="433388"/>
                    <a:pt x="22860" y="429673"/>
                  </a:cubicBezTo>
                  <a:cubicBezTo>
                    <a:pt x="16288" y="430340"/>
                    <a:pt x="9716" y="432054"/>
                    <a:pt x="13430" y="436626"/>
                  </a:cubicBezTo>
                  <a:cubicBezTo>
                    <a:pt x="17812" y="442150"/>
                    <a:pt x="11049" y="445294"/>
                    <a:pt x="10954" y="449104"/>
                  </a:cubicBezTo>
                  <a:cubicBezTo>
                    <a:pt x="14192" y="450628"/>
                    <a:pt x="16288" y="451675"/>
                    <a:pt x="19526" y="453200"/>
                  </a:cubicBezTo>
                  <a:cubicBezTo>
                    <a:pt x="14002" y="456057"/>
                    <a:pt x="9906" y="458153"/>
                    <a:pt x="5715" y="460343"/>
                  </a:cubicBezTo>
                  <a:cubicBezTo>
                    <a:pt x="5906" y="462439"/>
                    <a:pt x="5715" y="464153"/>
                    <a:pt x="6191" y="465773"/>
                  </a:cubicBezTo>
                  <a:cubicBezTo>
                    <a:pt x="9144" y="476060"/>
                    <a:pt x="9906" y="476441"/>
                    <a:pt x="22955" y="473393"/>
                  </a:cubicBezTo>
                  <a:cubicBezTo>
                    <a:pt x="28861" y="471964"/>
                    <a:pt x="34671" y="470535"/>
                    <a:pt x="41624" y="475679"/>
                  </a:cubicBezTo>
                  <a:cubicBezTo>
                    <a:pt x="39053" y="479870"/>
                    <a:pt x="36290" y="484156"/>
                    <a:pt x="33433" y="488633"/>
                  </a:cubicBezTo>
                  <a:cubicBezTo>
                    <a:pt x="19336" y="481013"/>
                    <a:pt x="14859" y="481203"/>
                    <a:pt x="0" y="489775"/>
                  </a:cubicBezTo>
                  <a:cubicBezTo>
                    <a:pt x="3810" y="498253"/>
                    <a:pt x="7811" y="507111"/>
                    <a:pt x="11716" y="516065"/>
                  </a:cubicBezTo>
                  <a:cubicBezTo>
                    <a:pt x="12097" y="516922"/>
                    <a:pt x="12954" y="518160"/>
                    <a:pt x="12573" y="518541"/>
                  </a:cubicBezTo>
                  <a:cubicBezTo>
                    <a:pt x="6001" y="525304"/>
                    <a:pt x="13811" y="532829"/>
                    <a:pt x="10573" y="540258"/>
                  </a:cubicBezTo>
                  <a:cubicBezTo>
                    <a:pt x="5906" y="551212"/>
                    <a:pt x="11716" y="555689"/>
                    <a:pt x="26765" y="555498"/>
                  </a:cubicBezTo>
                  <a:cubicBezTo>
                    <a:pt x="32957" y="555498"/>
                    <a:pt x="39148" y="554736"/>
                    <a:pt x="45339" y="554355"/>
                  </a:cubicBezTo>
                  <a:cubicBezTo>
                    <a:pt x="46006" y="555403"/>
                    <a:pt x="46673" y="556546"/>
                    <a:pt x="47339" y="557594"/>
                  </a:cubicBezTo>
                  <a:cubicBezTo>
                    <a:pt x="29909" y="557022"/>
                    <a:pt x="14859" y="558737"/>
                    <a:pt x="14669" y="575691"/>
                  </a:cubicBezTo>
                  <a:cubicBezTo>
                    <a:pt x="24194" y="586359"/>
                    <a:pt x="39815" y="573786"/>
                    <a:pt x="53721" y="581597"/>
                  </a:cubicBezTo>
                  <a:cubicBezTo>
                    <a:pt x="38862" y="585407"/>
                    <a:pt x="25908" y="588740"/>
                    <a:pt x="15050" y="591503"/>
                  </a:cubicBezTo>
                  <a:cubicBezTo>
                    <a:pt x="12192" y="607409"/>
                    <a:pt x="18955" y="619220"/>
                    <a:pt x="28194" y="632270"/>
                  </a:cubicBezTo>
                  <a:cubicBezTo>
                    <a:pt x="34862" y="632174"/>
                    <a:pt x="42482" y="632365"/>
                    <a:pt x="50197" y="631888"/>
                  </a:cubicBezTo>
                  <a:cubicBezTo>
                    <a:pt x="65246" y="631031"/>
                    <a:pt x="80201" y="629031"/>
                    <a:pt x="95250" y="628745"/>
                  </a:cubicBezTo>
                  <a:cubicBezTo>
                    <a:pt x="133350" y="627888"/>
                    <a:pt x="171450" y="627602"/>
                    <a:pt x="209645" y="627317"/>
                  </a:cubicBezTo>
                  <a:cubicBezTo>
                    <a:pt x="252698" y="626936"/>
                    <a:pt x="295751" y="626745"/>
                    <a:pt x="338900" y="626650"/>
                  </a:cubicBezTo>
                  <a:cubicBezTo>
                    <a:pt x="389382" y="626459"/>
                    <a:pt x="439769" y="626555"/>
                    <a:pt x="490252" y="626364"/>
                  </a:cubicBezTo>
                  <a:cubicBezTo>
                    <a:pt x="568833" y="625983"/>
                    <a:pt x="647319" y="625412"/>
                    <a:pt x="725900" y="625126"/>
                  </a:cubicBezTo>
                  <a:cubicBezTo>
                    <a:pt x="755047" y="625031"/>
                    <a:pt x="784193" y="626078"/>
                    <a:pt x="813340" y="626078"/>
                  </a:cubicBezTo>
                  <a:cubicBezTo>
                    <a:pt x="838581" y="626078"/>
                    <a:pt x="863727" y="625412"/>
                    <a:pt x="888968" y="625126"/>
                  </a:cubicBezTo>
                  <a:cubicBezTo>
                    <a:pt x="899065" y="625031"/>
                    <a:pt x="909161" y="625316"/>
                    <a:pt x="919258" y="625412"/>
                  </a:cubicBezTo>
                  <a:cubicBezTo>
                    <a:pt x="947738" y="625602"/>
                    <a:pt x="976313" y="625793"/>
                    <a:pt x="1004792" y="625983"/>
                  </a:cubicBezTo>
                  <a:cubicBezTo>
                    <a:pt x="1005935" y="625983"/>
                    <a:pt x="1006983" y="625888"/>
                    <a:pt x="1008126" y="625793"/>
                  </a:cubicBezTo>
                  <a:cubicBezTo>
                    <a:pt x="1025366" y="624554"/>
                    <a:pt x="1042607" y="622363"/>
                    <a:pt x="1059942" y="622363"/>
                  </a:cubicBezTo>
                  <a:cubicBezTo>
                    <a:pt x="1097471" y="622459"/>
                    <a:pt x="1135094" y="623888"/>
                    <a:pt x="1172623" y="624459"/>
                  </a:cubicBezTo>
                  <a:cubicBezTo>
                    <a:pt x="1204055" y="624935"/>
                    <a:pt x="1235393" y="625126"/>
                    <a:pt x="1266825" y="625126"/>
                  </a:cubicBezTo>
                  <a:cubicBezTo>
                    <a:pt x="1318355" y="625221"/>
                    <a:pt x="1369790" y="625126"/>
                    <a:pt x="1421321" y="625031"/>
                  </a:cubicBezTo>
                  <a:cubicBezTo>
                    <a:pt x="1445990" y="625031"/>
                    <a:pt x="1470565" y="625031"/>
                    <a:pt x="1495235" y="624650"/>
                  </a:cubicBezTo>
                  <a:cubicBezTo>
                    <a:pt x="1514285" y="624459"/>
                    <a:pt x="1533239" y="623411"/>
                    <a:pt x="1552289" y="623411"/>
                  </a:cubicBezTo>
                  <a:cubicBezTo>
                    <a:pt x="1588199" y="623411"/>
                    <a:pt x="1624203" y="624078"/>
                    <a:pt x="1660112" y="624173"/>
                  </a:cubicBezTo>
                  <a:cubicBezTo>
                    <a:pt x="1697736" y="624269"/>
                    <a:pt x="1735360" y="624078"/>
                    <a:pt x="1772984" y="623888"/>
                  </a:cubicBezTo>
                  <a:cubicBezTo>
                    <a:pt x="1817180" y="623602"/>
                    <a:pt x="1861376" y="623126"/>
                    <a:pt x="1905572" y="622935"/>
                  </a:cubicBezTo>
                  <a:cubicBezTo>
                    <a:pt x="1912239" y="622935"/>
                    <a:pt x="1919002" y="623983"/>
                    <a:pt x="1925764" y="624078"/>
                  </a:cubicBezTo>
                  <a:cubicBezTo>
                    <a:pt x="1959959" y="624459"/>
                    <a:pt x="1994154" y="624078"/>
                    <a:pt x="2028349" y="624935"/>
                  </a:cubicBezTo>
                  <a:cubicBezTo>
                    <a:pt x="2086737" y="626459"/>
                    <a:pt x="2145030" y="629317"/>
                    <a:pt x="2203514" y="627412"/>
                  </a:cubicBezTo>
                  <a:cubicBezTo>
                    <a:pt x="2231803" y="626555"/>
                    <a:pt x="2260283" y="630936"/>
                    <a:pt x="2289048" y="628650"/>
                  </a:cubicBezTo>
                  <a:cubicBezTo>
                    <a:pt x="2311527" y="626840"/>
                    <a:pt x="2334387" y="630841"/>
                    <a:pt x="2357438" y="629031"/>
                  </a:cubicBezTo>
                  <a:cubicBezTo>
                    <a:pt x="2376773" y="627507"/>
                    <a:pt x="2396681" y="629888"/>
                    <a:pt x="2416207" y="629698"/>
                  </a:cubicBezTo>
                  <a:cubicBezTo>
                    <a:pt x="2449830" y="629317"/>
                    <a:pt x="2483549" y="628555"/>
                    <a:pt x="2517172" y="627317"/>
                  </a:cubicBezTo>
                  <a:cubicBezTo>
                    <a:pt x="2532126" y="626745"/>
                    <a:pt x="2547557" y="629222"/>
                    <a:pt x="2562035" y="624078"/>
                  </a:cubicBezTo>
                  <a:cubicBezTo>
                    <a:pt x="2565178" y="622935"/>
                    <a:pt x="2569750" y="624173"/>
                    <a:pt x="2573655" y="624364"/>
                  </a:cubicBezTo>
                  <a:cubicBezTo>
                    <a:pt x="2578703" y="624554"/>
                    <a:pt x="2583847" y="625507"/>
                    <a:pt x="2588705" y="625031"/>
                  </a:cubicBezTo>
                  <a:cubicBezTo>
                    <a:pt x="2618613" y="622268"/>
                    <a:pt x="2648522" y="620268"/>
                    <a:pt x="2678716" y="623221"/>
                  </a:cubicBezTo>
                  <a:cubicBezTo>
                    <a:pt x="2683193" y="623697"/>
                    <a:pt x="2687670" y="623411"/>
                    <a:pt x="2692146" y="623316"/>
                  </a:cubicBezTo>
                  <a:cubicBezTo>
                    <a:pt x="2716721" y="622649"/>
                    <a:pt x="2741295" y="621697"/>
                    <a:pt x="2765870" y="621316"/>
                  </a:cubicBezTo>
                  <a:cubicBezTo>
                    <a:pt x="2797778" y="620840"/>
                    <a:pt x="2829687" y="620744"/>
                    <a:pt x="2861691" y="620554"/>
                  </a:cubicBezTo>
                  <a:cubicBezTo>
                    <a:pt x="2865596" y="620554"/>
                    <a:pt x="2869597" y="620744"/>
                    <a:pt x="2873502" y="621030"/>
                  </a:cubicBezTo>
                  <a:cubicBezTo>
                    <a:pt x="2901506" y="622649"/>
                    <a:pt x="2929319" y="627221"/>
                    <a:pt x="2957417" y="623697"/>
                  </a:cubicBezTo>
                  <a:cubicBezTo>
                    <a:pt x="2960084" y="623316"/>
                    <a:pt x="2963037" y="623888"/>
                    <a:pt x="2965799" y="623983"/>
                  </a:cubicBezTo>
                  <a:cubicBezTo>
                    <a:pt x="3006281" y="625412"/>
                    <a:pt x="3046666" y="626840"/>
                    <a:pt x="3087148" y="628174"/>
                  </a:cubicBezTo>
                  <a:cubicBezTo>
                    <a:pt x="3102864" y="628650"/>
                    <a:pt x="3119247" y="630841"/>
                    <a:pt x="3134106" y="628364"/>
                  </a:cubicBezTo>
                  <a:cubicBezTo>
                    <a:pt x="3158299" y="624269"/>
                    <a:pt x="3182112" y="626078"/>
                    <a:pt x="3206115" y="626936"/>
                  </a:cubicBezTo>
                  <a:cubicBezTo>
                    <a:pt x="3234119" y="627983"/>
                    <a:pt x="3262122" y="630365"/>
                    <a:pt x="3290221" y="630746"/>
                  </a:cubicBezTo>
                  <a:cubicBezTo>
                    <a:pt x="3319748" y="631222"/>
                    <a:pt x="3348799" y="634841"/>
                    <a:pt x="3379089" y="637508"/>
                  </a:cubicBezTo>
                  <a:cubicBezTo>
                    <a:pt x="3379756" y="634937"/>
                    <a:pt x="3380613" y="631698"/>
                    <a:pt x="3381375" y="628650"/>
                  </a:cubicBezTo>
                  <a:cubicBezTo>
                    <a:pt x="3393948" y="621411"/>
                    <a:pt x="3408712" y="628364"/>
                    <a:pt x="3424142" y="625126"/>
                  </a:cubicBezTo>
                  <a:cubicBezTo>
                    <a:pt x="3417094" y="619411"/>
                    <a:pt x="3410712" y="617125"/>
                    <a:pt x="3402616" y="616077"/>
                  </a:cubicBezTo>
                  <a:cubicBezTo>
                    <a:pt x="3375565" y="612458"/>
                    <a:pt x="3348704" y="608267"/>
                    <a:pt x="3321749" y="604171"/>
                  </a:cubicBezTo>
                  <a:cubicBezTo>
                    <a:pt x="3315557" y="603218"/>
                    <a:pt x="3311462" y="600837"/>
                    <a:pt x="3314319" y="594074"/>
                  </a:cubicBezTo>
                  <a:cubicBezTo>
                    <a:pt x="3346799" y="594932"/>
                    <a:pt x="3378518" y="602742"/>
                    <a:pt x="3413760" y="602837"/>
                  </a:cubicBezTo>
                  <a:cubicBezTo>
                    <a:pt x="3407378" y="598075"/>
                    <a:pt x="3403568" y="595217"/>
                    <a:pt x="3399758" y="592360"/>
                  </a:cubicBezTo>
                  <a:cubicBezTo>
                    <a:pt x="3399949" y="591122"/>
                    <a:pt x="3400235" y="589883"/>
                    <a:pt x="3400425" y="588645"/>
                  </a:cubicBezTo>
                  <a:cubicBezTo>
                    <a:pt x="3427857" y="587312"/>
                    <a:pt x="3455575" y="589693"/>
                    <a:pt x="3482626" y="589788"/>
                  </a:cubicBezTo>
                  <a:cubicBezTo>
                    <a:pt x="3483578" y="585597"/>
                    <a:pt x="3484150" y="582930"/>
                    <a:pt x="3484912" y="579596"/>
                  </a:cubicBezTo>
                  <a:cubicBezTo>
                    <a:pt x="3492341" y="580835"/>
                    <a:pt x="3498247" y="582073"/>
                    <a:pt x="3504343" y="582644"/>
                  </a:cubicBezTo>
                  <a:cubicBezTo>
                    <a:pt x="3511487" y="583311"/>
                    <a:pt x="3518726" y="583311"/>
                    <a:pt x="3525965" y="583406"/>
                  </a:cubicBezTo>
                  <a:cubicBezTo>
                    <a:pt x="3527108" y="583406"/>
                    <a:pt x="3528155" y="582073"/>
                    <a:pt x="3529774" y="581025"/>
                  </a:cubicBezTo>
                  <a:cubicBezTo>
                    <a:pt x="3525393" y="579025"/>
                    <a:pt x="3521774" y="577406"/>
                    <a:pt x="3516249" y="574834"/>
                  </a:cubicBezTo>
                  <a:cubicBezTo>
                    <a:pt x="3524441" y="572643"/>
                    <a:pt x="3532156" y="575882"/>
                    <a:pt x="3536918" y="568928"/>
                  </a:cubicBezTo>
                  <a:cubicBezTo>
                    <a:pt x="3539299" y="565499"/>
                    <a:pt x="3549872" y="565499"/>
                    <a:pt x="3560350" y="563118"/>
                  </a:cubicBezTo>
                  <a:cubicBezTo>
                    <a:pt x="3543491" y="557213"/>
                    <a:pt x="3533585" y="548450"/>
                    <a:pt x="3517202" y="546926"/>
                  </a:cubicBezTo>
                  <a:cubicBezTo>
                    <a:pt x="3500628" y="545497"/>
                    <a:pt x="3484340" y="540925"/>
                    <a:pt x="3468053" y="537305"/>
                  </a:cubicBezTo>
                  <a:cubicBezTo>
                    <a:pt x="3463004" y="536162"/>
                    <a:pt x="3458432" y="533591"/>
                    <a:pt x="3450241" y="530352"/>
                  </a:cubicBezTo>
                  <a:cubicBezTo>
                    <a:pt x="3469100" y="523780"/>
                    <a:pt x="3484721" y="536924"/>
                    <a:pt x="3499009" y="530638"/>
                  </a:cubicBezTo>
                  <a:cubicBezTo>
                    <a:pt x="3502724" y="522065"/>
                    <a:pt x="3490246" y="522827"/>
                    <a:pt x="3487007" y="517112"/>
                  </a:cubicBezTo>
                  <a:cubicBezTo>
                    <a:pt x="3507772" y="515874"/>
                    <a:pt x="3526250" y="520541"/>
                    <a:pt x="3545015" y="522732"/>
                  </a:cubicBezTo>
                  <a:cubicBezTo>
                    <a:pt x="3558731" y="524351"/>
                    <a:pt x="3572637" y="526161"/>
                    <a:pt x="3586448" y="526256"/>
                  </a:cubicBezTo>
                  <a:cubicBezTo>
                    <a:pt x="3599783" y="526352"/>
                    <a:pt x="3613118" y="524447"/>
                    <a:pt x="3626358" y="523018"/>
                  </a:cubicBezTo>
                  <a:cubicBezTo>
                    <a:pt x="3628835" y="522732"/>
                    <a:pt x="3631025" y="520827"/>
                    <a:pt x="3633407" y="519684"/>
                  </a:cubicBezTo>
                  <a:cubicBezTo>
                    <a:pt x="3633311" y="518732"/>
                    <a:pt x="3633311" y="517779"/>
                    <a:pt x="3633216" y="516826"/>
                  </a:cubicBezTo>
                  <a:cubicBezTo>
                    <a:pt x="3614261" y="516160"/>
                    <a:pt x="3596735" y="511397"/>
                    <a:pt x="3579209" y="506444"/>
                  </a:cubicBezTo>
                  <a:cubicBezTo>
                    <a:pt x="3573399" y="504825"/>
                    <a:pt x="3567113" y="504444"/>
                    <a:pt x="3561207" y="503015"/>
                  </a:cubicBezTo>
                  <a:cubicBezTo>
                    <a:pt x="3542729" y="498539"/>
                    <a:pt x="3524536" y="493490"/>
                    <a:pt x="3505962" y="489299"/>
                  </a:cubicBezTo>
                  <a:cubicBezTo>
                    <a:pt x="3495008" y="486823"/>
                    <a:pt x="3485007" y="483584"/>
                    <a:pt x="3476720" y="475298"/>
                  </a:cubicBezTo>
                  <a:cubicBezTo>
                    <a:pt x="3481197" y="475393"/>
                    <a:pt x="3484340" y="475298"/>
                    <a:pt x="3487388" y="475679"/>
                  </a:cubicBezTo>
                  <a:cubicBezTo>
                    <a:pt x="3510153" y="478441"/>
                    <a:pt x="3532823" y="481394"/>
                    <a:pt x="3555587" y="483870"/>
                  </a:cubicBezTo>
                  <a:cubicBezTo>
                    <a:pt x="3561588" y="484537"/>
                    <a:pt x="3567874" y="484156"/>
                    <a:pt x="3573780" y="483203"/>
                  </a:cubicBezTo>
                  <a:cubicBezTo>
                    <a:pt x="3582257" y="481870"/>
                    <a:pt x="3590449" y="479679"/>
                    <a:pt x="3601117" y="477298"/>
                  </a:cubicBezTo>
                  <a:cubicBezTo>
                    <a:pt x="3595497" y="476345"/>
                    <a:pt x="3590258" y="475679"/>
                    <a:pt x="3585115" y="474917"/>
                  </a:cubicBezTo>
                  <a:cubicBezTo>
                    <a:pt x="3587496" y="474155"/>
                    <a:pt x="3589782" y="473202"/>
                    <a:pt x="3591497" y="472154"/>
                  </a:cubicBezTo>
                  <a:cubicBezTo>
                    <a:pt x="3599021" y="467487"/>
                    <a:pt x="3604832" y="461677"/>
                    <a:pt x="3612166" y="455676"/>
                  </a:cubicBezTo>
                  <a:cubicBezTo>
                    <a:pt x="3606165" y="450437"/>
                    <a:pt x="3587782" y="447866"/>
                    <a:pt x="3593497" y="436626"/>
                  </a:cubicBezTo>
                  <a:cubicBezTo>
                    <a:pt x="3595116" y="436721"/>
                    <a:pt x="3596735" y="436721"/>
                    <a:pt x="3598259" y="436721"/>
                  </a:cubicBezTo>
                  <a:cubicBezTo>
                    <a:pt x="3603022" y="439293"/>
                    <a:pt x="3607403" y="441674"/>
                    <a:pt x="3611023" y="443579"/>
                  </a:cubicBezTo>
                  <a:cubicBezTo>
                    <a:pt x="3612166" y="441008"/>
                    <a:pt x="3612928" y="438436"/>
                    <a:pt x="3613880" y="436055"/>
                  </a:cubicBezTo>
                  <a:cubicBezTo>
                    <a:pt x="3616262" y="436055"/>
                    <a:pt x="3618643" y="436055"/>
                    <a:pt x="3620929" y="436245"/>
                  </a:cubicBezTo>
                  <a:cubicBezTo>
                    <a:pt x="3627596" y="436912"/>
                    <a:pt x="3634740" y="434150"/>
                    <a:pt x="3641598" y="432911"/>
                  </a:cubicBezTo>
                  <a:cubicBezTo>
                    <a:pt x="3638264" y="420815"/>
                    <a:pt x="3637979" y="420338"/>
                    <a:pt x="3627596" y="421291"/>
                  </a:cubicBezTo>
                  <a:cubicBezTo>
                    <a:pt x="3626072" y="421386"/>
                    <a:pt x="3624548" y="421481"/>
                    <a:pt x="3623024" y="421576"/>
                  </a:cubicBezTo>
                  <a:cubicBezTo>
                    <a:pt x="3624453" y="418529"/>
                    <a:pt x="3625310" y="415481"/>
                    <a:pt x="3625406" y="412337"/>
                  </a:cubicBezTo>
                  <a:cubicBezTo>
                    <a:pt x="3629120" y="412337"/>
                    <a:pt x="3632740" y="412337"/>
                    <a:pt x="3636455" y="412242"/>
                  </a:cubicBezTo>
                  <a:cubicBezTo>
                    <a:pt x="3645122" y="412242"/>
                    <a:pt x="3648266" y="408432"/>
                    <a:pt x="3646361" y="401384"/>
                  </a:cubicBezTo>
                  <a:cubicBezTo>
                    <a:pt x="3643598" y="401003"/>
                    <a:pt x="3640931" y="400431"/>
                    <a:pt x="3638169" y="400336"/>
                  </a:cubicBezTo>
                  <a:cubicBezTo>
                    <a:pt x="3633597" y="400145"/>
                    <a:pt x="3629025" y="399860"/>
                    <a:pt x="3624548" y="399288"/>
                  </a:cubicBezTo>
                  <a:cubicBezTo>
                    <a:pt x="3624739" y="399002"/>
                    <a:pt x="3624929" y="398717"/>
                    <a:pt x="3625215" y="398526"/>
                  </a:cubicBezTo>
                  <a:cubicBezTo>
                    <a:pt x="3634931" y="393859"/>
                    <a:pt x="3629787" y="388525"/>
                    <a:pt x="3629120" y="383191"/>
                  </a:cubicBezTo>
                  <a:cubicBezTo>
                    <a:pt x="3639503" y="382619"/>
                    <a:pt x="3649790" y="381667"/>
                    <a:pt x="3660172" y="380905"/>
                  </a:cubicBezTo>
                  <a:cubicBezTo>
                    <a:pt x="3669792" y="380238"/>
                    <a:pt x="3680460" y="382810"/>
                    <a:pt x="3688461" y="376142"/>
                  </a:cubicBezTo>
                  <a:cubicBezTo>
                    <a:pt x="3668554" y="374809"/>
                    <a:pt x="3647123" y="380333"/>
                    <a:pt x="3627406" y="371856"/>
                  </a:cubicBezTo>
                  <a:cubicBezTo>
                    <a:pt x="3626930" y="368903"/>
                    <a:pt x="3627501" y="365665"/>
                    <a:pt x="3631121" y="362807"/>
                  </a:cubicBezTo>
                  <a:close/>
                  <a:moveTo>
                    <a:pt x="3438811" y="126492"/>
                  </a:moveTo>
                  <a:cubicBezTo>
                    <a:pt x="3439382" y="125635"/>
                    <a:pt x="3439954" y="124873"/>
                    <a:pt x="3440525" y="124111"/>
                  </a:cubicBezTo>
                  <a:cubicBezTo>
                    <a:pt x="3453194" y="124492"/>
                    <a:pt x="3465862" y="124873"/>
                    <a:pt x="3478435" y="123634"/>
                  </a:cubicBezTo>
                  <a:cubicBezTo>
                    <a:pt x="3486817" y="124397"/>
                    <a:pt x="3495294" y="125063"/>
                    <a:pt x="3503771" y="125921"/>
                  </a:cubicBezTo>
                  <a:cubicBezTo>
                    <a:pt x="3502247" y="127445"/>
                    <a:pt x="3500628" y="128969"/>
                    <a:pt x="3499199" y="130493"/>
                  </a:cubicBezTo>
                  <a:cubicBezTo>
                    <a:pt x="3498723" y="131064"/>
                    <a:pt x="3498342" y="131636"/>
                    <a:pt x="3497866" y="132398"/>
                  </a:cubicBezTo>
                  <a:cubicBezTo>
                    <a:pt x="3491484" y="131921"/>
                    <a:pt x="3485007" y="131445"/>
                    <a:pt x="3478625" y="130874"/>
                  </a:cubicBezTo>
                  <a:cubicBezTo>
                    <a:pt x="3466053" y="129540"/>
                    <a:pt x="3453574" y="128111"/>
                    <a:pt x="3438811" y="126492"/>
                  </a:cubicBezTo>
                  <a:close/>
                  <a:moveTo>
                    <a:pt x="3557016" y="136017"/>
                  </a:moveTo>
                  <a:cubicBezTo>
                    <a:pt x="3541109" y="142494"/>
                    <a:pt x="3530632" y="135446"/>
                    <a:pt x="3519107" y="134207"/>
                  </a:cubicBezTo>
                  <a:cubicBezTo>
                    <a:pt x="3516345" y="133922"/>
                    <a:pt x="3513582" y="133731"/>
                    <a:pt x="3510820" y="133445"/>
                  </a:cubicBezTo>
                  <a:cubicBezTo>
                    <a:pt x="3522631" y="132874"/>
                    <a:pt x="3534537" y="132969"/>
                    <a:pt x="3545967" y="132779"/>
                  </a:cubicBezTo>
                  <a:cubicBezTo>
                    <a:pt x="3549587" y="133731"/>
                    <a:pt x="3553301" y="134779"/>
                    <a:pt x="3557016" y="136017"/>
                  </a:cubicBezTo>
                  <a:close/>
                  <a:moveTo>
                    <a:pt x="3523488" y="147066"/>
                  </a:moveTo>
                  <a:cubicBezTo>
                    <a:pt x="3519488" y="146304"/>
                    <a:pt x="3515582" y="145828"/>
                    <a:pt x="3511772" y="145542"/>
                  </a:cubicBezTo>
                  <a:cubicBezTo>
                    <a:pt x="3512915" y="144590"/>
                    <a:pt x="3514154" y="143542"/>
                    <a:pt x="3515582" y="142304"/>
                  </a:cubicBezTo>
                  <a:cubicBezTo>
                    <a:pt x="3517868" y="144209"/>
                    <a:pt x="3520535" y="145733"/>
                    <a:pt x="3523488" y="147066"/>
                  </a:cubicBezTo>
                  <a:close/>
                  <a:moveTo>
                    <a:pt x="3481292" y="146018"/>
                  </a:moveTo>
                  <a:cubicBezTo>
                    <a:pt x="3474815" y="146495"/>
                    <a:pt x="3468529" y="146971"/>
                    <a:pt x="3462242" y="146971"/>
                  </a:cubicBezTo>
                  <a:cubicBezTo>
                    <a:pt x="3459575" y="146209"/>
                    <a:pt x="3456908" y="145447"/>
                    <a:pt x="3454337" y="144304"/>
                  </a:cubicBezTo>
                  <a:cubicBezTo>
                    <a:pt x="3465766" y="138589"/>
                    <a:pt x="3473482" y="142685"/>
                    <a:pt x="3481292" y="146018"/>
                  </a:cubicBezTo>
                  <a:close/>
                  <a:moveTo>
                    <a:pt x="3474911" y="149066"/>
                  </a:moveTo>
                  <a:cubicBezTo>
                    <a:pt x="3470624" y="148781"/>
                    <a:pt x="3466433" y="148019"/>
                    <a:pt x="3462242" y="146971"/>
                  </a:cubicBezTo>
                  <a:cubicBezTo>
                    <a:pt x="3466433" y="147733"/>
                    <a:pt x="3470624" y="148495"/>
                    <a:pt x="3474911" y="149066"/>
                  </a:cubicBezTo>
                  <a:close/>
                  <a:moveTo>
                    <a:pt x="3507581" y="150495"/>
                  </a:moveTo>
                  <a:cubicBezTo>
                    <a:pt x="3513296" y="150114"/>
                    <a:pt x="3519297" y="149257"/>
                    <a:pt x="3525584" y="148019"/>
                  </a:cubicBezTo>
                  <a:cubicBezTo>
                    <a:pt x="3539014" y="153638"/>
                    <a:pt x="3556349" y="155639"/>
                    <a:pt x="3566160" y="165640"/>
                  </a:cubicBezTo>
                  <a:cubicBezTo>
                    <a:pt x="3563874" y="165640"/>
                    <a:pt x="3561588" y="165640"/>
                    <a:pt x="3559207" y="165640"/>
                  </a:cubicBezTo>
                  <a:cubicBezTo>
                    <a:pt x="3543872" y="162592"/>
                    <a:pt x="3528441" y="159639"/>
                    <a:pt x="3513582" y="155924"/>
                  </a:cubicBezTo>
                  <a:cubicBezTo>
                    <a:pt x="3508343" y="154591"/>
                    <a:pt x="3506438" y="153067"/>
                    <a:pt x="3507581" y="150495"/>
                  </a:cubicBezTo>
                  <a:close/>
                  <a:moveTo>
                    <a:pt x="3459099" y="115634"/>
                  </a:moveTo>
                  <a:cubicBezTo>
                    <a:pt x="3455194" y="116872"/>
                    <a:pt x="3450431" y="117443"/>
                    <a:pt x="3445193" y="117729"/>
                  </a:cubicBezTo>
                  <a:cubicBezTo>
                    <a:pt x="3446145" y="116396"/>
                    <a:pt x="3447003" y="115157"/>
                    <a:pt x="3447955" y="113824"/>
                  </a:cubicBezTo>
                  <a:cubicBezTo>
                    <a:pt x="3454622" y="111824"/>
                    <a:pt x="3457385" y="113252"/>
                    <a:pt x="3459099" y="115634"/>
                  </a:cubicBezTo>
                  <a:close/>
                  <a:moveTo>
                    <a:pt x="3324797" y="105537"/>
                  </a:moveTo>
                  <a:cubicBezTo>
                    <a:pt x="3324797" y="106013"/>
                    <a:pt x="3324797" y="106585"/>
                    <a:pt x="3324892" y="107061"/>
                  </a:cubicBezTo>
                  <a:cubicBezTo>
                    <a:pt x="3323082" y="107156"/>
                    <a:pt x="3321177" y="107442"/>
                    <a:pt x="3319367" y="107347"/>
                  </a:cubicBezTo>
                  <a:cubicBezTo>
                    <a:pt x="3317748" y="107252"/>
                    <a:pt x="3316129" y="106680"/>
                    <a:pt x="3314891" y="104966"/>
                  </a:cubicBezTo>
                  <a:cubicBezTo>
                    <a:pt x="3318129" y="105061"/>
                    <a:pt x="3321463" y="105347"/>
                    <a:pt x="3324797" y="105537"/>
                  </a:cubicBezTo>
                  <a:close/>
                  <a:moveTo>
                    <a:pt x="3347180" y="109442"/>
                  </a:moveTo>
                  <a:cubicBezTo>
                    <a:pt x="3346323" y="119920"/>
                    <a:pt x="3344513" y="121634"/>
                    <a:pt x="3332512" y="120682"/>
                  </a:cubicBezTo>
                  <a:cubicBezTo>
                    <a:pt x="3322130" y="119825"/>
                    <a:pt x="3311938" y="117920"/>
                    <a:pt x="3297841" y="116015"/>
                  </a:cubicBezTo>
                  <a:cubicBezTo>
                    <a:pt x="3315748" y="104680"/>
                    <a:pt x="3333083" y="115634"/>
                    <a:pt x="3347180" y="109442"/>
                  </a:cubicBezTo>
                  <a:close/>
                  <a:moveTo>
                    <a:pt x="3236690" y="49054"/>
                  </a:moveTo>
                  <a:cubicBezTo>
                    <a:pt x="3238119" y="50006"/>
                    <a:pt x="3241548" y="51435"/>
                    <a:pt x="3240786" y="51911"/>
                  </a:cubicBezTo>
                  <a:cubicBezTo>
                    <a:pt x="3238500" y="53435"/>
                    <a:pt x="3234595" y="54673"/>
                    <a:pt x="3229642" y="56579"/>
                  </a:cubicBezTo>
                  <a:cubicBezTo>
                    <a:pt x="3227070" y="54388"/>
                    <a:pt x="3224213" y="52864"/>
                    <a:pt x="3224974" y="52578"/>
                  </a:cubicBezTo>
                  <a:cubicBezTo>
                    <a:pt x="3228308" y="51245"/>
                    <a:pt x="3232690" y="50197"/>
                    <a:pt x="3236690" y="49054"/>
                  </a:cubicBezTo>
                  <a:close/>
                  <a:moveTo>
                    <a:pt x="2940749" y="54959"/>
                  </a:moveTo>
                  <a:cubicBezTo>
                    <a:pt x="2941891" y="54864"/>
                    <a:pt x="2943606" y="55817"/>
                    <a:pt x="2945130" y="56388"/>
                  </a:cubicBezTo>
                  <a:cubicBezTo>
                    <a:pt x="2943511" y="56674"/>
                    <a:pt x="2941796" y="57055"/>
                    <a:pt x="2940177" y="57341"/>
                  </a:cubicBezTo>
                  <a:cubicBezTo>
                    <a:pt x="2938272" y="57055"/>
                    <a:pt x="2936367" y="56769"/>
                    <a:pt x="2934462" y="56483"/>
                  </a:cubicBezTo>
                  <a:cubicBezTo>
                    <a:pt x="2936462" y="55912"/>
                    <a:pt x="2938463" y="55150"/>
                    <a:pt x="2940749" y="54959"/>
                  </a:cubicBezTo>
                  <a:close/>
                  <a:moveTo>
                    <a:pt x="3505772" y="214122"/>
                  </a:moveTo>
                  <a:cubicBezTo>
                    <a:pt x="3508058" y="215170"/>
                    <a:pt x="3510058" y="216408"/>
                    <a:pt x="3512153" y="217742"/>
                  </a:cubicBezTo>
                  <a:cubicBezTo>
                    <a:pt x="3511201" y="217837"/>
                    <a:pt x="3510344" y="218027"/>
                    <a:pt x="3509391" y="218123"/>
                  </a:cubicBezTo>
                  <a:cubicBezTo>
                    <a:pt x="3503486" y="217170"/>
                    <a:pt x="3497675" y="216218"/>
                    <a:pt x="3491770" y="215265"/>
                  </a:cubicBezTo>
                  <a:cubicBezTo>
                    <a:pt x="3491389" y="214979"/>
                    <a:pt x="3491008" y="214503"/>
                    <a:pt x="3490627" y="214217"/>
                  </a:cubicBezTo>
                  <a:cubicBezTo>
                    <a:pt x="3495675" y="214122"/>
                    <a:pt x="3500723" y="214122"/>
                    <a:pt x="3505772" y="214122"/>
                  </a:cubicBezTo>
                  <a:close/>
                  <a:moveTo>
                    <a:pt x="3559112" y="448151"/>
                  </a:moveTo>
                  <a:cubicBezTo>
                    <a:pt x="3555492" y="447770"/>
                    <a:pt x="3552349" y="447294"/>
                    <a:pt x="3552063" y="444056"/>
                  </a:cubicBezTo>
                  <a:cubicBezTo>
                    <a:pt x="3555492" y="442436"/>
                    <a:pt x="3558540" y="440912"/>
                    <a:pt x="3561398" y="439579"/>
                  </a:cubicBezTo>
                  <a:cubicBezTo>
                    <a:pt x="3560731" y="441960"/>
                    <a:pt x="3559969" y="444913"/>
                    <a:pt x="3559112" y="448151"/>
                  </a:cubicBezTo>
                  <a:close/>
                  <a:moveTo>
                    <a:pt x="3532728" y="413575"/>
                  </a:moveTo>
                  <a:cubicBezTo>
                    <a:pt x="3531680" y="413385"/>
                    <a:pt x="3531013" y="411671"/>
                    <a:pt x="3529965" y="410337"/>
                  </a:cubicBezTo>
                  <a:cubicBezTo>
                    <a:pt x="3531870" y="409575"/>
                    <a:pt x="3533204" y="408432"/>
                    <a:pt x="3534537" y="408527"/>
                  </a:cubicBezTo>
                  <a:cubicBezTo>
                    <a:pt x="3537680" y="408718"/>
                    <a:pt x="3540824" y="409099"/>
                    <a:pt x="3543872" y="409289"/>
                  </a:cubicBezTo>
                  <a:cubicBezTo>
                    <a:pt x="3556064" y="411766"/>
                    <a:pt x="3567779" y="415195"/>
                    <a:pt x="3578352" y="420910"/>
                  </a:cubicBezTo>
                  <a:cubicBezTo>
                    <a:pt x="3563112" y="419291"/>
                    <a:pt x="3547872" y="416624"/>
                    <a:pt x="3532728" y="413575"/>
                  </a:cubicBezTo>
                  <a:close/>
                  <a:moveTo>
                    <a:pt x="3490436" y="187071"/>
                  </a:moveTo>
                  <a:cubicBezTo>
                    <a:pt x="3512725" y="187643"/>
                    <a:pt x="3531870" y="193548"/>
                    <a:pt x="3555206" y="198692"/>
                  </a:cubicBezTo>
                  <a:cubicBezTo>
                    <a:pt x="3546443" y="201740"/>
                    <a:pt x="3540347" y="203930"/>
                    <a:pt x="3533775" y="206216"/>
                  </a:cubicBezTo>
                  <a:cubicBezTo>
                    <a:pt x="3516440" y="199073"/>
                    <a:pt x="3500438" y="189548"/>
                    <a:pt x="3477292" y="194881"/>
                  </a:cubicBezTo>
                  <a:cubicBezTo>
                    <a:pt x="3477292" y="194881"/>
                    <a:pt x="3477292" y="194881"/>
                    <a:pt x="3477197" y="194881"/>
                  </a:cubicBezTo>
                  <a:cubicBezTo>
                    <a:pt x="3477101" y="189167"/>
                    <a:pt x="3479959" y="186785"/>
                    <a:pt x="3490436" y="187071"/>
                  </a:cubicBezTo>
                  <a:close/>
                  <a:moveTo>
                    <a:pt x="3441859" y="190119"/>
                  </a:moveTo>
                  <a:cubicBezTo>
                    <a:pt x="3441954" y="190119"/>
                    <a:pt x="3441954" y="190119"/>
                    <a:pt x="3441859" y="190119"/>
                  </a:cubicBezTo>
                  <a:cubicBezTo>
                    <a:pt x="3438811" y="189262"/>
                    <a:pt x="3434810" y="187643"/>
                    <a:pt x="3432620" y="187928"/>
                  </a:cubicBezTo>
                  <a:cubicBezTo>
                    <a:pt x="3431096" y="188119"/>
                    <a:pt x="3429667" y="188690"/>
                    <a:pt x="3428619" y="189452"/>
                  </a:cubicBezTo>
                  <a:cubicBezTo>
                    <a:pt x="3423666" y="189452"/>
                    <a:pt x="3418713" y="189548"/>
                    <a:pt x="3413665" y="190024"/>
                  </a:cubicBezTo>
                  <a:cubicBezTo>
                    <a:pt x="3411284" y="190214"/>
                    <a:pt x="3406140" y="186500"/>
                    <a:pt x="3405759" y="184309"/>
                  </a:cubicBezTo>
                  <a:cubicBezTo>
                    <a:pt x="3404997" y="180213"/>
                    <a:pt x="3410712" y="176975"/>
                    <a:pt x="3416141" y="178499"/>
                  </a:cubicBezTo>
                  <a:cubicBezTo>
                    <a:pt x="3430334" y="182594"/>
                    <a:pt x="3444716" y="182499"/>
                    <a:pt x="3459766" y="182213"/>
                  </a:cubicBezTo>
                  <a:cubicBezTo>
                    <a:pt x="3472053" y="182023"/>
                    <a:pt x="3472910" y="189738"/>
                    <a:pt x="3477101" y="194881"/>
                  </a:cubicBezTo>
                  <a:cubicBezTo>
                    <a:pt x="3465481" y="192881"/>
                    <a:pt x="3453765" y="191072"/>
                    <a:pt x="3441859" y="190119"/>
                  </a:cubicBezTo>
                  <a:close/>
                  <a:moveTo>
                    <a:pt x="3002661" y="201740"/>
                  </a:moveTo>
                  <a:cubicBezTo>
                    <a:pt x="2980849" y="201644"/>
                    <a:pt x="2958941" y="200501"/>
                    <a:pt x="2937129" y="199835"/>
                  </a:cubicBezTo>
                  <a:cubicBezTo>
                    <a:pt x="2930938" y="199644"/>
                    <a:pt x="2924747" y="199263"/>
                    <a:pt x="2918651" y="198977"/>
                  </a:cubicBezTo>
                  <a:cubicBezTo>
                    <a:pt x="2916460" y="193929"/>
                    <a:pt x="2915031" y="190595"/>
                    <a:pt x="2913698" y="187547"/>
                  </a:cubicBezTo>
                  <a:cubicBezTo>
                    <a:pt x="2925032" y="185738"/>
                    <a:pt x="2934653" y="184118"/>
                    <a:pt x="2944559" y="182594"/>
                  </a:cubicBezTo>
                  <a:cubicBezTo>
                    <a:pt x="2926937" y="177737"/>
                    <a:pt x="2917127" y="178022"/>
                    <a:pt x="2906745" y="185833"/>
                  </a:cubicBezTo>
                  <a:cubicBezTo>
                    <a:pt x="2896743" y="185356"/>
                    <a:pt x="2888075" y="184976"/>
                    <a:pt x="2879789" y="184594"/>
                  </a:cubicBezTo>
                  <a:cubicBezTo>
                    <a:pt x="2884361" y="182023"/>
                    <a:pt x="2888837" y="179451"/>
                    <a:pt x="2896838" y="174974"/>
                  </a:cubicBezTo>
                  <a:cubicBezTo>
                    <a:pt x="2874645" y="174308"/>
                    <a:pt x="2858072" y="173736"/>
                    <a:pt x="2834259" y="172974"/>
                  </a:cubicBezTo>
                  <a:cubicBezTo>
                    <a:pt x="2853976" y="170593"/>
                    <a:pt x="2866930" y="169069"/>
                    <a:pt x="2879503" y="167545"/>
                  </a:cubicBezTo>
                  <a:cubicBezTo>
                    <a:pt x="2869787" y="167259"/>
                    <a:pt x="2860072" y="166878"/>
                    <a:pt x="2850356" y="166402"/>
                  </a:cubicBezTo>
                  <a:cubicBezTo>
                    <a:pt x="2857976" y="164973"/>
                    <a:pt x="2865501" y="163068"/>
                    <a:pt x="2873216" y="161830"/>
                  </a:cubicBezTo>
                  <a:cubicBezTo>
                    <a:pt x="2876645" y="161258"/>
                    <a:pt x="2880646" y="162116"/>
                    <a:pt x="2884932" y="162401"/>
                  </a:cubicBezTo>
                  <a:cubicBezTo>
                    <a:pt x="2883503" y="165164"/>
                    <a:pt x="2882456" y="167069"/>
                    <a:pt x="2880455" y="170974"/>
                  </a:cubicBezTo>
                  <a:cubicBezTo>
                    <a:pt x="2891599" y="170974"/>
                    <a:pt x="2901410" y="170879"/>
                    <a:pt x="2911221" y="170879"/>
                  </a:cubicBezTo>
                  <a:cubicBezTo>
                    <a:pt x="2915793" y="170879"/>
                    <a:pt x="2920270" y="170974"/>
                    <a:pt x="2924842" y="171164"/>
                  </a:cubicBezTo>
                  <a:cubicBezTo>
                    <a:pt x="2933510" y="171450"/>
                    <a:pt x="2942082" y="172022"/>
                    <a:pt x="2950750" y="172307"/>
                  </a:cubicBezTo>
                  <a:cubicBezTo>
                    <a:pt x="2960180" y="172688"/>
                    <a:pt x="2969514" y="172879"/>
                    <a:pt x="2982754" y="173260"/>
                  </a:cubicBezTo>
                  <a:cubicBezTo>
                    <a:pt x="2993136" y="164402"/>
                    <a:pt x="3015139" y="172784"/>
                    <a:pt x="3031617" y="165926"/>
                  </a:cubicBezTo>
                  <a:cubicBezTo>
                    <a:pt x="3027712" y="163830"/>
                    <a:pt x="3022759" y="161735"/>
                    <a:pt x="3019997" y="162592"/>
                  </a:cubicBezTo>
                  <a:cubicBezTo>
                    <a:pt x="3001899" y="168402"/>
                    <a:pt x="2984183" y="162401"/>
                    <a:pt x="2966942" y="161735"/>
                  </a:cubicBezTo>
                  <a:cubicBezTo>
                    <a:pt x="2936558" y="160496"/>
                    <a:pt x="2907125" y="151829"/>
                    <a:pt x="2875598" y="156972"/>
                  </a:cubicBezTo>
                  <a:cubicBezTo>
                    <a:pt x="2874359" y="157163"/>
                    <a:pt x="2872549" y="157067"/>
                    <a:pt x="2871692" y="156591"/>
                  </a:cubicBezTo>
                  <a:cubicBezTo>
                    <a:pt x="2864453" y="152591"/>
                    <a:pt x="2857500" y="153924"/>
                    <a:pt x="2849309" y="155829"/>
                  </a:cubicBezTo>
                  <a:cubicBezTo>
                    <a:pt x="2843213" y="157258"/>
                    <a:pt x="2835783" y="156591"/>
                    <a:pt x="2829020" y="156305"/>
                  </a:cubicBezTo>
                  <a:cubicBezTo>
                    <a:pt x="2817019" y="155734"/>
                    <a:pt x="2805017" y="153734"/>
                    <a:pt x="2793111" y="154305"/>
                  </a:cubicBezTo>
                  <a:cubicBezTo>
                    <a:pt x="2789587" y="154496"/>
                    <a:pt x="2786158" y="153924"/>
                    <a:pt x="2782824" y="153257"/>
                  </a:cubicBezTo>
                  <a:lnTo>
                    <a:pt x="2782824" y="152591"/>
                  </a:lnTo>
                  <a:cubicBezTo>
                    <a:pt x="2813971" y="152210"/>
                    <a:pt x="2845022" y="150971"/>
                    <a:pt x="2876074" y="149543"/>
                  </a:cubicBezTo>
                  <a:cubicBezTo>
                    <a:pt x="2883980" y="149162"/>
                    <a:pt x="2890552" y="148114"/>
                    <a:pt x="2893409" y="145923"/>
                  </a:cubicBezTo>
                  <a:cubicBezTo>
                    <a:pt x="2921222" y="147161"/>
                    <a:pt x="2949035" y="148400"/>
                    <a:pt x="2976848" y="149924"/>
                  </a:cubicBezTo>
                  <a:cubicBezTo>
                    <a:pt x="3023997" y="152400"/>
                    <a:pt x="3071051" y="155448"/>
                    <a:pt x="3119342" y="158591"/>
                  </a:cubicBezTo>
                  <a:cubicBezTo>
                    <a:pt x="3120104" y="161163"/>
                    <a:pt x="3120962" y="163735"/>
                    <a:pt x="3121724" y="166306"/>
                  </a:cubicBezTo>
                  <a:cubicBezTo>
                    <a:pt x="3106674" y="167259"/>
                    <a:pt x="3093530" y="168116"/>
                    <a:pt x="3083528" y="168688"/>
                  </a:cubicBezTo>
                  <a:cubicBezTo>
                    <a:pt x="3086957" y="175546"/>
                    <a:pt x="3089910" y="181451"/>
                    <a:pt x="3093339" y="188214"/>
                  </a:cubicBezTo>
                  <a:cubicBezTo>
                    <a:pt x="3100578" y="189167"/>
                    <a:pt x="3110008" y="190310"/>
                    <a:pt x="3119342" y="191548"/>
                  </a:cubicBezTo>
                  <a:cubicBezTo>
                    <a:pt x="3119152" y="192596"/>
                    <a:pt x="3118961" y="193548"/>
                    <a:pt x="3118866" y="194596"/>
                  </a:cubicBezTo>
                  <a:cubicBezTo>
                    <a:pt x="3097625" y="195644"/>
                    <a:pt x="3076385" y="196596"/>
                    <a:pt x="3052763" y="197739"/>
                  </a:cubicBezTo>
                  <a:cubicBezTo>
                    <a:pt x="3054572" y="199263"/>
                    <a:pt x="3056382" y="200597"/>
                    <a:pt x="3058192" y="201930"/>
                  </a:cubicBezTo>
                  <a:cubicBezTo>
                    <a:pt x="3039523" y="201740"/>
                    <a:pt x="3021140" y="201835"/>
                    <a:pt x="3002661" y="201740"/>
                  </a:cubicBezTo>
                  <a:close/>
                  <a:moveTo>
                    <a:pt x="28289" y="400145"/>
                  </a:moveTo>
                  <a:cubicBezTo>
                    <a:pt x="28385" y="400145"/>
                    <a:pt x="28575" y="400050"/>
                    <a:pt x="28670" y="400050"/>
                  </a:cubicBezTo>
                  <a:cubicBezTo>
                    <a:pt x="29147" y="400145"/>
                    <a:pt x="29623" y="400336"/>
                    <a:pt x="30194" y="400431"/>
                  </a:cubicBezTo>
                  <a:cubicBezTo>
                    <a:pt x="29813" y="400812"/>
                    <a:pt x="29432" y="401193"/>
                    <a:pt x="29242" y="401479"/>
                  </a:cubicBezTo>
                  <a:cubicBezTo>
                    <a:pt x="28861" y="401003"/>
                    <a:pt x="28575" y="400622"/>
                    <a:pt x="28289" y="400145"/>
                  </a:cubicBezTo>
                  <a:close/>
                  <a:moveTo>
                    <a:pt x="1631728" y="88964"/>
                  </a:moveTo>
                  <a:cubicBezTo>
                    <a:pt x="1631442" y="89821"/>
                    <a:pt x="1631252" y="90583"/>
                    <a:pt x="1630966" y="91440"/>
                  </a:cubicBezTo>
                  <a:cubicBezTo>
                    <a:pt x="1638110" y="90488"/>
                    <a:pt x="1645158" y="90869"/>
                    <a:pt x="1647444" y="88868"/>
                  </a:cubicBezTo>
                  <a:cubicBezTo>
                    <a:pt x="1647730" y="88678"/>
                    <a:pt x="1648016" y="88487"/>
                    <a:pt x="1648301" y="88297"/>
                  </a:cubicBezTo>
                  <a:cubicBezTo>
                    <a:pt x="1653731" y="88011"/>
                    <a:pt x="1659255" y="87630"/>
                    <a:pt x="1664780" y="87059"/>
                  </a:cubicBezTo>
                  <a:cubicBezTo>
                    <a:pt x="1668685" y="86678"/>
                    <a:pt x="1672590" y="86297"/>
                    <a:pt x="1676591" y="85916"/>
                  </a:cubicBezTo>
                  <a:cubicBezTo>
                    <a:pt x="1680305" y="87344"/>
                    <a:pt x="1683544" y="89154"/>
                    <a:pt x="1687639" y="88583"/>
                  </a:cubicBezTo>
                  <a:cubicBezTo>
                    <a:pt x="1699736" y="86773"/>
                    <a:pt x="1711547" y="84106"/>
                    <a:pt x="1724025" y="86678"/>
                  </a:cubicBezTo>
                  <a:cubicBezTo>
                    <a:pt x="1725549" y="85916"/>
                    <a:pt x="1727168" y="85344"/>
                    <a:pt x="1728692" y="84963"/>
                  </a:cubicBezTo>
                  <a:cubicBezTo>
                    <a:pt x="1738979" y="85630"/>
                    <a:pt x="1749266" y="86773"/>
                    <a:pt x="1759649" y="88868"/>
                  </a:cubicBezTo>
                  <a:cubicBezTo>
                    <a:pt x="1758601" y="90678"/>
                    <a:pt x="1757458" y="92678"/>
                    <a:pt x="1756315" y="94774"/>
                  </a:cubicBezTo>
                  <a:lnTo>
                    <a:pt x="1458182" y="94774"/>
                  </a:lnTo>
                  <a:cubicBezTo>
                    <a:pt x="1460849" y="90869"/>
                    <a:pt x="1463612" y="87059"/>
                    <a:pt x="1466374" y="83153"/>
                  </a:cubicBezTo>
                  <a:cubicBezTo>
                    <a:pt x="1450086" y="82391"/>
                    <a:pt x="1435132" y="81534"/>
                    <a:pt x="1420082" y="80867"/>
                  </a:cubicBezTo>
                  <a:cubicBezTo>
                    <a:pt x="1413891" y="80582"/>
                    <a:pt x="1407700" y="80391"/>
                    <a:pt x="1401509" y="80201"/>
                  </a:cubicBezTo>
                  <a:cubicBezTo>
                    <a:pt x="1401318" y="78772"/>
                    <a:pt x="1400937" y="77153"/>
                    <a:pt x="1400366" y="75057"/>
                  </a:cubicBezTo>
                  <a:cubicBezTo>
                    <a:pt x="1416653" y="75914"/>
                    <a:pt x="1430274" y="78010"/>
                    <a:pt x="1441704" y="76867"/>
                  </a:cubicBezTo>
                  <a:cubicBezTo>
                    <a:pt x="1457897" y="75343"/>
                    <a:pt x="1464564" y="78867"/>
                    <a:pt x="1470374" y="81534"/>
                  </a:cubicBezTo>
                  <a:cubicBezTo>
                    <a:pt x="1479137" y="80677"/>
                    <a:pt x="1487234" y="79820"/>
                    <a:pt x="1495616" y="79058"/>
                  </a:cubicBezTo>
                  <a:cubicBezTo>
                    <a:pt x="1495711" y="79534"/>
                    <a:pt x="1495901" y="80010"/>
                    <a:pt x="1495997" y="80486"/>
                  </a:cubicBezTo>
                  <a:cubicBezTo>
                    <a:pt x="1497997" y="80105"/>
                    <a:pt x="1499235" y="79820"/>
                    <a:pt x="1500473" y="79534"/>
                  </a:cubicBezTo>
                  <a:cubicBezTo>
                    <a:pt x="1500283" y="79248"/>
                    <a:pt x="1500188" y="78867"/>
                    <a:pt x="1499997" y="78581"/>
                  </a:cubicBezTo>
                  <a:cubicBezTo>
                    <a:pt x="1507427" y="77819"/>
                    <a:pt x="1515142" y="77057"/>
                    <a:pt x="1524000" y="76200"/>
                  </a:cubicBezTo>
                  <a:cubicBezTo>
                    <a:pt x="1521714" y="80201"/>
                    <a:pt x="1520666" y="81915"/>
                    <a:pt x="1518857" y="84963"/>
                  </a:cubicBezTo>
                  <a:cubicBezTo>
                    <a:pt x="1556861" y="86106"/>
                    <a:pt x="1593533" y="89821"/>
                    <a:pt x="1631728" y="88964"/>
                  </a:cubicBezTo>
                  <a:close/>
                  <a:moveTo>
                    <a:pt x="1562100" y="80963"/>
                  </a:moveTo>
                  <a:cubicBezTo>
                    <a:pt x="1562100" y="80296"/>
                    <a:pt x="1562100" y="79724"/>
                    <a:pt x="1562195" y="79058"/>
                  </a:cubicBezTo>
                  <a:cubicBezTo>
                    <a:pt x="1567720" y="79058"/>
                    <a:pt x="1573244" y="79058"/>
                    <a:pt x="1578769" y="79058"/>
                  </a:cubicBezTo>
                  <a:cubicBezTo>
                    <a:pt x="1578769" y="79724"/>
                    <a:pt x="1578674" y="80296"/>
                    <a:pt x="1578674" y="80963"/>
                  </a:cubicBezTo>
                  <a:cubicBezTo>
                    <a:pt x="1573149" y="80963"/>
                    <a:pt x="1567625" y="80963"/>
                    <a:pt x="1562100" y="80963"/>
                  </a:cubicBezTo>
                  <a:close/>
                  <a:moveTo>
                    <a:pt x="2038922" y="85916"/>
                  </a:moveTo>
                  <a:cubicBezTo>
                    <a:pt x="2038541" y="86487"/>
                    <a:pt x="2038160" y="87249"/>
                    <a:pt x="2037969" y="88106"/>
                  </a:cubicBezTo>
                  <a:cubicBezTo>
                    <a:pt x="2040541" y="90488"/>
                    <a:pt x="2043493" y="92678"/>
                    <a:pt x="2045970" y="94774"/>
                  </a:cubicBezTo>
                  <a:lnTo>
                    <a:pt x="1926622" y="94774"/>
                  </a:lnTo>
                  <a:cubicBezTo>
                    <a:pt x="1926812" y="93917"/>
                    <a:pt x="1927098" y="93155"/>
                    <a:pt x="1927289" y="92297"/>
                  </a:cubicBezTo>
                  <a:cubicBezTo>
                    <a:pt x="1923002" y="91059"/>
                    <a:pt x="1918335" y="88202"/>
                    <a:pt x="1914620" y="88678"/>
                  </a:cubicBezTo>
                  <a:cubicBezTo>
                    <a:pt x="1897285" y="90964"/>
                    <a:pt x="1880997" y="88202"/>
                    <a:pt x="1864328" y="86392"/>
                  </a:cubicBezTo>
                  <a:cubicBezTo>
                    <a:pt x="1863471" y="86297"/>
                    <a:pt x="1862709" y="86201"/>
                    <a:pt x="1861852" y="86106"/>
                  </a:cubicBezTo>
                  <a:cubicBezTo>
                    <a:pt x="1865567" y="86392"/>
                    <a:pt x="1869281" y="86678"/>
                    <a:pt x="1872996" y="87154"/>
                  </a:cubicBezTo>
                  <a:cubicBezTo>
                    <a:pt x="1883378" y="88392"/>
                    <a:pt x="1895666" y="87725"/>
                    <a:pt x="1907096" y="87344"/>
                  </a:cubicBezTo>
                  <a:cubicBezTo>
                    <a:pt x="1918335" y="87154"/>
                    <a:pt x="1929765" y="85725"/>
                    <a:pt x="1941195" y="85725"/>
                  </a:cubicBezTo>
                  <a:cubicBezTo>
                    <a:pt x="1973771" y="85630"/>
                    <a:pt x="2006346" y="85630"/>
                    <a:pt x="2038922" y="85916"/>
                  </a:cubicBezTo>
                  <a:close/>
                  <a:moveTo>
                    <a:pt x="2765203" y="76295"/>
                  </a:moveTo>
                  <a:cubicBezTo>
                    <a:pt x="2770823" y="78010"/>
                    <a:pt x="2776538" y="78486"/>
                    <a:pt x="2782062" y="75629"/>
                  </a:cubicBezTo>
                  <a:cubicBezTo>
                    <a:pt x="2789873" y="71628"/>
                    <a:pt x="2797588" y="72581"/>
                    <a:pt x="2807399" y="73438"/>
                  </a:cubicBezTo>
                  <a:cubicBezTo>
                    <a:pt x="2808161" y="74771"/>
                    <a:pt x="2809018" y="76105"/>
                    <a:pt x="2809875" y="77534"/>
                  </a:cubicBezTo>
                  <a:cubicBezTo>
                    <a:pt x="2806827" y="80105"/>
                    <a:pt x="2804351" y="82106"/>
                    <a:pt x="2801207" y="83534"/>
                  </a:cubicBezTo>
                  <a:cubicBezTo>
                    <a:pt x="2797683" y="85153"/>
                    <a:pt x="2792254" y="85916"/>
                    <a:pt x="2787968" y="85725"/>
                  </a:cubicBezTo>
                  <a:cubicBezTo>
                    <a:pt x="2774918" y="85058"/>
                    <a:pt x="2761869" y="84106"/>
                    <a:pt x="2749010" y="82677"/>
                  </a:cubicBezTo>
                  <a:cubicBezTo>
                    <a:pt x="2754345" y="80582"/>
                    <a:pt x="2759774" y="78486"/>
                    <a:pt x="2765203" y="76295"/>
                  </a:cubicBezTo>
                  <a:close/>
                  <a:moveTo>
                    <a:pt x="2793111" y="64675"/>
                  </a:moveTo>
                  <a:cubicBezTo>
                    <a:pt x="2788920" y="64770"/>
                    <a:pt x="2784824" y="64770"/>
                    <a:pt x="2780633" y="64865"/>
                  </a:cubicBezTo>
                  <a:cubicBezTo>
                    <a:pt x="2787206" y="64484"/>
                    <a:pt x="2794064" y="64198"/>
                    <a:pt x="2801588" y="63818"/>
                  </a:cubicBezTo>
                  <a:cubicBezTo>
                    <a:pt x="2801684" y="64008"/>
                    <a:pt x="2801779" y="64103"/>
                    <a:pt x="2801874" y="64294"/>
                  </a:cubicBezTo>
                  <a:cubicBezTo>
                    <a:pt x="2799016" y="64389"/>
                    <a:pt x="2796064" y="64675"/>
                    <a:pt x="2793111" y="64675"/>
                  </a:cubicBezTo>
                  <a:close/>
                  <a:moveTo>
                    <a:pt x="2784539" y="156210"/>
                  </a:moveTo>
                  <a:cubicBezTo>
                    <a:pt x="2792254" y="158687"/>
                    <a:pt x="2798540" y="159449"/>
                    <a:pt x="2801493" y="161925"/>
                  </a:cubicBezTo>
                  <a:cubicBezTo>
                    <a:pt x="2802636" y="162878"/>
                    <a:pt x="2803779" y="163640"/>
                    <a:pt x="2805017" y="164402"/>
                  </a:cubicBezTo>
                  <a:cubicBezTo>
                    <a:pt x="2799016" y="164211"/>
                    <a:pt x="2793016" y="163925"/>
                    <a:pt x="2786920" y="163830"/>
                  </a:cubicBezTo>
                  <a:cubicBezTo>
                    <a:pt x="2786348" y="161830"/>
                    <a:pt x="2785586" y="159639"/>
                    <a:pt x="2784539" y="156210"/>
                  </a:cubicBezTo>
                  <a:close/>
                  <a:moveTo>
                    <a:pt x="2792254" y="286131"/>
                  </a:moveTo>
                  <a:cubicBezTo>
                    <a:pt x="2804255" y="284798"/>
                    <a:pt x="2804255" y="284798"/>
                    <a:pt x="2810828" y="290798"/>
                  </a:cubicBezTo>
                  <a:cubicBezTo>
                    <a:pt x="2801874" y="292703"/>
                    <a:pt x="2801874" y="292703"/>
                    <a:pt x="2792254" y="286131"/>
                  </a:cubicBezTo>
                  <a:close/>
                  <a:moveTo>
                    <a:pt x="45911" y="401955"/>
                  </a:moveTo>
                  <a:cubicBezTo>
                    <a:pt x="45720" y="401860"/>
                    <a:pt x="45530" y="401765"/>
                    <a:pt x="45339" y="401669"/>
                  </a:cubicBezTo>
                  <a:cubicBezTo>
                    <a:pt x="46863" y="399860"/>
                    <a:pt x="47244" y="398431"/>
                    <a:pt x="46958" y="397193"/>
                  </a:cubicBezTo>
                  <a:cubicBezTo>
                    <a:pt x="47435" y="397097"/>
                    <a:pt x="47816" y="397097"/>
                    <a:pt x="48292" y="397097"/>
                  </a:cubicBezTo>
                  <a:cubicBezTo>
                    <a:pt x="49625" y="398336"/>
                    <a:pt x="50578" y="400431"/>
                    <a:pt x="51721" y="403765"/>
                  </a:cubicBezTo>
                  <a:cubicBezTo>
                    <a:pt x="49149" y="403574"/>
                    <a:pt x="46577" y="403193"/>
                    <a:pt x="44101" y="402717"/>
                  </a:cubicBezTo>
                  <a:cubicBezTo>
                    <a:pt x="45053" y="402431"/>
                    <a:pt x="46006" y="401955"/>
                    <a:pt x="45911" y="401955"/>
                  </a:cubicBezTo>
                  <a:close/>
                  <a:moveTo>
                    <a:pt x="167069" y="33814"/>
                  </a:moveTo>
                  <a:cubicBezTo>
                    <a:pt x="172688" y="30575"/>
                    <a:pt x="177927" y="31242"/>
                    <a:pt x="183071" y="33338"/>
                  </a:cubicBezTo>
                  <a:cubicBezTo>
                    <a:pt x="177260" y="33528"/>
                    <a:pt x="172022" y="33623"/>
                    <a:pt x="167069" y="33814"/>
                  </a:cubicBezTo>
                  <a:close/>
                  <a:moveTo>
                    <a:pt x="2609564" y="84392"/>
                  </a:moveTo>
                  <a:cubicBezTo>
                    <a:pt x="2612517" y="85439"/>
                    <a:pt x="2614803" y="87344"/>
                    <a:pt x="2617375" y="88964"/>
                  </a:cubicBezTo>
                  <a:cubicBezTo>
                    <a:pt x="2615279" y="90202"/>
                    <a:pt x="2613089" y="91535"/>
                    <a:pt x="2609469" y="93631"/>
                  </a:cubicBezTo>
                  <a:cubicBezTo>
                    <a:pt x="2606993" y="90678"/>
                    <a:pt x="2604992" y="88773"/>
                    <a:pt x="2604230" y="86773"/>
                  </a:cubicBezTo>
                  <a:cubicBezTo>
                    <a:pt x="2603945" y="86201"/>
                    <a:pt x="2608707" y="84011"/>
                    <a:pt x="2609564" y="84392"/>
                  </a:cubicBezTo>
                  <a:close/>
                  <a:moveTo>
                    <a:pt x="78772" y="368141"/>
                  </a:moveTo>
                  <a:cubicBezTo>
                    <a:pt x="81725" y="368522"/>
                    <a:pt x="84677" y="369094"/>
                    <a:pt x="87630" y="369951"/>
                  </a:cubicBezTo>
                  <a:cubicBezTo>
                    <a:pt x="85725" y="370523"/>
                    <a:pt x="84296" y="370904"/>
                    <a:pt x="82868" y="371380"/>
                  </a:cubicBezTo>
                  <a:cubicBezTo>
                    <a:pt x="80772" y="370523"/>
                    <a:pt x="78581" y="369761"/>
                    <a:pt x="76200" y="369189"/>
                  </a:cubicBezTo>
                  <a:cubicBezTo>
                    <a:pt x="77057" y="368903"/>
                    <a:pt x="77915" y="368522"/>
                    <a:pt x="78772" y="368141"/>
                  </a:cubicBezTo>
                  <a:close/>
                  <a:moveTo>
                    <a:pt x="746855" y="163068"/>
                  </a:moveTo>
                  <a:cubicBezTo>
                    <a:pt x="750570" y="162401"/>
                    <a:pt x="756285" y="161735"/>
                    <a:pt x="763429" y="161068"/>
                  </a:cubicBezTo>
                  <a:lnTo>
                    <a:pt x="763429" y="162687"/>
                  </a:lnTo>
                  <a:cubicBezTo>
                    <a:pt x="757904" y="162782"/>
                    <a:pt x="752380" y="162973"/>
                    <a:pt x="746855" y="163068"/>
                  </a:cubicBezTo>
                  <a:close/>
                  <a:moveTo>
                    <a:pt x="1293495" y="92012"/>
                  </a:moveTo>
                  <a:cubicBezTo>
                    <a:pt x="1293876" y="91916"/>
                    <a:pt x="1294257" y="91821"/>
                    <a:pt x="1294638" y="91631"/>
                  </a:cubicBezTo>
                  <a:cubicBezTo>
                    <a:pt x="1308926" y="86487"/>
                    <a:pt x="1321784" y="85439"/>
                    <a:pt x="1334262" y="93821"/>
                  </a:cubicBezTo>
                  <a:cubicBezTo>
                    <a:pt x="1320927" y="93250"/>
                    <a:pt x="1307306" y="92678"/>
                    <a:pt x="1293495" y="92012"/>
                  </a:cubicBezTo>
                  <a:close/>
                  <a:moveTo>
                    <a:pt x="559880" y="349663"/>
                  </a:moveTo>
                  <a:cubicBezTo>
                    <a:pt x="567023" y="349377"/>
                    <a:pt x="574167" y="348901"/>
                    <a:pt x="581216" y="348520"/>
                  </a:cubicBezTo>
                  <a:cubicBezTo>
                    <a:pt x="581406" y="348615"/>
                    <a:pt x="581501" y="348615"/>
                    <a:pt x="581692" y="348710"/>
                  </a:cubicBezTo>
                  <a:cubicBezTo>
                    <a:pt x="581882" y="348710"/>
                    <a:pt x="582263" y="348615"/>
                    <a:pt x="582644" y="348520"/>
                  </a:cubicBezTo>
                  <a:cubicBezTo>
                    <a:pt x="592074" y="348044"/>
                    <a:pt x="601599" y="347567"/>
                    <a:pt x="611029" y="347472"/>
                  </a:cubicBezTo>
                  <a:cubicBezTo>
                    <a:pt x="612172" y="347472"/>
                    <a:pt x="613410" y="347472"/>
                    <a:pt x="614553" y="347472"/>
                  </a:cubicBezTo>
                  <a:cubicBezTo>
                    <a:pt x="614363" y="348139"/>
                    <a:pt x="614267" y="348710"/>
                    <a:pt x="614077" y="349472"/>
                  </a:cubicBezTo>
                  <a:cubicBezTo>
                    <a:pt x="615220" y="348806"/>
                    <a:pt x="616172" y="348139"/>
                    <a:pt x="617220" y="347472"/>
                  </a:cubicBezTo>
                  <a:cubicBezTo>
                    <a:pt x="618649" y="347472"/>
                    <a:pt x="620078" y="347472"/>
                    <a:pt x="621506" y="347472"/>
                  </a:cubicBezTo>
                  <a:cubicBezTo>
                    <a:pt x="623411" y="348139"/>
                    <a:pt x="625697" y="348996"/>
                    <a:pt x="628460" y="349853"/>
                  </a:cubicBezTo>
                  <a:cubicBezTo>
                    <a:pt x="604361" y="350711"/>
                    <a:pt x="584168" y="351854"/>
                    <a:pt x="565023" y="352330"/>
                  </a:cubicBezTo>
                  <a:cubicBezTo>
                    <a:pt x="563309" y="351758"/>
                    <a:pt x="561594" y="350996"/>
                    <a:pt x="559880" y="349663"/>
                  </a:cubicBezTo>
                  <a:close/>
                  <a:moveTo>
                    <a:pt x="649034" y="347472"/>
                  </a:moveTo>
                  <a:cubicBezTo>
                    <a:pt x="649034" y="347377"/>
                    <a:pt x="649034" y="347377"/>
                    <a:pt x="649034" y="347282"/>
                  </a:cubicBezTo>
                  <a:cubicBezTo>
                    <a:pt x="657035" y="347186"/>
                    <a:pt x="665131" y="347186"/>
                    <a:pt x="673132" y="347091"/>
                  </a:cubicBezTo>
                  <a:cubicBezTo>
                    <a:pt x="673132" y="347377"/>
                    <a:pt x="673037" y="347663"/>
                    <a:pt x="673037" y="347853"/>
                  </a:cubicBezTo>
                  <a:cubicBezTo>
                    <a:pt x="665036" y="347758"/>
                    <a:pt x="657035" y="347567"/>
                    <a:pt x="649034" y="347472"/>
                  </a:cubicBezTo>
                  <a:close/>
                  <a:moveTo>
                    <a:pt x="763429" y="346615"/>
                  </a:moveTo>
                  <a:lnTo>
                    <a:pt x="763429" y="346615"/>
                  </a:lnTo>
                  <a:cubicBezTo>
                    <a:pt x="763048" y="346710"/>
                    <a:pt x="762572" y="346805"/>
                    <a:pt x="762190" y="346900"/>
                  </a:cubicBezTo>
                  <a:cubicBezTo>
                    <a:pt x="755904" y="346900"/>
                    <a:pt x="749713" y="346805"/>
                    <a:pt x="743426" y="346710"/>
                  </a:cubicBezTo>
                  <a:cubicBezTo>
                    <a:pt x="750094" y="346615"/>
                    <a:pt x="756761" y="346615"/>
                    <a:pt x="763429" y="346615"/>
                  </a:cubicBezTo>
                  <a:close/>
                  <a:moveTo>
                    <a:pt x="316897" y="29337"/>
                  </a:moveTo>
                  <a:cubicBezTo>
                    <a:pt x="311372" y="29242"/>
                    <a:pt x="305943" y="29147"/>
                    <a:pt x="300419" y="29051"/>
                  </a:cubicBezTo>
                  <a:cubicBezTo>
                    <a:pt x="300514" y="28289"/>
                    <a:pt x="300609" y="27527"/>
                    <a:pt x="300704" y="26765"/>
                  </a:cubicBezTo>
                  <a:cubicBezTo>
                    <a:pt x="306229" y="26861"/>
                    <a:pt x="311753" y="26956"/>
                    <a:pt x="317183" y="27051"/>
                  </a:cubicBezTo>
                  <a:cubicBezTo>
                    <a:pt x="317087" y="27813"/>
                    <a:pt x="316992" y="28575"/>
                    <a:pt x="316897" y="29337"/>
                  </a:cubicBezTo>
                  <a:close/>
                  <a:moveTo>
                    <a:pt x="61627" y="343948"/>
                  </a:moveTo>
                  <a:cubicBezTo>
                    <a:pt x="61722" y="344615"/>
                    <a:pt x="61817" y="345186"/>
                    <a:pt x="61722" y="345948"/>
                  </a:cubicBezTo>
                  <a:cubicBezTo>
                    <a:pt x="66008" y="346329"/>
                    <a:pt x="70104" y="346615"/>
                    <a:pt x="74105" y="346900"/>
                  </a:cubicBezTo>
                  <a:cubicBezTo>
                    <a:pt x="71819" y="349377"/>
                    <a:pt x="68675" y="351473"/>
                    <a:pt x="65056" y="353187"/>
                  </a:cubicBezTo>
                  <a:cubicBezTo>
                    <a:pt x="61055" y="349758"/>
                    <a:pt x="57436" y="346710"/>
                    <a:pt x="53816" y="343757"/>
                  </a:cubicBezTo>
                  <a:cubicBezTo>
                    <a:pt x="56483" y="343757"/>
                    <a:pt x="59055" y="343853"/>
                    <a:pt x="61627" y="343948"/>
                  </a:cubicBezTo>
                  <a:close/>
                  <a:moveTo>
                    <a:pt x="753237" y="352139"/>
                  </a:moveTo>
                  <a:cubicBezTo>
                    <a:pt x="753237" y="352139"/>
                    <a:pt x="753142" y="352235"/>
                    <a:pt x="753142" y="352235"/>
                  </a:cubicBezTo>
                  <a:cubicBezTo>
                    <a:pt x="752189" y="352235"/>
                    <a:pt x="751237" y="352235"/>
                    <a:pt x="750284" y="352235"/>
                  </a:cubicBezTo>
                  <a:cubicBezTo>
                    <a:pt x="751332" y="352235"/>
                    <a:pt x="752285" y="352139"/>
                    <a:pt x="753237" y="352139"/>
                  </a:cubicBezTo>
                  <a:close/>
                  <a:moveTo>
                    <a:pt x="2782729" y="235363"/>
                  </a:moveTo>
                  <a:lnTo>
                    <a:pt x="2782729" y="232124"/>
                  </a:lnTo>
                  <a:cubicBezTo>
                    <a:pt x="2782920" y="232124"/>
                    <a:pt x="2783205" y="232124"/>
                    <a:pt x="2783396" y="232029"/>
                  </a:cubicBezTo>
                  <a:cubicBezTo>
                    <a:pt x="2783491" y="233077"/>
                    <a:pt x="2783586" y="234220"/>
                    <a:pt x="2783681" y="235268"/>
                  </a:cubicBezTo>
                  <a:cubicBezTo>
                    <a:pt x="2783396" y="235363"/>
                    <a:pt x="2783015" y="235363"/>
                    <a:pt x="2782729" y="235363"/>
                  </a:cubicBezTo>
                  <a:close/>
                  <a:moveTo>
                    <a:pt x="2895124" y="198215"/>
                  </a:moveTo>
                  <a:cubicBezTo>
                    <a:pt x="2882265" y="198120"/>
                    <a:pt x="2869406" y="198215"/>
                    <a:pt x="2856643" y="198311"/>
                  </a:cubicBezTo>
                  <a:cubicBezTo>
                    <a:pt x="2862358" y="197168"/>
                    <a:pt x="2867692" y="195644"/>
                    <a:pt x="2872454" y="193262"/>
                  </a:cubicBezTo>
                  <a:cubicBezTo>
                    <a:pt x="2875503" y="191738"/>
                    <a:pt x="2882360" y="191357"/>
                    <a:pt x="2888075" y="190310"/>
                  </a:cubicBezTo>
                  <a:cubicBezTo>
                    <a:pt x="2896553" y="192881"/>
                    <a:pt x="2904554" y="195263"/>
                    <a:pt x="2916746" y="198977"/>
                  </a:cubicBezTo>
                  <a:cubicBezTo>
                    <a:pt x="2909507" y="198501"/>
                    <a:pt x="2902268" y="198215"/>
                    <a:pt x="2895124" y="198215"/>
                  </a:cubicBezTo>
                  <a:close/>
                  <a:moveTo>
                    <a:pt x="2835212" y="132874"/>
                  </a:moveTo>
                  <a:cubicBezTo>
                    <a:pt x="2839022" y="133064"/>
                    <a:pt x="2842927" y="133255"/>
                    <a:pt x="2846737" y="133350"/>
                  </a:cubicBezTo>
                  <a:cubicBezTo>
                    <a:pt x="2857786" y="133826"/>
                    <a:pt x="2868549" y="133826"/>
                    <a:pt x="2879217" y="133636"/>
                  </a:cubicBezTo>
                  <a:cubicBezTo>
                    <a:pt x="2864453" y="134779"/>
                    <a:pt x="2848642" y="140875"/>
                    <a:pt x="2835212" y="132874"/>
                  </a:cubicBezTo>
                  <a:close/>
                  <a:moveTo>
                    <a:pt x="2629472" y="94774"/>
                  </a:moveTo>
                  <a:cubicBezTo>
                    <a:pt x="2629757" y="93250"/>
                    <a:pt x="2630138" y="91631"/>
                    <a:pt x="2630234" y="90107"/>
                  </a:cubicBezTo>
                  <a:cubicBezTo>
                    <a:pt x="2630900" y="89726"/>
                    <a:pt x="2631567" y="89535"/>
                    <a:pt x="2632329" y="89249"/>
                  </a:cubicBezTo>
                  <a:cubicBezTo>
                    <a:pt x="2636425" y="90488"/>
                    <a:pt x="2641664" y="91440"/>
                    <a:pt x="2648807" y="91916"/>
                  </a:cubicBezTo>
                  <a:cubicBezTo>
                    <a:pt x="2651855" y="90773"/>
                    <a:pt x="2655094" y="89059"/>
                    <a:pt x="2658047" y="88297"/>
                  </a:cubicBezTo>
                  <a:cubicBezTo>
                    <a:pt x="2660618" y="88583"/>
                    <a:pt x="2663095" y="88773"/>
                    <a:pt x="2665666" y="88678"/>
                  </a:cubicBezTo>
                  <a:cubicBezTo>
                    <a:pt x="2661571" y="90678"/>
                    <a:pt x="2657475" y="92774"/>
                    <a:pt x="2653379" y="94774"/>
                  </a:cubicBezTo>
                  <a:lnTo>
                    <a:pt x="2629472" y="94774"/>
                  </a:lnTo>
                  <a:close/>
                  <a:moveTo>
                    <a:pt x="2582037" y="64580"/>
                  </a:moveTo>
                  <a:cubicBezTo>
                    <a:pt x="2582704" y="69628"/>
                    <a:pt x="2583180" y="73533"/>
                    <a:pt x="2583847" y="79343"/>
                  </a:cubicBezTo>
                  <a:cubicBezTo>
                    <a:pt x="2570226" y="78677"/>
                    <a:pt x="2560701" y="78296"/>
                    <a:pt x="2548699" y="77724"/>
                  </a:cubicBezTo>
                  <a:cubicBezTo>
                    <a:pt x="2556320" y="67532"/>
                    <a:pt x="2568607" y="67532"/>
                    <a:pt x="2582037" y="64580"/>
                  </a:cubicBezTo>
                  <a:close/>
                  <a:moveTo>
                    <a:pt x="2576417" y="61436"/>
                  </a:moveTo>
                  <a:cubicBezTo>
                    <a:pt x="2583752" y="61341"/>
                    <a:pt x="2589562" y="61436"/>
                    <a:pt x="2594229" y="61722"/>
                  </a:cubicBezTo>
                  <a:cubicBezTo>
                    <a:pt x="2588419" y="62484"/>
                    <a:pt x="2582418" y="62008"/>
                    <a:pt x="2576417" y="61436"/>
                  </a:cubicBezTo>
                  <a:close/>
                  <a:moveTo>
                    <a:pt x="2552033" y="85820"/>
                  </a:moveTo>
                  <a:cubicBezTo>
                    <a:pt x="2566321" y="79915"/>
                    <a:pt x="2578322" y="86963"/>
                    <a:pt x="2591372" y="86392"/>
                  </a:cubicBezTo>
                  <a:cubicBezTo>
                    <a:pt x="2592324" y="90011"/>
                    <a:pt x="2590800" y="92678"/>
                    <a:pt x="2588228" y="94774"/>
                  </a:cubicBezTo>
                  <a:lnTo>
                    <a:pt x="2564511" y="94774"/>
                  </a:lnTo>
                  <a:cubicBezTo>
                    <a:pt x="2560415" y="92107"/>
                    <a:pt x="2556605" y="89059"/>
                    <a:pt x="2552033" y="85820"/>
                  </a:cubicBezTo>
                  <a:close/>
                  <a:moveTo>
                    <a:pt x="2159508" y="94774"/>
                  </a:moveTo>
                  <a:cubicBezTo>
                    <a:pt x="2166938" y="92774"/>
                    <a:pt x="2174653" y="91726"/>
                    <a:pt x="2182559" y="91821"/>
                  </a:cubicBezTo>
                  <a:cubicBezTo>
                    <a:pt x="2185226" y="92583"/>
                    <a:pt x="2187893" y="93631"/>
                    <a:pt x="2190464" y="94774"/>
                  </a:cubicBezTo>
                  <a:lnTo>
                    <a:pt x="2159508" y="94774"/>
                  </a:lnTo>
                  <a:close/>
                  <a:moveTo>
                    <a:pt x="2353342" y="72485"/>
                  </a:moveTo>
                  <a:cubicBezTo>
                    <a:pt x="2353913" y="72581"/>
                    <a:pt x="2354390" y="72581"/>
                    <a:pt x="2354866" y="72676"/>
                  </a:cubicBezTo>
                  <a:cubicBezTo>
                    <a:pt x="2350580" y="72485"/>
                    <a:pt x="2346293" y="72295"/>
                    <a:pt x="2341912" y="72009"/>
                  </a:cubicBezTo>
                  <a:cubicBezTo>
                    <a:pt x="2345912" y="71819"/>
                    <a:pt x="2349722" y="71819"/>
                    <a:pt x="2353342" y="72485"/>
                  </a:cubicBezTo>
                  <a:close/>
                  <a:moveTo>
                    <a:pt x="1665161" y="57055"/>
                  </a:moveTo>
                  <a:cubicBezTo>
                    <a:pt x="1664399" y="58865"/>
                    <a:pt x="1663732" y="60579"/>
                    <a:pt x="1663065" y="62198"/>
                  </a:cubicBezTo>
                  <a:cubicBezTo>
                    <a:pt x="1658779" y="62198"/>
                    <a:pt x="1654493" y="62198"/>
                    <a:pt x="1650302" y="62198"/>
                  </a:cubicBezTo>
                  <a:cubicBezTo>
                    <a:pt x="1648111" y="59245"/>
                    <a:pt x="1645730" y="56007"/>
                    <a:pt x="1642872" y="52292"/>
                  </a:cubicBezTo>
                  <a:cubicBezTo>
                    <a:pt x="1647539" y="52388"/>
                    <a:pt x="1652207" y="52388"/>
                    <a:pt x="1656874" y="52483"/>
                  </a:cubicBezTo>
                  <a:cubicBezTo>
                    <a:pt x="1659731" y="54102"/>
                    <a:pt x="1662493" y="55626"/>
                    <a:pt x="1665161" y="57055"/>
                  </a:cubicBezTo>
                  <a:close/>
                  <a:moveTo>
                    <a:pt x="1747647" y="72676"/>
                  </a:moveTo>
                  <a:cubicBezTo>
                    <a:pt x="1726978" y="72676"/>
                    <a:pt x="1706309" y="72676"/>
                    <a:pt x="1685544" y="72771"/>
                  </a:cubicBezTo>
                  <a:cubicBezTo>
                    <a:pt x="1685258" y="72676"/>
                    <a:pt x="1685163" y="72581"/>
                    <a:pt x="1684877" y="72485"/>
                  </a:cubicBezTo>
                  <a:cubicBezTo>
                    <a:pt x="1685449" y="71723"/>
                    <a:pt x="1686020" y="70580"/>
                    <a:pt x="1686592" y="69628"/>
                  </a:cubicBezTo>
                  <a:cubicBezTo>
                    <a:pt x="1707071" y="69437"/>
                    <a:pt x="1727359" y="70009"/>
                    <a:pt x="1747647" y="72676"/>
                  </a:cubicBezTo>
                  <a:close/>
                  <a:moveTo>
                    <a:pt x="1636490" y="72866"/>
                  </a:moveTo>
                  <a:cubicBezTo>
                    <a:pt x="1620774" y="72866"/>
                    <a:pt x="1605058" y="72866"/>
                    <a:pt x="1589342" y="72962"/>
                  </a:cubicBezTo>
                  <a:cubicBezTo>
                    <a:pt x="1605153" y="72866"/>
                    <a:pt x="1621060" y="72200"/>
                    <a:pt x="1636871" y="71533"/>
                  </a:cubicBezTo>
                  <a:cubicBezTo>
                    <a:pt x="1636776" y="71914"/>
                    <a:pt x="1636681" y="72390"/>
                    <a:pt x="1636490" y="72866"/>
                  </a:cubicBezTo>
                  <a:close/>
                  <a:moveTo>
                    <a:pt x="1501045" y="59912"/>
                  </a:moveTo>
                  <a:cubicBezTo>
                    <a:pt x="1503617" y="57626"/>
                    <a:pt x="1507141" y="55912"/>
                    <a:pt x="1512284" y="55626"/>
                  </a:cubicBezTo>
                  <a:cubicBezTo>
                    <a:pt x="1513332" y="55626"/>
                    <a:pt x="1514380" y="55626"/>
                    <a:pt x="1515428" y="55626"/>
                  </a:cubicBezTo>
                  <a:cubicBezTo>
                    <a:pt x="1516475" y="55721"/>
                    <a:pt x="1517523" y="55721"/>
                    <a:pt x="1518761" y="55912"/>
                  </a:cubicBezTo>
                  <a:cubicBezTo>
                    <a:pt x="1521238" y="56293"/>
                    <a:pt x="1523048" y="58293"/>
                    <a:pt x="1525048" y="60389"/>
                  </a:cubicBezTo>
                  <a:cubicBezTo>
                    <a:pt x="1517047" y="60293"/>
                    <a:pt x="1509046" y="60103"/>
                    <a:pt x="1501045" y="59912"/>
                  </a:cubicBezTo>
                  <a:close/>
                  <a:moveTo>
                    <a:pt x="749427" y="29813"/>
                  </a:moveTo>
                  <a:cubicBezTo>
                    <a:pt x="745617" y="28956"/>
                    <a:pt x="741140" y="28575"/>
                    <a:pt x="737711" y="29051"/>
                  </a:cubicBezTo>
                  <a:cubicBezTo>
                    <a:pt x="727138" y="30480"/>
                    <a:pt x="716471" y="30480"/>
                    <a:pt x="705612" y="30480"/>
                  </a:cubicBezTo>
                  <a:cubicBezTo>
                    <a:pt x="691515" y="30004"/>
                    <a:pt x="676465" y="28861"/>
                    <a:pt x="658273" y="27051"/>
                  </a:cubicBezTo>
                  <a:cubicBezTo>
                    <a:pt x="672656" y="25622"/>
                    <a:pt x="687038" y="22860"/>
                    <a:pt x="701326" y="22955"/>
                  </a:cubicBezTo>
                  <a:cubicBezTo>
                    <a:pt x="728282" y="23146"/>
                    <a:pt x="757809" y="16288"/>
                    <a:pt x="784765" y="26956"/>
                  </a:cubicBezTo>
                  <a:cubicBezTo>
                    <a:pt x="771715" y="28289"/>
                    <a:pt x="760190" y="29242"/>
                    <a:pt x="749427" y="29813"/>
                  </a:cubicBezTo>
                  <a:close/>
                  <a:moveTo>
                    <a:pt x="597789" y="22003"/>
                  </a:moveTo>
                  <a:cubicBezTo>
                    <a:pt x="614744" y="21717"/>
                    <a:pt x="631698" y="21812"/>
                    <a:pt x="648653" y="21527"/>
                  </a:cubicBezTo>
                  <a:cubicBezTo>
                    <a:pt x="641699" y="23241"/>
                    <a:pt x="634556" y="26289"/>
                    <a:pt x="627698" y="26194"/>
                  </a:cubicBezTo>
                  <a:cubicBezTo>
                    <a:pt x="599218" y="26003"/>
                    <a:pt x="570833" y="25337"/>
                    <a:pt x="542354" y="24575"/>
                  </a:cubicBezTo>
                  <a:cubicBezTo>
                    <a:pt x="549688" y="23622"/>
                    <a:pt x="556451" y="22670"/>
                    <a:pt x="563213" y="22384"/>
                  </a:cubicBezTo>
                  <a:cubicBezTo>
                    <a:pt x="574739" y="21812"/>
                    <a:pt x="586359" y="22193"/>
                    <a:pt x="597789" y="22003"/>
                  </a:cubicBezTo>
                  <a:close/>
                  <a:moveTo>
                    <a:pt x="79439" y="239554"/>
                  </a:moveTo>
                  <a:cubicBezTo>
                    <a:pt x="80582" y="239554"/>
                    <a:pt x="81725" y="239554"/>
                    <a:pt x="82868" y="239554"/>
                  </a:cubicBezTo>
                  <a:cubicBezTo>
                    <a:pt x="83534" y="241459"/>
                    <a:pt x="84201" y="243078"/>
                    <a:pt x="84677" y="244412"/>
                  </a:cubicBezTo>
                  <a:cubicBezTo>
                    <a:pt x="85058" y="244507"/>
                    <a:pt x="85439" y="244602"/>
                    <a:pt x="85820" y="244602"/>
                  </a:cubicBezTo>
                  <a:cubicBezTo>
                    <a:pt x="85153" y="244983"/>
                    <a:pt x="84487" y="245459"/>
                    <a:pt x="83820" y="245840"/>
                  </a:cubicBezTo>
                  <a:cubicBezTo>
                    <a:pt x="82582" y="244793"/>
                    <a:pt x="81344" y="243745"/>
                    <a:pt x="80391" y="242602"/>
                  </a:cubicBezTo>
                  <a:cubicBezTo>
                    <a:pt x="74962" y="242888"/>
                    <a:pt x="70676" y="243459"/>
                    <a:pt x="67056" y="244316"/>
                  </a:cubicBezTo>
                  <a:cubicBezTo>
                    <a:pt x="66866" y="244221"/>
                    <a:pt x="66580" y="244126"/>
                    <a:pt x="66389" y="244031"/>
                  </a:cubicBezTo>
                  <a:cubicBezTo>
                    <a:pt x="68390" y="242030"/>
                    <a:pt x="70295" y="240411"/>
                    <a:pt x="72009" y="239268"/>
                  </a:cubicBezTo>
                  <a:cubicBezTo>
                    <a:pt x="74390" y="239459"/>
                    <a:pt x="76962" y="239554"/>
                    <a:pt x="79439" y="239554"/>
                  </a:cubicBezTo>
                  <a:close/>
                  <a:moveTo>
                    <a:pt x="57817" y="277273"/>
                  </a:moveTo>
                  <a:cubicBezTo>
                    <a:pt x="57626" y="277368"/>
                    <a:pt x="57436" y="277463"/>
                    <a:pt x="57245" y="277463"/>
                  </a:cubicBezTo>
                  <a:cubicBezTo>
                    <a:pt x="57245" y="277368"/>
                    <a:pt x="57150" y="277273"/>
                    <a:pt x="57150" y="277178"/>
                  </a:cubicBezTo>
                  <a:cubicBezTo>
                    <a:pt x="57341" y="277178"/>
                    <a:pt x="57626" y="277178"/>
                    <a:pt x="57817" y="277273"/>
                  </a:cubicBezTo>
                  <a:close/>
                  <a:moveTo>
                    <a:pt x="64294" y="353473"/>
                  </a:moveTo>
                  <a:cubicBezTo>
                    <a:pt x="62770" y="354140"/>
                    <a:pt x="61246" y="354711"/>
                    <a:pt x="59722" y="355187"/>
                  </a:cubicBezTo>
                  <a:cubicBezTo>
                    <a:pt x="56102" y="351854"/>
                    <a:pt x="50387" y="350330"/>
                    <a:pt x="43529" y="349663"/>
                  </a:cubicBezTo>
                  <a:cubicBezTo>
                    <a:pt x="40862" y="352139"/>
                    <a:pt x="39719" y="354330"/>
                    <a:pt x="40577" y="355854"/>
                  </a:cubicBezTo>
                  <a:cubicBezTo>
                    <a:pt x="35147" y="354140"/>
                    <a:pt x="33052" y="350520"/>
                    <a:pt x="33147" y="344805"/>
                  </a:cubicBezTo>
                  <a:cubicBezTo>
                    <a:pt x="43244" y="347567"/>
                    <a:pt x="52673" y="350234"/>
                    <a:pt x="64294" y="353473"/>
                  </a:cubicBezTo>
                  <a:close/>
                  <a:moveTo>
                    <a:pt x="2782729" y="324612"/>
                  </a:moveTo>
                  <a:cubicBezTo>
                    <a:pt x="2790825" y="322231"/>
                    <a:pt x="2802446" y="322802"/>
                    <a:pt x="2815019" y="326993"/>
                  </a:cubicBezTo>
                  <a:cubicBezTo>
                    <a:pt x="2804636" y="330803"/>
                    <a:pt x="2793968" y="330327"/>
                    <a:pt x="2782729" y="328898"/>
                  </a:cubicBezTo>
                  <a:lnTo>
                    <a:pt x="2782729" y="324612"/>
                  </a:lnTo>
                  <a:close/>
                  <a:moveTo>
                    <a:pt x="2832640" y="284512"/>
                  </a:moveTo>
                  <a:cubicBezTo>
                    <a:pt x="2842355" y="283464"/>
                    <a:pt x="2846356" y="284798"/>
                    <a:pt x="2850928" y="290798"/>
                  </a:cubicBezTo>
                  <a:cubicBezTo>
                    <a:pt x="2842546" y="291275"/>
                    <a:pt x="2834640" y="291846"/>
                    <a:pt x="2827211" y="292322"/>
                  </a:cubicBezTo>
                  <a:cubicBezTo>
                    <a:pt x="2823782" y="286131"/>
                    <a:pt x="2827878" y="284988"/>
                    <a:pt x="2832640" y="284512"/>
                  </a:cubicBezTo>
                  <a:close/>
                  <a:moveTo>
                    <a:pt x="2816638" y="234220"/>
                  </a:moveTo>
                  <a:cubicBezTo>
                    <a:pt x="2820829" y="233267"/>
                    <a:pt x="2822258" y="232696"/>
                    <a:pt x="2823686" y="232696"/>
                  </a:cubicBezTo>
                  <a:cubicBezTo>
                    <a:pt x="2845403" y="233267"/>
                    <a:pt x="2867120" y="233934"/>
                    <a:pt x="2888837" y="235363"/>
                  </a:cubicBezTo>
                  <a:cubicBezTo>
                    <a:pt x="2865787" y="241173"/>
                    <a:pt x="2842641" y="238220"/>
                    <a:pt x="2816638" y="234220"/>
                  </a:cubicBezTo>
                  <a:close/>
                  <a:moveTo>
                    <a:pt x="2870835" y="293465"/>
                  </a:moveTo>
                  <a:cubicBezTo>
                    <a:pt x="2883884" y="284226"/>
                    <a:pt x="2890171" y="284321"/>
                    <a:pt x="2910269" y="291275"/>
                  </a:cubicBezTo>
                  <a:cubicBezTo>
                    <a:pt x="2905601" y="297752"/>
                    <a:pt x="2897886" y="295370"/>
                    <a:pt x="2891599" y="295180"/>
                  </a:cubicBezTo>
                  <a:cubicBezTo>
                    <a:pt x="2884646" y="295085"/>
                    <a:pt x="2877788" y="294037"/>
                    <a:pt x="2870835" y="293465"/>
                  </a:cubicBezTo>
                  <a:close/>
                  <a:moveTo>
                    <a:pt x="2961418" y="238601"/>
                  </a:moveTo>
                  <a:cubicBezTo>
                    <a:pt x="2961513" y="237935"/>
                    <a:pt x="2961704" y="237268"/>
                    <a:pt x="2961799" y="236696"/>
                  </a:cubicBezTo>
                  <a:cubicBezTo>
                    <a:pt x="2963990" y="236982"/>
                    <a:pt x="2966180" y="237268"/>
                    <a:pt x="2968466" y="237554"/>
                  </a:cubicBezTo>
                  <a:cubicBezTo>
                    <a:pt x="2968466" y="238316"/>
                    <a:pt x="2968371" y="239078"/>
                    <a:pt x="2968371" y="239840"/>
                  </a:cubicBezTo>
                  <a:cubicBezTo>
                    <a:pt x="2965990" y="239363"/>
                    <a:pt x="2963704" y="238982"/>
                    <a:pt x="2961418" y="238601"/>
                  </a:cubicBezTo>
                  <a:close/>
                  <a:moveTo>
                    <a:pt x="3177254" y="239935"/>
                  </a:moveTo>
                  <a:cubicBezTo>
                    <a:pt x="3173540" y="242697"/>
                    <a:pt x="3167729" y="244126"/>
                    <a:pt x="3161348" y="244412"/>
                  </a:cubicBezTo>
                  <a:cubicBezTo>
                    <a:pt x="3160109" y="244031"/>
                    <a:pt x="3158681" y="244031"/>
                    <a:pt x="3157252" y="244412"/>
                  </a:cubicBezTo>
                  <a:cubicBezTo>
                    <a:pt x="3151156" y="244126"/>
                    <a:pt x="3144870" y="242888"/>
                    <a:pt x="3139440" y="240506"/>
                  </a:cubicBezTo>
                  <a:cubicBezTo>
                    <a:pt x="3152013" y="240221"/>
                    <a:pt x="3164681" y="240125"/>
                    <a:pt x="3177254" y="239935"/>
                  </a:cubicBezTo>
                  <a:close/>
                  <a:moveTo>
                    <a:pt x="3197162" y="204502"/>
                  </a:moveTo>
                  <a:cubicBezTo>
                    <a:pt x="3197733" y="204406"/>
                    <a:pt x="3198305" y="204406"/>
                    <a:pt x="3198876" y="204311"/>
                  </a:cubicBezTo>
                  <a:cubicBezTo>
                    <a:pt x="3199448" y="204406"/>
                    <a:pt x="3200210" y="204597"/>
                    <a:pt x="3200781" y="204692"/>
                  </a:cubicBezTo>
                  <a:cubicBezTo>
                    <a:pt x="3199638" y="204597"/>
                    <a:pt x="3198400" y="204597"/>
                    <a:pt x="3197257" y="204502"/>
                  </a:cubicBezTo>
                  <a:cubicBezTo>
                    <a:pt x="3197257" y="204502"/>
                    <a:pt x="3197162" y="204502"/>
                    <a:pt x="3197162" y="204502"/>
                  </a:cubicBezTo>
                  <a:close/>
                  <a:moveTo>
                    <a:pt x="3327368" y="231172"/>
                  </a:moveTo>
                  <a:cubicBezTo>
                    <a:pt x="3327368" y="232410"/>
                    <a:pt x="3327273" y="233648"/>
                    <a:pt x="3327273" y="234982"/>
                  </a:cubicBezTo>
                  <a:cubicBezTo>
                    <a:pt x="3320891" y="234220"/>
                    <a:pt x="3314510" y="233458"/>
                    <a:pt x="3308128" y="232791"/>
                  </a:cubicBezTo>
                  <a:cubicBezTo>
                    <a:pt x="3308223" y="231839"/>
                    <a:pt x="3308414" y="230886"/>
                    <a:pt x="3308509" y="229934"/>
                  </a:cubicBezTo>
                  <a:cubicBezTo>
                    <a:pt x="3314795" y="230315"/>
                    <a:pt x="3321082" y="230791"/>
                    <a:pt x="3327368" y="231172"/>
                  </a:cubicBezTo>
                  <a:close/>
                  <a:moveTo>
                    <a:pt x="3280220" y="179451"/>
                  </a:moveTo>
                  <a:cubicBezTo>
                    <a:pt x="3268504" y="181451"/>
                    <a:pt x="3264503" y="182118"/>
                    <a:pt x="3258026" y="183261"/>
                  </a:cubicBezTo>
                  <a:cubicBezTo>
                    <a:pt x="3264218" y="184880"/>
                    <a:pt x="3269742" y="186309"/>
                    <a:pt x="3278220" y="188595"/>
                  </a:cubicBezTo>
                  <a:cubicBezTo>
                    <a:pt x="3250502" y="194119"/>
                    <a:pt x="3227070" y="199454"/>
                    <a:pt x="3197257" y="197358"/>
                  </a:cubicBezTo>
                  <a:cubicBezTo>
                    <a:pt x="3192590" y="197072"/>
                    <a:pt x="3187160" y="198787"/>
                    <a:pt x="3181826" y="198977"/>
                  </a:cubicBezTo>
                  <a:cubicBezTo>
                    <a:pt x="3172682" y="199454"/>
                    <a:pt x="3161443" y="200787"/>
                    <a:pt x="3154775" y="199358"/>
                  </a:cubicBezTo>
                  <a:cubicBezTo>
                    <a:pt x="3145917" y="197453"/>
                    <a:pt x="3135916" y="193548"/>
                    <a:pt x="3134582" y="190024"/>
                  </a:cubicBezTo>
                  <a:cubicBezTo>
                    <a:pt x="3133154" y="186119"/>
                    <a:pt x="3140297" y="185166"/>
                    <a:pt x="3148679" y="184880"/>
                  </a:cubicBezTo>
                  <a:cubicBezTo>
                    <a:pt x="3163824" y="185738"/>
                    <a:pt x="3178969" y="185642"/>
                    <a:pt x="3194114" y="186214"/>
                  </a:cubicBezTo>
                  <a:cubicBezTo>
                    <a:pt x="3194209" y="184976"/>
                    <a:pt x="3194304" y="183833"/>
                    <a:pt x="3194399" y="182594"/>
                  </a:cubicBezTo>
                  <a:cubicBezTo>
                    <a:pt x="3194399" y="182594"/>
                    <a:pt x="3194399" y="182594"/>
                    <a:pt x="3194399" y="182594"/>
                  </a:cubicBezTo>
                  <a:cubicBezTo>
                    <a:pt x="3198686" y="181547"/>
                    <a:pt x="3202591" y="179927"/>
                    <a:pt x="3205829" y="177546"/>
                  </a:cubicBezTo>
                  <a:cubicBezTo>
                    <a:pt x="3208020" y="175831"/>
                    <a:pt x="3220498" y="175260"/>
                    <a:pt x="3227928" y="175546"/>
                  </a:cubicBezTo>
                  <a:cubicBezTo>
                    <a:pt x="3229166" y="175546"/>
                    <a:pt x="3230404" y="175641"/>
                    <a:pt x="3231642" y="175736"/>
                  </a:cubicBezTo>
                  <a:cubicBezTo>
                    <a:pt x="3231833" y="176308"/>
                    <a:pt x="3232023" y="176689"/>
                    <a:pt x="3232214" y="177260"/>
                  </a:cubicBezTo>
                  <a:cubicBezTo>
                    <a:pt x="3232309" y="176689"/>
                    <a:pt x="3232499" y="176308"/>
                    <a:pt x="3232595" y="175736"/>
                  </a:cubicBezTo>
                  <a:cubicBezTo>
                    <a:pt x="3245549" y="176498"/>
                    <a:pt x="3259265" y="177832"/>
                    <a:pt x="3280220" y="179451"/>
                  </a:cubicBezTo>
                  <a:close/>
                  <a:moveTo>
                    <a:pt x="3210592" y="132112"/>
                  </a:moveTo>
                  <a:cubicBezTo>
                    <a:pt x="3211068" y="130016"/>
                    <a:pt x="3211830" y="127921"/>
                    <a:pt x="3213068" y="125921"/>
                  </a:cubicBezTo>
                  <a:cubicBezTo>
                    <a:pt x="3217545" y="125825"/>
                    <a:pt x="3228118" y="124492"/>
                    <a:pt x="3230118" y="125540"/>
                  </a:cubicBezTo>
                  <a:cubicBezTo>
                    <a:pt x="3235452" y="128302"/>
                    <a:pt x="3239453" y="131445"/>
                    <a:pt x="3243644" y="134874"/>
                  </a:cubicBezTo>
                  <a:cubicBezTo>
                    <a:pt x="3232595" y="134112"/>
                    <a:pt x="3221450" y="133445"/>
                    <a:pt x="3210592" y="132112"/>
                  </a:cubicBezTo>
                  <a:close/>
                  <a:moveTo>
                    <a:pt x="3215449" y="116491"/>
                  </a:moveTo>
                  <a:cubicBezTo>
                    <a:pt x="3224594" y="117158"/>
                    <a:pt x="3233738" y="117824"/>
                    <a:pt x="3242786" y="118491"/>
                  </a:cubicBezTo>
                  <a:cubicBezTo>
                    <a:pt x="3239167" y="118586"/>
                    <a:pt x="3234976" y="118682"/>
                    <a:pt x="3230023" y="118777"/>
                  </a:cubicBezTo>
                  <a:cubicBezTo>
                    <a:pt x="3225260" y="118872"/>
                    <a:pt x="3220498" y="118396"/>
                    <a:pt x="3209258" y="117920"/>
                  </a:cubicBezTo>
                  <a:cubicBezTo>
                    <a:pt x="3211449" y="117539"/>
                    <a:pt x="3213449" y="116967"/>
                    <a:pt x="3215449" y="116491"/>
                  </a:cubicBezTo>
                  <a:close/>
                  <a:moveTo>
                    <a:pt x="3280410" y="102870"/>
                  </a:moveTo>
                  <a:cubicBezTo>
                    <a:pt x="3282696" y="107633"/>
                    <a:pt x="3284315" y="111157"/>
                    <a:pt x="3286506" y="115824"/>
                  </a:cubicBezTo>
                  <a:cubicBezTo>
                    <a:pt x="3267266" y="116110"/>
                    <a:pt x="3249168" y="114872"/>
                    <a:pt x="3230499" y="112776"/>
                  </a:cubicBezTo>
                  <a:cubicBezTo>
                    <a:pt x="3236500" y="111252"/>
                    <a:pt x="3242120" y="109919"/>
                    <a:pt x="3248025" y="108395"/>
                  </a:cubicBezTo>
                  <a:cubicBezTo>
                    <a:pt x="3248025" y="108014"/>
                    <a:pt x="3248025" y="107537"/>
                    <a:pt x="3248025" y="107061"/>
                  </a:cubicBezTo>
                  <a:cubicBezTo>
                    <a:pt x="3249168" y="107537"/>
                    <a:pt x="3250216" y="107918"/>
                    <a:pt x="3251264" y="108395"/>
                  </a:cubicBezTo>
                  <a:cubicBezTo>
                    <a:pt x="3262122" y="106299"/>
                    <a:pt x="3270980" y="104680"/>
                    <a:pt x="3280410" y="102870"/>
                  </a:cubicBezTo>
                  <a:close/>
                  <a:moveTo>
                    <a:pt x="3165920" y="113252"/>
                  </a:moveTo>
                  <a:cubicBezTo>
                    <a:pt x="3170968" y="113538"/>
                    <a:pt x="3176016" y="113919"/>
                    <a:pt x="3180969" y="114205"/>
                  </a:cubicBezTo>
                  <a:cubicBezTo>
                    <a:pt x="3193923" y="119729"/>
                    <a:pt x="3195161" y="120777"/>
                    <a:pt x="3190304" y="124016"/>
                  </a:cubicBezTo>
                  <a:cubicBezTo>
                    <a:pt x="3188494" y="125254"/>
                    <a:pt x="3186970" y="126492"/>
                    <a:pt x="3185732" y="127635"/>
                  </a:cubicBezTo>
                  <a:cubicBezTo>
                    <a:pt x="3176016" y="125063"/>
                    <a:pt x="3166777" y="121539"/>
                    <a:pt x="3158204" y="116015"/>
                  </a:cubicBezTo>
                  <a:cubicBezTo>
                    <a:pt x="3161633" y="114681"/>
                    <a:pt x="3164015" y="113062"/>
                    <a:pt x="3165920" y="113252"/>
                  </a:cubicBezTo>
                  <a:close/>
                  <a:moveTo>
                    <a:pt x="3159443" y="133064"/>
                  </a:moveTo>
                  <a:cubicBezTo>
                    <a:pt x="3166491" y="134017"/>
                    <a:pt x="3173635" y="134684"/>
                    <a:pt x="3180874" y="135255"/>
                  </a:cubicBezTo>
                  <a:cubicBezTo>
                    <a:pt x="3178683" y="142970"/>
                    <a:pt x="3183731" y="150781"/>
                    <a:pt x="3186779" y="159068"/>
                  </a:cubicBezTo>
                  <a:cubicBezTo>
                    <a:pt x="3185827" y="159639"/>
                    <a:pt x="3184970" y="160211"/>
                    <a:pt x="3184017" y="161068"/>
                  </a:cubicBezTo>
                  <a:cubicBezTo>
                    <a:pt x="3191066" y="166306"/>
                    <a:pt x="3199733" y="165449"/>
                    <a:pt x="3208496" y="164878"/>
                  </a:cubicBezTo>
                  <a:cubicBezTo>
                    <a:pt x="3216878" y="164402"/>
                    <a:pt x="3224308" y="165164"/>
                    <a:pt x="3228785" y="170593"/>
                  </a:cubicBezTo>
                  <a:cubicBezTo>
                    <a:pt x="3214497" y="171069"/>
                    <a:pt x="3200114" y="171641"/>
                    <a:pt x="3185636" y="172212"/>
                  </a:cubicBezTo>
                  <a:cubicBezTo>
                    <a:pt x="3180493" y="170498"/>
                    <a:pt x="3174968" y="169736"/>
                    <a:pt x="3169253" y="169069"/>
                  </a:cubicBezTo>
                  <a:cubicBezTo>
                    <a:pt x="3169063" y="170498"/>
                    <a:pt x="3168872" y="171736"/>
                    <a:pt x="3168777" y="172784"/>
                  </a:cubicBezTo>
                  <a:cubicBezTo>
                    <a:pt x="3166872" y="172879"/>
                    <a:pt x="3164967" y="172879"/>
                    <a:pt x="3162967" y="172974"/>
                  </a:cubicBezTo>
                  <a:cubicBezTo>
                    <a:pt x="3155252" y="168783"/>
                    <a:pt x="3146870" y="164211"/>
                    <a:pt x="3138107" y="159449"/>
                  </a:cubicBezTo>
                  <a:cubicBezTo>
                    <a:pt x="3147536" y="160020"/>
                    <a:pt x="3156871" y="160687"/>
                    <a:pt x="3166301" y="161258"/>
                  </a:cubicBezTo>
                  <a:cubicBezTo>
                    <a:pt x="3163062" y="158591"/>
                    <a:pt x="3162395" y="157448"/>
                    <a:pt x="3161443" y="157353"/>
                  </a:cubicBezTo>
                  <a:cubicBezTo>
                    <a:pt x="3151061" y="156591"/>
                    <a:pt x="3140678" y="155924"/>
                    <a:pt x="3130296" y="155258"/>
                  </a:cubicBezTo>
                  <a:cubicBezTo>
                    <a:pt x="3140583" y="151638"/>
                    <a:pt x="3149251" y="148685"/>
                    <a:pt x="3158966" y="145256"/>
                  </a:cubicBezTo>
                  <a:cubicBezTo>
                    <a:pt x="3144965" y="143447"/>
                    <a:pt x="3132296" y="141732"/>
                    <a:pt x="3113341" y="139256"/>
                  </a:cubicBezTo>
                  <a:cubicBezTo>
                    <a:pt x="3115056" y="144685"/>
                    <a:pt x="3116580" y="149543"/>
                    <a:pt x="3118009" y="154305"/>
                  </a:cubicBezTo>
                  <a:cubicBezTo>
                    <a:pt x="3113056" y="153924"/>
                    <a:pt x="3108008" y="153638"/>
                    <a:pt x="3103055" y="153162"/>
                  </a:cubicBezTo>
                  <a:cubicBezTo>
                    <a:pt x="3082195" y="151352"/>
                    <a:pt x="3061335" y="149543"/>
                    <a:pt x="3040952" y="146209"/>
                  </a:cubicBezTo>
                  <a:cubicBezTo>
                    <a:pt x="3033046" y="144971"/>
                    <a:pt x="3027426" y="143161"/>
                    <a:pt x="3018473" y="145161"/>
                  </a:cubicBezTo>
                  <a:cubicBezTo>
                    <a:pt x="3011138" y="146780"/>
                    <a:pt x="3000470" y="145352"/>
                    <a:pt x="2993041" y="143066"/>
                  </a:cubicBezTo>
                  <a:cubicBezTo>
                    <a:pt x="2967419" y="135160"/>
                    <a:pt x="2941891" y="132969"/>
                    <a:pt x="2915984" y="138494"/>
                  </a:cubicBezTo>
                  <a:cubicBezTo>
                    <a:pt x="2909411" y="139922"/>
                    <a:pt x="2903696" y="140970"/>
                    <a:pt x="2899886" y="136874"/>
                  </a:cubicBezTo>
                  <a:cubicBezTo>
                    <a:pt x="2897600" y="134398"/>
                    <a:pt x="2894933" y="133350"/>
                    <a:pt x="2891981" y="133064"/>
                  </a:cubicBezTo>
                  <a:cubicBezTo>
                    <a:pt x="2904363" y="132398"/>
                    <a:pt x="2916365" y="131064"/>
                    <a:pt x="2927795" y="128588"/>
                  </a:cubicBezTo>
                  <a:cubicBezTo>
                    <a:pt x="2890742" y="120872"/>
                    <a:pt x="2852833" y="122111"/>
                    <a:pt x="2814638" y="125635"/>
                  </a:cubicBezTo>
                  <a:cubicBezTo>
                    <a:pt x="2817114" y="124682"/>
                    <a:pt x="2819591" y="123634"/>
                    <a:pt x="2825591" y="121253"/>
                  </a:cubicBezTo>
                  <a:cubicBezTo>
                    <a:pt x="2811018" y="121539"/>
                    <a:pt x="2796826" y="121539"/>
                    <a:pt x="2782634" y="121539"/>
                  </a:cubicBezTo>
                  <a:lnTo>
                    <a:pt x="2782634" y="115348"/>
                  </a:lnTo>
                  <a:cubicBezTo>
                    <a:pt x="2789396" y="115253"/>
                    <a:pt x="2796159" y="115253"/>
                    <a:pt x="2802922" y="115062"/>
                  </a:cubicBezTo>
                  <a:cubicBezTo>
                    <a:pt x="2805208" y="115634"/>
                    <a:pt x="2807494" y="116205"/>
                    <a:pt x="2809685" y="116967"/>
                  </a:cubicBezTo>
                  <a:cubicBezTo>
                    <a:pt x="2811495" y="117634"/>
                    <a:pt x="2815019" y="117062"/>
                    <a:pt x="2817305" y="116396"/>
                  </a:cubicBezTo>
                  <a:cubicBezTo>
                    <a:pt x="2820257" y="115538"/>
                    <a:pt x="2823305" y="114967"/>
                    <a:pt x="2826258" y="114681"/>
                  </a:cubicBezTo>
                  <a:cubicBezTo>
                    <a:pt x="2830735" y="114586"/>
                    <a:pt x="2835212" y="114491"/>
                    <a:pt x="2839688" y="114395"/>
                  </a:cubicBezTo>
                  <a:cubicBezTo>
                    <a:pt x="2845594" y="114681"/>
                    <a:pt x="2851499" y="115253"/>
                    <a:pt x="2857500" y="115538"/>
                  </a:cubicBezTo>
                  <a:cubicBezTo>
                    <a:pt x="2874740" y="116110"/>
                    <a:pt x="2892171" y="115253"/>
                    <a:pt x="2909602" y="115062"/>
                  </a:cubicBezTo>
                  <a:cubicBezTo>
                    <a:pt x="2909697" y="114586"/>
                    <a:pt x="2909697" y="114109"/>
                    <a:pt x="2909792" y="113633"/>
                  </a:cubicBezTo>
                  <a:cubicBezTo>
                    <a:pt x="2911507" y="113633"/>
                    <a:pt x="2913221" y="113633"/>
                    <a:pt x="2915031" y="113633"/>
                  </a:cubicBezTo>
                  <a:cubicBezTo>
                    <a:pt x="2919794" y="113633"/>
                    <a:pt x="2924651" y="113538"/>
                    <a:pt x="2929414" y="113443"/>
                  </a:cubicBezTo>
                  <a:cubicBezTo>
                    <a:pt x="2926937" y="114395"/>
                    <a:pt x="2924651" y="115443"/>
                    <a:pt x="2922556" y="116872"/>
                  </a:cubicBezTo>
                  <a:cubicBezTo>
                    <a:pt x="2931033" y="117824"/>
                    <a:pt x="2936653" y="118872"/>
                    <a:pt x="2942273" y="119063"/>
                  </a:cubicBezTo>
                  <a:cubicBezTo>
                    <a:pt x="2967323" y="120015"/>
                    <a:pt x="2992374" y="120682"/>
                    <a:pt x="3017425" y="121539"/>
                  </a:cubicBezTo>
                  <a:cubicBezTo>
                    <a:pt x="3033046" y="122111"/>
                    <a:pt x="3048667" y="122301"/>
                    <a:pt x="3059906" y="131159"/>
                  </a:cubicBezTo>
                  <a:cubicBezTo>
                    <a:pt x="3062478" y="133160"/>
                    <a:pt x="3068098" y="133731"/>
                    <a:pt x="3072479" y="134493"/>
                  </a:cubicBezTo>
                  <a:cubicBezTo>
                    <a:pt x="3079337" y="135731"/>
                    <a:pt x="3086386" y="136493"/>
                    <a:pt x="3092101" y="137351"/>
                  </a:cubicBezTo>
                  <a:cubicBezTo>
                    <a:pt x="3098102" y="135350"/>
                    <a:pt x="3104103" y="131636"/>
                    <a:pt x="3108389" y="132302"/>
                  </a:cubicBezTo>
                  <a:cubicBezTo>
                    <a:pt x="3125343" y="135065"/>
                    <a:pt x="3141821" y="130683"/>
                    <a:pt x="3159443" y="133064"/>
                  </a:cubicBezTo>
                  <a:close/>
                  <a:moveTo>
                    <a:pt x="2969895" y="111252"/>
                  </a:moveTo>
                  <a:cubicBezTo>
                    <a:pt x="2967990" y="111728"/>
                    <a:pt x="2965799" y="112300"/>
                    <a:pt x="2962847" y="113062"/>
                  </a:cubicBezTo>
                  <a:cubicBezTo>
                    <a:pt x="2962942" y="112586"/>
                    <a:pt x="2963037" y="112300"/>
                    <a:pt x="2963132" y="111919"/>
                  </a:cubicBezTo>
                  <a:cubicBezTo>
                    <a:pt x="2965418" y="111633"/>
                    <a:pt x="2967704" y="111443"/>
                    <a:pt x="2969895" y="111252"/>
                  </a:cubicBezTo>
                  <a:close/>
                  <a:moveTo>
                    <a:pt x="3008471" y="103442"/>
                  </a:moveTo>
                  <a:cubicBezTo>
                    <a:pt x="3048191" y="105537"/>
                    <a:pt x="3087815" y="107823"/>
                    <a:pt x="3127534" y="109442"/>
                  </a:cubicBezTo>
                  <a:cubicBezTo>
                    <a:pt x="3128772" y="109538"/>
                    <a:pt x="3129915" y="109633"/>
                    <a:pt x="3131058" y="109728"/>
                  </a:cubicBezTo>
                  <a:cubicBezTo>
                    <a:pt x="3128486" y="110585"/>
                    <a:pt x="3125724" y="111538"/>
                    <a:pt x="3122676" y="112586"/>
                  </a:cubicBezTo>
                  <a:cubicBezTo>
                    <a:pt x="3131344" y="113062"/>
                    <a:pt x="3137345" y="113348"/>
                    <a:pt x="3144012" y="113728"/>
                  </a:cubicBezTo>
                  <a:cubicBezTo>
                    <a:pt x="3146584" y="115634"/>
                    <a:pt x="3148489" y="118205"/>
                    <a:pt x="3149632" y="121825"/>
                  </a:cubicBezTo>
                  <a:cubicBezTo>
                    <a:pt x="3145536" y="123158"/>
                    <a:pt x="3140964" y="125825"/>
                    <a:pt x="3136583" y="125730"/>
                  </a:cubicBezTo>
                  <a:cubicBezTo>
                    <a:pt x="3124581" y="125349"/>
                    <a:pt x="3112580" y="123825"/>
                    <a:pt x="3100673" y="122777"/>
                  </a:cubicBezTo>
                  <a:cubicBezTo>
                    <a:pt x="3096673" y="122396"/>
                    <a:pt x="3092672" y="122015"/>
                    <a:pt x="3088577" y="121730"/>
                  </a:cubicBezTo>
                  <a:cubicBezTo>
                    <a:pt x="3069146" y="120587"/>
                    <a:pt x="3049715" y="119825"/>
                    <a:pt x="3030379" y="118301"/>
                  </a:cubicBezTo>
                  <a:cubicBezTo>
                    <a:pt x="3024664" y="117824"/>
                    <a:pt x="3018378" y="116300"/>
                    <a:pt x="3014091" y="113919"/>
                  </a:cubicBezTo>
                  <a:cubicBezTo>
                    <a:pt x="3004376" y="108585"/>
                    <a:pt x="2997041" y="106394"/>
                    <a:pt x="2987897" y="107252"/>
                  </a:cubicBezTo>
                  <a:cubicBezTo>
                    <a:pt x="2984849" y="106871"/>
                    <a:pt x="2981801" y="106680"/>
                    <a:pt x="2978849" y="106585"/>
                  </a:cubicBezTo>
                  <a:cubicBezTo>
                    <a:pt x="2974467" y="106585"/>
                    <a:pt x="2970086" y="106585"/>
                    <a:pt x="2965704" y="106585"/>
                  </a:cubicBezTo>
                  <a:cubicBezTo>
                    <a:pt x="2969419" y="102680"/>
                    <a:pt x="2975801" y="102108"/>
                    <a:pt x="2982087" y="102013"/>
                  </a:cubicBezTo>
                  <a:cubicBezTo>
                    <a:pt x="2990945" y="101822"/>
                    <a:pt x="2999708" y="102965"/>
                    <a:pt x="3008471" y="103442"/>
                  </a:cubicBezTo>
                  <a:close/>
                  <a:moveTo>
                    <a:pt x="2954560" y="99536"/>
                  </a:moveTo>
                  <a:cubicBezTo>
                    <a:pt x="2955322" y="99536"/>
                    <a:pt x="2955989" y="100775"/>
                    <a:pt x="2956655" y="101441"/>
                  </a:cubicBezTo>
                  <a:cubicBezTo>
                    <a:pt x="2955703" y="103727"/>
                    <a:pt x="2953988" y="105251"/>
                    <a:pt x="2951798" y="106585"/>
                  </a:cubicBezTo>
                  <a:cubicBezTo>
                    <a:pt x="2911412" y="106680"/>
                    <a:pt x="2871026" y="106871"/>
                    <a:pt x="2830830" y="106013"/>
                  </a:cubicBezTo>
                  <a:cubicBezTo>
                    <a:pt x="2826068" y="105251"/>
                    <a:pt x="2821591" y="103727"/>
                    <a:pt x="2817686" y="100584"/>
                  </a:cubicBezTo>
                  <a:cubicBezTo>
                    <a:pt x="2815495" y="98870"/>
                    <a:pt x="2807303" y="98489"/>
                    <a:pt x="2803303" y="99727"/>
                  </a:cubicBezTo>
                  <a:cubicBezTo>
                    <a:pt x="2796349" y="101727"/>
                    <a:pt x="2790158" y="105156"/>
                    <a:pt x="2782729" y="103632"/>
                  </a:cubicBezTo>
                  <a:lnTo>
                    <a:pt x="2782729" y="94774"/>
                  </a:lnTo>
                  <a:lnTo>
                    <a:pt x="2663952" y="94774"/>
                  </a:lnTo>
                  <a:cubicBezTo>
                    <a:pt x="2664714" y="92678"/>
                    <a:pt x="2665381" y="90678"/>
                    <a:pt x="2666143" y="88678"/>
                  </a:cubicBezTo>
                  <a:cubicBezTo>
                    <a:pt x="2667381" y="88678"/>
                    <a:pt x="2668715" y="88678"/>
                    <a:pt x="2669953" y="88773"/>
                  </a:cubicBezTo>
                  <a:cubicBezTo>
                    <a:pt x="2676144" y="89535"/>
                    <a:pt x="2681288" y="90488"/>
                    <a:pt x="2683478" y="90773"/>
                  </a:cubicBezTo>
                  <a:cubicBezTo>
                    <a:pt x="2689479" y="90202"/>
                    <a:pt x="2695099" y="89726"/>
                    <a:pt x="2700433" y="89249"/>
                  </a:cubicBezTo>
                  <a:cubicBezTo>
                    <a:pt x="2705672" y="89726"/>
                    <a:pt x="2710910" y="90488"/>
                    <a:pt x="2716054" y="92012"/>
                  </a:cubicBezTo>
                  <a:cubicBezTo>
                    <a:pt x="2722340" y="93917"/>
                    <a:pt x="2731770" y="95726"/>
                    <a:pt x="2737104" y="94012"/>
                  </a:cubicBezTo>
                  <a:cubicBezTo>
                    <a:pt x="2756345" y="87821"/>
                    <a:pt x="2776157" y="92012"/>
                    <a:pt x="2794826" y="92202"/>
                  </a:cubicBezTo>
                  <a:cubicBezTo>
                    <a:pt x="2848166" y="93059"/>
                    <a:pt x="2901315" y="96869"/>
                    <a:pt x="2954560" y="99536"/>
                  </a:cubicBezTo>
                  <a:close/>
                  <a:moveTo>
                    <a:pt x="2853595" y="69628"/>
                  </a:moveTo>
                  <a:cubicBezTo>
                    <a:pt x="2851595" y="69723"/>
                    <a:pt x="2849595" y="69818"/>
                    <a:pt x="2847689" y="70009"/>
                  </a:cubicBezTo>
                  <a:cubicBezTo>
                    <a:pt x="2845880" y="69056"/>
                    <a:pt x="2844070" y="68294"/>
                    <a:pt x="2842260" y="67628"/>
                  </a:cubicBezTo>
                  <a:cubicBezTo>
                    <a:pt x="2845499" y="67247"/>
                    <a:pt x="2848737" y="66770"/>
                    <a:pt x="2851976" y="66389"/>
                  </a:cubicBezTo>
                  <a:cubicBezTo>
                    <a:pt x="2852452" y="67437"/>
                    <a:pt x="2853023" y="68580"/>
                    <a:pt x="2853595" y="69628"/>
                  </a:cubicBezTo>
                  <a:close/>
                  <a:moveTo>
                    <a:pt x="2849975" y="57245"/>
                  </a:moveTo>
                  <a:cubicBezTo>
                    <a:pt x="2791397" y="62103"/>
                    <a:pt x="2791397" y="62103"/>
                    <a:pt x="2777871" y="55721"/>
                  </a:cubicBezTo>
                  <a:cubicBezTo>
                    <a:pt x="2804065" y="56198"/>
                    <a:pt x="2827020" y="56674"/>
                    <a:pt x="2849975" y="57245"/>
                  </a:cubicBezTo>
                  <a:close/>
                  <a:moveTo>
                    <a:pt x="2702814" y="65532"/>
                  </a:moveTo>
                  <a:cubicBezTo>
                    <a:pt x="2701671" y="65532"/>
                    <a:pt x="2700528" y="65532"/>
                    <a:pt x="2699385" y="65532"/>
                  </a:cubicBezTo>
                  <a:cubicBezTo>
                    <a:pt x="2685193" y="65342"/>
                    <a:pt x="2671191" y="62103"/>
                    <a:pt x="2661190" y="73247"/>
                  </a:cubicBezTo>
                  <a:cubicBezTo>
                    <a:pt x="2660618" y="71152"/>
                    <a:pt x="2660142" y="69056"/>
                    <a:pt x="2659571" y="66866"/>
                  </a:cubicBezTo>
                  <a:cubicBezTo>
                    <a:pt x="2673953" y="64103"/>
                    <a:pt x="2687193" y="61532"/>
                    <a:pt x="2701385" y="58769"/>
                  </a:cubicBezTo>
                  <a:cubicBezTo>
                    <a:pt x="2704529" y="61151"/>
                    <a:pt x="2704529" y="63532"/>
                    <a:pt x="2702814" y="65532"/>
                  </a:cubicBezTo>
                  <a:close/>
                  <a:moveTo>
                    <a:pt x="2644045" y="51054"/>
                  </a:moveTo>
                  <a:cubicBezTo>
                    <a:pt x="2614136" y="57055"/>
                    <a:pt x="2582895" y="59341"/>
                    <a:pt x="2548890" y="54864"/>
                  </a:cubicBezTo>
                  <a:cubicBezTo>
                    <a:pt x="2578799" y="48101"/>
                    <a:pt x="2611755" y="51149"/>
                    <a:pt x="2644045" y="51054"/>
                  </a:cubicBezTo>
                  <a:close/>
                  <a:moveTo>
                    <a:pt x="2471071" y="53721"/>
                  </a:moveTo>
                  <a:cubicBezTo>
                    <a:pt x="2473547" y="53626"/>
                    <a:pt x="2476214" y="54864"/>
                    <a:pt x="2478786" y="55531"/>
                  </a:cubicBezTo>
                  <a:cubicBezTo>
                    <a:pt x="2476214" y="56674"/>
                    <a:pt x="2473738" y="57722"/>
                    <a:pt x="2469737" y="59436"/>
                  </a:cubicBezTo>
                  <a:cubicBezTo>
                    <a:pt x="2466404" y="57626"/>
                    <a:pt x="2462879" y="56388"/>
                    <a:pt x="2463546" y="55817"/>
                  </a:cubicBezTo>
                  <a:cubicBezTo>
                    <a:pt x="2464880" y="54864"/>
                    <a:pt x="2468404" y="53816"/>
                    <a:pt x="2471071" y="53721"/>
                  </a:cubicBezTo>
                  <a:close/>
                  <a:moveTo>
                    <a:pt x="2510409" y="65342"/>
                  </a:moveTo>
                  <a:cubicBezTo>
                    <a:pt x="2516696" y="65246"/>
                    <a:pt x="2522982" y="64865"/>
                    <a:pt x="2529269" y="64389"/>
                  </a:cubicBezTo>
                  <a:cubicBezTo>
                    <a:pt x="2529649" y="64865"/>
                    <a:pt x="2530412" y="65342"/>
                    <a:pt x="2530602" y="65532"/>
                  </a:cubicBezTo>
                  <a:cubicBezTo>
                    <a:pt x="2535936" y="64770"/>
                    <a:pt x="2540984" y="64008"/>
                    <a:pt x="2548223" y="62960"/>
                  </a:cubicBezTo>
                  <a:cubicBezTo>
                    <a:pt x="2543937" y="69056"/>
                    <a:pt x="2541175" y="72962"/>
                    <a:pt x="2538794" y="76391"/>
                  </a:cubicBezTo>
                  <a:cubicBezTo>
                    <a:pt x="2531745" y="77438"/>
                    <a:pt x="2525840" y="78200"/>
                    <a:pt x="2519934" y="79058"/>
                  </a:cubicBezTo>
                  <a:cubicBezTo>
                    <a:pt x="2520124" y="80010"/>
                    <a:pt x="2520315" y="80963"/>
                    <a:pt x="2520410" y="81820"/>
                  </a:cubicBezTo>
                  <a:cubicBezTo>
                    <a:pt x="2527745" y="82296"/>
                    <a:pt x="2535079" y="82868"/>
                    <a:pt x="2545080" y="83534"/>
                  </a:cubicBezTo>
                  <a:cubicBezTo>
                    <a:pt x="2541651" y="87440"/>
                    <a:pt x="2539174" y="91154"/>
                    <a:pt x="2538032" y="94774"/>
                  </a:cubicBezTo>
                  <a:lnTo>
                    <a:pt x="2195989" y="94774"/>
                  </a:lnTo>
                  <a:cubicBezTo>
                    <a:pt x="2195989" y="94012"/>
                    <a:pt x="2195989" y="93345"/>
                    <a:pt x="2195989" y="92774"/>
                  </a:cubicBezTo>
                  <a:cubicBezTo>
                    <a:pt x="2212181" y="94202"/>
                    <a:pt x="2228183" y="94107"/>
                    <a:pt x="2244281" y="93059"/>
                  </a:cubicBezTo>
                  <a:cubicBezTo>
                    <a:pt x="2261330" y="95441"/>
                    <a:pt x="2279237" y="94202"/>
                    <a:pt x="2297049" y="93345"/>
                  </a:cubicBezTo>
                  <a:cubicBezTo>
                    <a:pt x="2306098" y="93631"/>
                    <a:pt x="2315242" y="93631"/>
                    <a:pt x="2324291" y="92869"/>
                  </a:cubicBezTo>
                  <a:cubicBezTo>
                    <a:pt x="2329148" y="93059"/>
                    <a:pt x="2333911" y="93440"/>
                    <a:pt x="2338578" y="94107"/>
                  </a:cubicBezTo>
                  <a:cubicBezTo>
                    <a:pt x="2340769" y="94393"/>
                    <a:pt x="2346008" y="93345"/>
                    <a:pt x="2347436" y="92393"/>
                  </a:cubicBezTo>
                  <a:cubicBezTo>
                    <a:pt x="2358771" y="84773"/>
                    <a:pt x="2378393" y="86011"/>
                    <a:pt x="2396871" y="85249"/>
                  </a:cubicBezTo>
                  <a:cubicBezTo>
                    <a:pt x="2426589" y="84011"/>
                    <a:pt x="2453831" y="79820"/>
                    <a:pt x="2486501" y="73343"/>
                  </a:cubicBezTo>
                  <a:cubicBezTo>
                    <a:pt x="2447068" y="70866"/>
                    <a:pt x="2410587" y="73533"/>
                    <a:pt x="2373440" y="73247"/>
                  </a:cubicBezTo>
                  <a:cubicBezTo>
                    <a:pt x="2378583" y="72866"/>
                    <a:pt x="2383631" y="72390"/>
                    <a:pt x="2388775" y="72200"/>
                  </a:cubicBezTo>
                  <a:cubicBezTo>
                    <a:pt x="2376488" y="70390"/>
                    <a:pt x="2364296" y="68961"/>
                    <a:pt x="2352008" y="67628"/>
                  </a:cubicBezTo>
                  <a:cubicBezTo>
                    <a:pt x="2354675" y="67437"/>
                    <a:pt x="2357342" y="67342"/>
                    <a:pt x="2359914" y="67247"/>
                  </a:cubicBezTo>
                  <a:cubicBezTo>
                    <a:pt x="2410206" y="66389"/>
                    <a:pt x="2460308" y="66389"/>
                    <a:pt x="2510409" y="65342"/>
                  </a:cubicBezTo>
                  <a:close/>
                  <a:moveTo>
                    <a:pt x="2363915" y="53435"/>
                  </a:moveTo>
                  <a:cubicBezTo>
                    <a:pt x="2366391" y="52959"/>
                    <a:pt x="2370868" y="54007"/>
                    <a:pt x="2379250" y="54769"/>
                  </a:cubicBezTo>
                  <a:cubicBezTo>
                    <a:pt x="2372201" y="56674"/>
                    <a:pt x="2369439" y="57912"/>
                    <a:pt x="2366105" y="58198"/>
                  </a:cubicBezTo>
                  <a:cubicBezTo>
                    <a:pt x="2363629" y="58388"/>
                    <a:pt x="2360486" y="57531"/>
                    <a:pt x="2357628" y="57055"/>
                  </a:cubicBezTo>
                  <a:cubicBezTo>
                    <a:pt x="2359628" y="55817"/>
                    <a:pt x="2360867" y="54007"/>
                    <a:pt x="2363915" y="53435"/>
                  </a:cubicBezTo>
                  <a:close/>
                  <a:moveTo>
                    <a:pt x="2070259" y="50578"/>
                  </a:moveTo>
                  <a:cubicBezTo>
                    <a:pt x="2061686" y="51530"/>
                    <a:pt x="2053114" y="52197"/>
                    <a:pt x="2044256" y="52197"/>
                  </a:cubicBezTo>
                  <a:cubicBezTo>
                    <a:pt x="2035778" y="52292"/>
                    <a:pt x="2030349" y="54959"/>
                    <a:pt x="2028444" y="59245"/>
                  </a:cubicBezTo>
                  <a:cubicBezTo>
                    <a:pt x="2023015" y="58769"/>
                    <a:pt x="2017300" y="58103"/>
                    <a:pt x="2011204" y="57150"/>
                  </a:cubicBezTo>
                  <a:cubicBezTo>
                    <a:pt x="2011013" y="56864"/>
                    <a:pt x="2010918" y="56483"/>
                    <a:pt x="2010728" y="56198"/>
                  </a:cubicBezTo>
                  <a:cubicBezTo>
                    <a:pt x="2010061" y="56388"/>
                    <a:pt x="2009108" y="56483"/>
                    <a:pt x="2008442" y="56674"/>
                  </a:cubicBezTo>
                  <a:cubicBezTo>
                    <a:pt x="2004346" y="55912"/>
                    <a:pt x="2000060" y="55055"/>
                    <a:pt x="1995678" y="54102"/>
                  </a:cubicBezTo>
                  <a:cubicBezTo>
                    <a:pt x="2023777" y="52769"/>
                    <a:pt x="2046256" y="51721"/>
                    <a:pt x="2070259" y="50578"/>
                  </a:cubicBezTo>
                  <a:close/>
                  <a:moveTo>
                    <a:pt x="1973485" y="55817"/>
                  </a:moveTo>
                  <a:cubicBezTo>
                    <a:pt x="1960055" y="55817"/>
                    <a:pt x="1948625" y="55817"/>
                    <a:pt x="1937957" y="55817"/>
                  </a:cubicBezTo>
                  <a:cubicBezTo>
                    <a:pt x="1934242" y="54864"/>
                    <a:pt x="1930622" y="53816"/>
                    <a:pt x="1926908" y="52864"/>
                  </a:cubicBezTo>
                  <a:cubicBezTo>
                    <a:pt x="1940624" y="50673"/>
                    <a:pt x="1955292" y="51721"/>
                    <a:pt x="1973485" y="55817"/>
                  </a:cubicBezTo>
                  <a:close/>
                  <a:moveTo>
                    <a:pt x="1925193" y="53245"/>
                  </a:moveTo>
                  <a:cubicBezTo>
                    <a:pt x="1923479" y="53912"/>
                    <a:pt x="1921383" y="54673"/>
                    <a:pt x="1918145" y="55912"/>
                  </a:cubicBezTo>
                  <a:cubicBezTo>
                    <a:pt x="1916811" y="55912"/>
                    <a:pt x="1915573" y="55912"/>
                    <a:pt x="1914239" y="55912"/>
                  </a:cubicBezTo>
                  <a:cubicBezTo>
                    <a:pt x="1917859" y="54769"/>
                    <a:pt x="1921478" y="53912"/>
                    <a:pt x="1925193" y="53245"/>
                  </a:cubicBezTo>
                  <a:close/>
                  <a:moveTo>
                    <a:pt x="1614107" y="52007"/>
                  </a:moveTo>
                  <a:cubicBezTo>
                    <a:pt x="1623536" y="52102"/>
                    <a:pt x="1633061" y="52292"/>
                    <a:pt x="1642491" y="52388"/>
                  </a:cubicBezTo>
                  <a:cubicBezTo>
                    <a:pt x="1641443" y="55817"/>
                    <a:pt x="1640491" y="59150"/>
                    <a:pt x="1639538" y="62294"/>
                  </a:cubicBezTo>
                  <a:cubicBezTo>
                    <a:pt x="1605629" y="62103"/>
                    <a:pt x="1571816" y="61436"/>
                    <a:pt x="1537907" y="60674"/>
                  </a:cubicBezTo>
                  <a:cubicBezTo>
                    <a:pt x="1543145" y="58865"/>
                    <a:pt x="1548765" y="56960"/>
                    <a:pt x="1554671" y="54864"/>
                  </a:cubicBezTo>
                  <a:cubicBezTo>
                    <a:pt x="1566291" y="54293"/>
                    <a:pt x="1577912" y="53626"/>
                    <a:pt x="1589532" y="52388"/>
                  </a:cubicBezTo>
                  <a:cubicBezTo>
                    <a:pt x="1597343" y="51721"/>
                    <a:pt x="1606010" y="51911"/>
                    <a:pt x="1614107" y="52007"/>
                  </a:cubicBezTo>
                  <a:close/>
                  <a:moveTo>
                    <a:pt x="1024033" y="19431"/>
                  </a:moveTo>
                  <a:cubicBezTo>
                    <a:pt x="1048988" y="22289"/>
                    <a:pt x="1074992" y="15335"/>
                    <a:pt x="1099757" y="20098"/>
                  </a:cubicBezTo>
                  <a:cubicBezTo>
                    <a:pt x="1099280" y="21717"/>
                    <a:pt x="1098709" y="23241"/>
                    <a:pt x="1098233" y="24860"/>
                  </a:cubicBezTo>
                  <a:cubicBezTo>
                    <a:pt x="1073372" y="23908"/>
                    <a:pt x="1048512" y="23051"/>
                    <a:pt x="1023557" y="22098"/>
                  </a:cubicBezTo>
                  <a:cubicBezTo>
                    <a:pt x="1023652" y="21241"/>
                    <a:pt x="1023842" y="20288"/>
                    <a:pt x="1024033" y="19431"/>
                  </a:cubicBezTo>
                  <a:close/>
                  <a:moveTo>
                    <a:pt x="536448" y="19907"/>
                  </a:moveTo>
                  <a:cubicBezTo>
                    <a:pt x="535972" y="21146"/>
                    <a:pt x="535686" y="22670"/>
                    <a:pt x="535400" y="24479"/>
                  </a:cubicBezTo>
                  <a:cubicBezTo>
                    <a:pt x="531495" y="24384"/>
                    <a:pt x="527685" y="24289"/>
                    <a:pt x="523780" y="24194"/>
                  </a:cubicBezTo>
                  <a:cubicBezTo>
                    <a:pt x="521970" y="24194"/>
                    <a:pt x="520256" y="23241"/>
                    <a:pt x="513017" y="21146"/>
                  </a:cubicBezTo>
                  <a:cubicBezTo>
                    <a:pt x="521018" y="20765"/>
                    <a:pt x="528733" y="20288"/>
                    <a:pt x="536448" y="19907"/>
                  </a:cubicBezTo>
                  <a:close/>
                  <a:moveTo>
                    <a:pt x="102394" y="34766"/>
                  </a:moveTo>
                  <a:cubicBezTo>
                    <a:pt x="103156" y="34862"/>
                    <a:pt x="103442" y="36195"/>
                    <a:pt x="104013" y="36957"/>
                  </a:cubicBezTo>
                  <a:cubicBezTo>
                    <a:pt x="102203" y="37243"/>
                    <a:pt x="100489" y="37814"/>
                    <a:pt x="98679" y="37814"/>
                  </a:cubicBezTo>
                  <a:cubicBezTo>
                    <a:pt x="98203" y="37814"/>
                    <a:pt x="97727" y="36386"/>
                    <a:pt x="96869" y="35147"/>
                  </a:cubicBezTo>
                  <a:cubicBezTo>
                    <a:pt x="98870" y="34957"/>
                    <a:pt x="100679" y="34576"/>
                    <a:pt x="102394" y="34766"/>
                  </a:cubicBezTo>
                  <a:close/>
                  <a:moveTo>
                    <a:pt x="60008" y="230791"/>
                  </a:moveTo>
                  <a:cubicBezTo>
                    <a:pt x="59245" y="231362"/>
                    <a:pt x="58484" y="231934"/>
                    <a:pt x="57626" y="232410"/>
                  </a:cubicBezTo>
                  <a:cubicBezTo>
                    <a:pt x="56769" y="232505"/>
                    <a:pt x="55912" y="232505"/>
                    <a:pt x="55055" y="232601"/>
                  </a:cubicBezTo>
                  <a:cubicBezTo>
                    <a:pt x="52864" y="232696"/>
                    <a:pt x="50578" y="232791"/>
                    <a:pt x="48292" y="232981"/>
                  </a:cubicBezTo>
                  <a:cubicBezTo>
                    <a:pt x="47435" y="231458"/>
                    <a:pt x="46196" y="230315"/>
                    <a:pt x="44768" y="229362"/>
                  </a:cubicBezTo>
                  <a:cubicBezTo>
                    <a:pt x="47054" y="229362"/>
                    <a:pt x="49054" y="229076"/>
                    <a:pt x="50673" y="228505"/>
                  </a:cubicBezTo>
                  <a:cubicBezTo>
                    <a:pt x="53721" y="229267"/>
                    <a:pt x="56864" y="230124"/>
                    <a:pt x="60008" y="230791"/>
                  </a:cubicBezTo>
                  <a:close/>
                  <a:moveTo>
                    <a:pt x="50387" y="236982"/>
                  </a:moveTo>
                  <a:cubicBezTo>
                    <a:pt x="50578" y="236982"/>
                    <a:pt x="50864" y="237077"/>
                    <a:pt x="51054" y="237077"/>
                  </a:cubicBezTo>
                  <a:cubicBezTo>
                    <a:pt x="50959" y="237173"/>
                    <a:pt x="50864" y="237173"/>
                    <a:pt x="50768" y="237268"/>
                  </a:cubicBezTo>
                  <a:cubicBezTo>
                    <a:pt x="50673" y="237173"/>
                    <a:pt x="50578" y="237077"/>
                    <a:pt x="50387" y="236982"/>
                  </a:cubicBezTo>
                  <a:close/>
                  <a:moveTo>
                    <a:pt x="2137124" y="597503"/>
                  </a:moveTo>
                  <a:cubicBezTo>
                    <a:pt x="2130552" y="596932"/>
                    <a:pt x="2124075" y="596360"/>
                    <a:pt x="2117503" y="595789"/>
                  </a:cubicBezTo>
                  <a:cubicBezTo>
                    <a:pt x="2117598" y="594741"/>
                    <a:pt x="2117693" y="593789"/>
                    <a:pt x="2117789" y="592741"/>
                  </a:cubicBezTo>
                  <a:cubicBezTo>
                    <a:pt x="2124361" y="590741"/>
                    <a:pt x="2130838" y="593217"/>
                    <a:pt x="2137315" y="593979"/>
                  </a:cubicBezTo>
                  <a:cubicBezTo>
                    <a:pt x="2137220" y="595217"/>
                    <a:pt x="2137220" y="596360"/>
                    <a:pt x="2137124" y="597503"/>
                  </a:cubicBezTo>
                  <a:close/>
                  <a:moveTo>
                    <a:pt x="2179415" y="580549"/>
                  </a:moveTo>
                  <a:lnTo>
                    <a:pt x="2183892" y="580549"/>
                  </a:lnTo>
                  <a:cubicBezTo>
                    <a:pt x="2182844" y="580835"/>
                    <a:pt x="2181797" y="581025"/>
                    <a:pt x="2180749" y="581120"/>
                  </a:cubicBezTo>
                  <a:cubicBezTo>
                    <a:pt x="2180368" y="581216"/>
                    <a:pt x="2179987" y="580930"/>
                    <a:pt x="2179415" y="580549"/>
                  </a:cubicBezTo>
                  <a:close/>
                  <a:moveTo>
                    <a:pt x="2181511" y="593884"/>
                  </a:moveTo>
                  <a:cubicBezTo>
                    <a:pt x="2185892" y="593789"/>
                    <a:pt x="2190274" y="593693"/>
                    <a:pt x="2195798" y="593503"/>
                  </a:cubicBezTo>
                  <a:cubicBezTo>
                    <a:pt x="2190464" y="599885"/>
                    <a:pt x="2190464" y="599885"/>
                    <a:pt x="2181511" y="593884"/>
                  </a:cubicBezTo>
                  <a:close/>
                  <a:moveTo>
                    <a:pt x="2350199" y="582644"/>
                  </a:moveTo>
                  <a:cubicBezTo>
                    <a:pt x="2321052" y="579692"/>
                    <a:pt x="2292001" y="580835"/>
                    <a:pt x="2262950" y="581597"/>
                  </a:cubicBezTo>
                  <a:cubicBezTo>
                    <a:pt x="2256473" y="581787"/>
                    <a:pt x="2249996" y="581692"/>
                    <a:pt x="2243709" y="580644"/>
                  </a:cubicBezTo>
                  <a:lnTo>
                    <a:pt x="2389346" y="580644"/>
                  </a:lnTo>
                  <a:cubicBezTo>
                    <a:pt x="2385536" y="582549"/>
                    <a:pt x="2381441" y="583502"/>
                    <a:pt x="2376964" y="583597"/>
                  </a:cubicBezTo>
                  <a:cubicBezTo>
                    <a:pt x="2368010" y="583597"/>
                    <a:pt x="2359057" y="583502"/>
                    <a:pt x="2350199" y="582644"/>
                  </a:cubicBezTo>
                  <a:close/>
                  <a:moveTo>
                    <a:pt x="2370487" y="598932"/>
                  </a:moveTo>
                  <a:cubicBezTo>
                    <a:pt x="2379821" y="591217"/>
                    <a:pt x="2388584" y="593789"/>
                    <a:pt x="2397633" y="595217"/>
                  </a:cubicBezTo>
                  <a:cubicBezTo>
                    <a:pt x="2392299" y="602361"/>
                    <a:pt x="2390870" y="602552"/>
                    <a:pt x="2370487" y="598932"/>
                  </a:cubicBezTo>
                  <a:close/>
                  <a:moveTo>
                    <a:pt x="2418398" y="580549"/>
                  </a:moveTo>
                  <a:lnTo>
                    <a:pt x="2446973" y="580549"/>
                  </a:lnTo>
                  <a:cubicBezTo>
                    <a:pt x="2441543" y="580930"/>
                    <a:pt x="2436114" y="581120"/>
                    <a:pt x="2430685" y="581311"/>
                  </a:cubicBezTo>
                  <a:cubicBezTo>
                    <a:pt x="2426494" y="581406"/>
                    <a:pt x="2422208" y="581501"/>
                    <a:pt x="2418398" y="580549"/>
                  </a:cubicBezTo>
                  <a:close/>
                  <a:moveTo>
                    <a:pt x="2782729" y="510921"/>
                  </a:moveTo>
                  <a:lnTo>
                    <a:pt x="2782729" y="500634"/>
                  </a:lnTo>
                  <a:cubicBezTo>
                    <a:pt x="2784920" y="500729"/>
                    <a:pt x="2787015" y="500729"/>
                    <a:pt x="2789206" y="500825"/>
                  </a:cubicBezTo>
                  <a:cubicBezTo>
                    <a:pt x="2793683" y="501015"/>
                    <a:pt x="2798159" y="502825"/>
                    <a:pt x="2805684" y="504730"/>
                  </a:cubicBezTo>
                  <a:cubicBezTo>
                    <a:pt x="2797493" y="510921"/>
                    <a:pt x="2789873" y="511207"/>
                    <a:pt x="2782729" y="510921"/>
                  </a:cubicBezTo>
                  <a:close/>
                  <a:moveTo>
                    <a:pt x="3088767" y="364712"/>
                  </a:moveTo>
                  <a:cubicBezTo>
                    <a:pt x="3059145" y="364236"/>
                    <a:pt x="3029426" y="363093"/>
                    <a:pt x="2999804" y="362045"/>
                  </a:cubicBezTo>
                  <a:cubicBezTo>
                    <a:pt x="2992565" y="361760"/>
                    <a:pt x="2985326" y="360807"/>
                    <a:pt x="2978087" y="360140"/>
                  </a:cubicBezTo>
                  <a:cubicBezTo>
                    <a:pt x="2975896" y="359950"/>
                    <a:pt x="2973515" y="358997"/>
                    <a:pt x="2971514" y="359283"/>
                  </a:cubicBezTo>
                  <a:cubicBezTo>
                    <a:pt x="2936272" y="363474"/>
                    <a:pt x="2901029" y="357664"/>
                    <a:pt x="2865787" y="357854"/>
                  </a:cubicBezTo>
                  <a:cubicBezTo>
                    <a:pt x="2838545" y="358045"/>
                    <a:pt x="2811209" y="355568"/>
                    <a:pt x="2783872" y="358235"/>
                  </a:cubicBezTo>
                  <a:cubicBezTo>
                    <a:pt x="2783491" y="358235"/>
                    <a:pt x="2783110" y="358235"/>
                    <a:pt x="2782729" y="358235"/>
                  </a:cubicBezTo>
                  <a:lnTo>
                    <a:pt x="2782729" y="347663"/>
                  </a:lnTo>
                  <a:cubicBezTo>
                    <a:pt x="2803303" y="347948"/>
                    <a:pt x="2823877" y="348044"/>
                    <a:pt x="2844451" y="348425"/>
                  </a:cubicBezTo>
                  <a:cubicBezTo>
                    <a:pt x="2882551" y="349091"/>
                    <a:pt x="2920651" y="351187"/>
                    <a:pt x="2958751" y="352425"/>
                  </a:cubicBezTo>
                  <a:cubicBezTo>
                    <a:pt x="3006947" y="353949"/>
                    <a:pt x="3055239" y="355092"/>
                    <a:pt x="3103531" y="356521"/>
                  </a:cubicBezTo>
                  <a:cubicBezTo>
                    <a:pt x="3114485" y="356902"/>
                    <a:pt x="3125343" y="358045"/>
                    <a:pt x="3136297" y="358807"/>
                  </a:cubicBezTo>
                  <a:cubicBezTo>
                    <a:pt x="3136392" y="359950"/>
                    <a:pt x="3136392" y="360998"/>
                    <a:pt x="3136487" y="362141"/>
                  </a:cubicBezTo>
                  <a:cubicBezTo>
                    <a:pt x="3120866" y="365855"/>
                    <a:pt x="3104674" y="364998"/>
                    <a:pt x="3088767" y="364712"/>
                  </a:cubicBezTo>
                  <a:close/>
                  <a:moveTo>
                    <a:pt x="3340513" y="237268"/>
                  </a:moveTo>
                  <a:cubicBezTo>
                    <a:pt x="3342799" y="237363"/>
                    <a:pt x="3344990" y="237363"/>
                    <a:pt x="3347371" y="237458"/>
                  </a:cubicBezTo>
                  <a:cubicBezTo>
                    <a:pt x="3345371" y="236506"/>
                    <a:pt x="3343751" y="235744"/>
                    <a:pt x="3342418" y="235172"/>
                  </a:cubicBezTo>
                  <a:cubicBezTo>
                    <a:pt x="3344228" y="235172"/>
                    <a:pt x="3345942" y="235172"/>
                    <a:pt x="3347657" y="235458"/>
                  </a:cubicBezTo>
                  <a:cubicBezTo>
                    <a:pt x="3355181" y="236696"/>
                    <a:pt x="3362706" y="238411"/>
                    <a:pt x="3370231" y="239268"/>
                  </a:cubicBezTo>
                  <a:cubicBezTo>
                    <a:pt x="3380994" y="240506"/>
                    <a:pt x="3391757" y="241173"/>
                    <a:pt x="3400139" y="247079"/>
                  </a:cubicBezTo>
                  <a:cubicBezTo>
                    <a:pt x="3399758" y="247936"/>
                    <a:pt x="3399473" y="248888"/>
                    <a:pt x="3399091" y="249746"/>
                  </a:cubicBezTo>
                  <a:cubicBezTo>
                    <a:pt x="3379470" y="245650"/>
                    <a:pt x="3359944" y="241649"/>
                    <a:pt x="3340322" y="237554"/>
                  </a:cubicBezTo>
                  <a:cubicBezTo>
                    <a:pt x="3340418" y="237458"/>
                    <a:pt x="3340513" y="237363"/>
                    <a:pt x="3340513" y="237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51C22FA-85B1-4EC8-A9D8-2C864FA53D19}"/>
                </a:ext>
              </a:extLst>
            </p:cNvPr>
            <p:cNvSpPr/>
            <p:nvPr/>
          </p:nvSpPr>
          <p:spPr>
            <a:xfrm>
              <a:off x="7274061" y="3192684"/>
              <a:ext cx="66675" cy="9525"/>
            </a:xfrm>
            <a:custGeom>
              <a:avLst/>
              <a:gdLst>
                <a:gd name="connsiteX0" fmla="*/ 1610 w 66675"/>
                <a:gd name="connsiteY0" fmla="*/ 0 h 9525"/>
                <a:gd name="connsiteX1" fmla="*/ 86 w 66675"/>
                <a:gd name="connsiteY1" fmla="*/ 667 h 9525"/>
                <a:gd name="connsiteX2" fmla="*/ 276 w 66675"/>
                <a:gd name="connsiteY2" fmla="*/ 11525 h 9525"/>
                <a:gd name="connsiteX3" fmla="*/ 71428 w 66675"/>
                <a:gd name="connsiteY3" fmla="*/ 10192 h 9525"/>
                <a:gd name="connsiteX4" fmla="*/ 60284 w 66675"/>
                <a:gd name="connsiteY4" fmla="*/ 1810 h 9525"/>
                <a:gd name="connsiteX5" fmla="*/ 1610 w 6667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1610" y="0"/>
                  </a:moveTo>
                  <a:cubicBezTo>
                    <a:pt x="658" y="0"/>
                    <a:pt x="-295" y="953"/>
                    <a:pt x="86" y="667"/>
                  </a:cubicBezTo>
                  <a:cubicBezTo>
                    <a:pt x="86" y="4096"/>
                    <a:pt x="181" y="6858"/>
                    <a:pt x="276" y="11525"/>
                  </a:cubicBezTo>
                  <a:cubicBezTo>
                    <a:pt x="23708" y="9525"/>
                    <a:pt x="47711" y="14954"/>
                    <a:pt x="71428" y="10192"/>
                  </a:cubicBezTo>
                  <a:cubicBezTo>
                    <a:pt x="72571" y="3048"/>
                    <a:pt x="66856" y="2000"/>
                    <a:pt x="60284" y="1810"/>
                  </a:cubicBezTo>
                  <a:cubicBezTo>
                    <a:pt x="40758" y="1143"/>
                    <a:pt x="21136" y="572"/>
                    <a:pt x="16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237BD755-0113-4FF5-87B6-E5CB37B82AEB}"/>
                </a:ext>
              </a:extLst>
            </p:cNvPr>
            <p:cNvSpPr/>
            <p:nvPr/>
          </p:nvSpPr>
          <p:spPr>
            <a:xfrm>
              <a:off x="7538653" y="3294888"/>
              <a:ext cx="9525" cy="9525"/>
            </a:xfrm>
            <a:custGeom>
              <a:avLst/>
              <a:gdLst>
                <a:gd name="connsiteX0" fmla="*/ 16005 w 9525"/>
                <a:gd name="connsiteY0" fmla="*/ 14192 h 9525"/>
                <a:gd name="connsiteX1" fmla="*/ 1908 w 9525"/>
                <a:gd name="connsiteY1" fmla="*/ 0 h 9525"/>
                <a:gd name="connsiteX2" fmla="*/ 16005 w 9525"/>
                <a:gd name="connsiteY2" fmla="*/ 141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6005" y="14192"/>
                  </a:moveTo>
                  <a:cubicBezTo>
                    <a:pt x="11814" y="10001"/>
                    <a:pt x="7623" y="5810"/>
                    <a:pt x="1908" y="0"/>
                  </a:cubicBezTo>
                  <a:cubicBezTo>
                    <a:pt x="-4664" y="12478"/>
                    <a:pt x="7147" y="12573"/>
                    <a:pt x="16005" y="14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98DB842-1F49-4852-8C6B-030E83E4FE87}"/>
                </a:ext>
              </a:extLst>
            </p:cNvPr>
            <p:cNvSpPr/>
            <p:nvPr/>
          </p:nvSpPr>
          <p:spPr>
            <a:xfrm>
              <a:off x="7554659" y="3309080"/>
              <a:ext cx="9525" cy="9525"/>
            </a:xfrm>
            <a:custGeom>
              <a:avLst/>
              <a:gdLst>
                <a:gd name="connsiteX0" fmla="*/ 0 w 0"/>
                <a:gd name="connsiteY0" fmla="*/ 0 h 0"/>
                <a:gd name="connsiteX1" fmla="*/ 286 w 0"/>
                <a:gd name="connsiteY1" fmla="*/ 286 h 0"/>
                <a:gd name="connsiteX2" fmla="*/ 381 w 0"/>
                <a:gd name="connsiteY2" fmla="*/ 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95" y="95"/>
                    <a:pt x="190" y="191"/>
                    <a:pt x="286" y="286"/>
                  </a:cubicBezTo>
                  <a:lnTo>
                    <a:pt x="381" y="95"/>
                  </a:lnTo>
                  <a:cubicBezTo>
                    <a:pt x="286" y="0"/>
                    <a:pt x="19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4EEDA6F9-DD57-400D-85B6-DE8103F567F2}"/>
                </a:ext>
              </a:extLst>
            </p:cNvPr>
            <p:cNvSpPr/>
            <p:nvPr/>
          </p:nvSpPr>
          <p:spPr>
            <a:xfrm>
              <a:off x="7809929" y="3212020"/>
              <a:ext cx="9525" cy="9525"/>
            </a:xfrm>
            <a:custGeom>
              <a:avLst/>
              <a:gdLst>
                <a:gd name="connsiteX0" fmla="*/ 0 w 9525"/>
                <a:gd name="connsiteY0" fmla="*/ 2191 h 0"/>
                <a:gd name="connsiteX1" fmla="*/ 11525 w 9525"/>
                <a:gd name="connsiteY1" fmla="*/ 5620 h 0"/>
                <a:gd name="connsiteX2" fmla="*/ 13145 w 9525"/>
                <a:gd name="connsiteY2" fmla="*/ 3334 h 0"/>
                <a:gd name="connsiteX3" fmla="*/ 1524 w 9525"/>
                <a:gd name="connsiteY3" fmla="*/ 0 h 0"/>
                <a:gd name="connsiteX4" fmla="*/ 0 w 952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191"/>
                  </a:moveTo>
                  <a:cubicBezTo>
                    <a:pt x="3810" y="3334"/>
                    <a:pt x="7715" y="4477"/>
                    <a:pt x="11525" y="5620"/>
                  </a:cubicBezTo>
                  <a:cubicBezTo>
                    <a:pt x="12097" y="4858"/>
                    <a:pt x="12573" y="4096"/>
                    <a:pt x="13145" y="3334"/>
                  </a:cubicBezTo>
                  <a:cubicBezTo>
                    <a:pt x="9239" y="2191"/>
                    <a:pt x="5334" y="1143"/>
                    <a:pt x="1524" y="0"/>
                  </a:cubicBezTo>
                  <a:cubicBezTo>
                    <a:pt x="953" y="762"/>
                    <a:pt x="476" y="1524"/>
                    <a:pt x="0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F98A5D-8849-4CF7-8298-03E99505ED27}"/>
                </a:ext>
              </a:extLst>
            </p:cNvPr>
            <p:cNvSpPr/>
            <p:nvPr/>
          </p:nvSpPr>
          <p:spPr>
            <a:xfrm>
              <a:off x="7179278" y="3235166"/>
              <a:ext cx="9525" cy="9525"/>
            </a:xfrm>
            <a:custGeom>
              <a:avLst/>
              <a:gdLst>
                <a:gd name="connsiteX0" fmla="*/ 0 w 9525"/>
                <a:gd name="connsiteY0" fmla="*/ 2096 h 0"/>
                <a:gd name="connsiteX1" fmla="*/ 8382 w 9525"/>
                <a:gd name="connsiteY1" fmla="*/ 4477 h 0"/>
                <a:gd name="connsiteX2" fmla="*/ 9811 w 9525"/>
                <a:gd name="connsiteY2" fmla="*/ 2381 h 0"/>
                <a:gd name="connsiteX3" fmla="*/ 1429 w 9525"/>
                <a:gd name="connsiteY3" fmla="*/ 0 h 0"/>
                <a:gd name="connsiteX4" fmla="*/ 0 w 9525"/>
                <a:gd name="connsiteY4" fmla="*/ 2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096"/>
                  </a:moveTo>
                  <a:cubicBezTo>
                    <a:pt x="2762" y="2858"/>
                    <a:pt x="5620" y="3715"/>
                    <a:pt x="8382" y="4477"/>
                  </a:cubicBezTo>
                  <a:cubicBezTo>
                    <a:pt x="8858" y="3810"/>
                    <a:pt x="9334" y="3143"/>
                    <a:pt x="9811" y="2381"/>
                  </a:cubicBezTo>
                  <a:cubicBezTo>
                    <a:pt x="7048" y="1619"/>
                    <a:pt x="4191" y="762"/>
                    <a:pt x="1429" y="0"/>
                  </a:cubicBezTo>
                  <a:cubicBezTo>
                    <a:pt x="952" y="667"/>
                    <a:pt x="476" y="1334"/>
                    <a:pt x="0" y="2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798DF0F8-799B-4405-B82A-A3403D098468}"/>
                </a:ext>
              </a:extLst>
            </p:cNvPr>
            <p:cNvSpPr/>
            <p:nvPr/>
          </p:nvSpPr>
          <p:spPr>
            <a:xfrm>
              <a:off x="5564696" y="3122580"/>
              <a:ext cx="9525" cy="9525"/>
            </a:xfrm>
            <a:custGeom>
              <a:avLst/>
              <a:gdLst>
                <a:gd name="connsiteX0" fmla="*/ 11049 w 9525"/>
                <a:gd name="connsiteY0" fmla="*/ 3334 h 0"/>
                <a:gd name="connsiteX1" fmla="*/ 2096 w 9525"/>
                <a:gd name="connsiteY1" fmla="*/ 0 h 0"/>
                <a:gd name="connsiteX2" fmla="*/ 0 w 9525"/>
                <a:gd name="connsiteY2" fmla="*/ 2095 h 0"/>
                <a:gd name="connsiteX3" fmla="*/ 7906 w 9525"/>
                <a:gd name="connsiteY3" fmla="*/ 6096 h 0"/>
                <a:gd name="connsiteX4" fmla="*/ 11049 w 9525"/>
                <a:gd name="connsiteY4" fmla="*/ 33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049" y="3334"/>
                  </a:moveTo>
                  <a:cubicBezTo>
                    <a:pt x="8096" y="2191"/>
                    <a:pt x="5048" y="1143"/>
                    <a:pt x="2096" y="0"/>
                  </a:cubicBezTo>
                  <a:cubicBezTo>
                    <a:pt x="1429" y="667"/>
                    <a:pt x="667" y="1333"/>
                    <a:pt x="0" y="2095"/>
                  </a:cubicBezTo>
                  <a:cubicBezTo>
                    <a:pt x="2667" y="3429"/>
                    <a:pt x="5334" y="4763"/>
                    <a:pt x="7906" y="6096"/>
                  </a:cubicBezTo>
                  <a:cubicBezTo>
                    <a:pt x="8954" y="5143"/>
                    <a:pt x="10001" y="4286"/>
                    <a:pt x="11049" y="3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713BE6A-7F43-4CF1-9E63-1761F8329983}"/>
                </a:ext>
              </a:extLst>
            </p:cNvPr>
            <p:cNvSpPr/>
            <p:nvPr/>
          </p:nvSpPr>
          <p:spPr>
            <a:xfrm>
              <a:off x="7250195" y="3188955"/>
              <a:ext cx="9525" cy="9525"/>
            </a:xfrm>
            <a:custGeom>
              <a:avLst/>
              <a:gdLst>
                <a:gd name="connsiteX0" fmla="*/ 44 w 0"/>
                <a:gd name="connsiteY0" fmla="*/ 2682 h 0"/>
                <a:gd name="connsiteX1" fmla="*/ 5855 w 0"/>
                <a:gd name="connsiteY1" fmla="*/ 8397 h 0"/>
                <a:gd name="connsiteX2" fmla="*/ 8712 w 0"/>
                <a:gd name="connsiteY2" fmla="*/ 2396 h 0"/>
                <a:gd name="connsiteX3" fmla="*/ 5378 w 0"/>
                <a:gd name="connsiteY3" fmla="*/ 15 h 0"/>
                <a:gd name="connsiteX4" fmla="*/ 44 w 0"/>
                <a:gd name="connsiteY4" fmla="*/ 26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4" y="2682"/>
                  </a:moveTo>
                  <a:cubicBezTo>
                    <a:pt x="-337" y="2967"/>
                    <a:pt x="1759" y="4491"/>
                    <a:pt x="5855" y="8397"/>
                  </a:cubicBezTo>
                  <a:cubicBezTo>
                    <a:pt x="7283" y="5634"/>
                    <a:pt x="8617" y="4015"/>
                    <a:pt x="8712" y="2396"/>
                  </a:cubicBezTo>
                  <a:cubicBezTo>
                    <a:pt x="8712" y="1539"/>
                    <a:pt x="6045" y="-176"/>
                    <a:pt x="5378" y="15"/>
                  </a:cubicBezTo>
                  <a:cubicBezTo>
                    <a:pt x="3283" y="491"/>
                    <a:pt x="1282" y="1539"/>
                    <a:pt x="44" y="2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B8A9601-4125-4FEE-8AC8-773008931426}"/>
                </a:ext>
              </a:extLst>
            </p:cNvPr>
            <p:cNvSpPr/>
            <p:nvPr/>
          </p:nvSpPr>
          <p:spPr>
            <a:xfrm>
              <a:off x="7554944" y="3309080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476 w 0"/>
                <a:gd name="connsiteY1" fmla="*/ 0 h 0"/>
                <a:gd name="connsiteX2" fmla="*/ 190 w 0"/>
                <a:gd name="connsiteY2" fmla="*/ 0 h 0"/>
                <a:gd name="connsiteX3" fmla="*/ 0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190" y="191"/>
                    <a:pt x="381" y="95"/>
                    <a:pt x="476" y="0"/>
                  </a:cubicBezTo>
                  <a:cubicBezTo>
                    <a:pt x="381" y="0"/>
                    <a:pt x="286" y="0"/>
                    <a:pt x="190" y="0"/>
                  </a:cubicBezTo>
                  <a:cubicBezTo>
                    <a:pt x="95" y="95"/>
                    <a:pt x="0" y="286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C71D0B30-7BEC-4CE7-89F1-22E185448870}"/>
                </a:ext>
              </a:extLst>
            </p:cNvPr>
            <p:cNvSpPr/>
            <p:nvPr/>
          </p:nvSpPr>
          <p:spPr>
            <a:xfrm>
              <a:off x="6027896" y="3129038"/>
              <a:ext cx="9525" cy="9525"/>
            </a:xfrm>
            <a:custGeom>
              <a:avLst/>
              <a:gdLst>
                <a:gd name="connsiteX0" fmla="*/ 6858 w 0"/>
                <a:gd name="connsiteY0" fmla="*/ 400 h 0"/>
                <a:gd name="connsiteX1" fmla="*/ 1429 w 0"/>
                <a:gd name="connsiteY1" fmla="*/ 19 h 0"/>
                <a:gd name="connsiteX2" fmla="*/ 0 w 0"/>
                <a:gd name="connsiteY2" fmla="*/ 2114 h 0"/>
                <a:gd name="connsiteX3" fmla="*/ 5048 w 0"/>
                <a:gd name="connsiteY3" fmla="*/ 2876 h 0"/>
                <a:gd name="connsiteX4" fmla="*/ 6858 w 0"/>
                <a:gd name="connsiteY4" fmla="*/ 4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858" y="400"/>
                  </a:moveTo>
                  <a:cubicBezTo>
                    <a:pt x="4858" y="209"/>
                    <a:pt x="3048" y="-76"/>
                    <a:pt x="1429" y="19"/>
                  </a:cubicBezTo>
                  <a:cubicBezTo>
                    <a:pt x="762" y="114"/>
                    <a:pt x="476" y="1352"/>
                    <a:pt x="0" y="2114"/>
                  </a:cubicBezTo>
                  <a:cubicBezTo>
                    <a:pt x="1714" y="2400"/>
                    <a:pt x="3429" y="2876"/>
                    <a:pt x="5048" y="2876"/>
                  </a:cubicBezTo>
                  <a:cubicBezTo>
                    <a:pt x="5524" y="2972"/>
                    <a:pt x="6096" y="1638"/>
                    <a:pt x="6858" y="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3BDE25AE-4F89-4205-997A-AEDEBF6E60B2}"/>
                </a:ext>
              </a:extLst>
            </p:cNvPr>
            <p:cNvSpPr/>
            <p:nvPr/>
          </p:nvSpPr>
          <p:spPr>
            <a:xfrm>
              <a:off x="4245959" y="3209829"/>
              <a:ext cx="9525" cy="9525"/>
            </a:xfrm>
            <a:custGeom>
              <a:avLst/>
              <a:gdLst>
                <a:gd name="connsiteX0" fmla="*/ 6001 w 0"/>
                <a:gd name="connsiteY0" fmla="*/ 2762 h 0"/>
                <a:gd name="connsiteX1" fmla="*/ 3238 w 0"/>
                <a:gd name="connsiteY1" fmla="*/ 0 h 0"/>
                <a:gd name="connsiteX2" fmla="*/ 0 w 0"/>
                <a:gd name="connsiteY2" fmla="*/ 1715 h 0"/>
                <a:gd name="connsiteX3" fmla="*/ 3524 w 0"/>
                <a:gd name="connsiteY3" fmla="*/ 4191 h 0"/>
                <a:gd name="connsiteX4" fmla="*/ 6001 w 0"/>
                <a:gd name="connsiteY4" fmla="*/ 2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001" y="2762"/>
                  </a:moveTo>
                  <a:cubicBezTo>
                    <a:pt x="5429" y="1715"/>
                    <a:pt x="4191" y="857"/>
                    <a:pt x="3238" y="0"/>
                  </a:cubicBezTo>
                  <a:cubicBezTo>
                    <a:pt x="2286" y="476"/>
                    <a:pt x="1333" y="953"/>
                    <a:pt x="0" y="1715"/>
                  </a:cubicBezTo>
                  <a:cubicBezTo>
                    <a:pt x="1143" y="2572"/>
                    <a:pt x="2286" y="3429"/>
                    <a:pt x="3524" y="4191"/>
                  </a:cubicBezTo>
                  <a:cubicBezTo>
                    <a:pt x="3715" y="4286"/>
                    <a:pt x="6191" y="3048"/>
                    <a:pt x="6001" y="27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11041C4-0AA3-4A59-BB79-F443CF21965D}"/>
                </a:ext>
              </a:extLst>
            </p:cNvPr>
            <p:cNvSpPr/>
            <p:nvPr/>
          </p:nvSpPr>
          <p:spPr>
            <a:xfrm>
              <a:off x="7282339" y="3157347"/>
              <a:ext cx="9525" cy="9525"/>
            </a:xfrm>
            <a:custGeom>
              <a:avLst/>
              <a:gdLst>
                <a:gd name="connsiteX0" fmla="*/ 667 w 0"/>
                <a:gd name="connsiteY0" fmla="*/ 381 h 0"/>
                <a:gd name="connsiteX1" fmla="*/ 1715 w 0"/>
                <a:gd name="connsiteY1" fmla="*/ 0 h 0"/>
                <a:gd name="connsiteX2" fmla="*/ 0 w 0"/>
                <a:gd name="connsiteY2" fmla="*/ 0 h 0"/>
                <a:gd name="connsiteX3" fmla="*/ 667 w 0"/>
                <a:gd name="connsiteY3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381"/>
                  </a:moveTo>
                  <a:cubicBezTo>
                    <a:pt x="953" y="286"/>
                    <a:pt x="1334" y="95"/>
                    <a:pt x="1715" y="0"/>
                  </a:cubicBezTo>
                  <a:cubicBezTo>
                    <a:pt x="1143" y="0"/>
                    <a:pt x="476" y="0"/>
                    <a:pt x="0" y="0"/>
                  </a:cubicBezTo>
                  <a:lnTo>
                    <a:pt x="667" y="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6AEDF948-26C6-4653-B222-2E60A3103671}"/>
                </a:ext>
              </a:extLst>
            </p:cNvPr>
            <p:cNvSpPr/>
            <p:nvPr/>
          </p:nvSpPr>
          <p:spPr>
            <a:xfrm>
              <a:off x="7490460" y="3168872"/>
              <a:ext cx="9525" cy="9525"/>
            </a:xfrm>
            <a:custGeom>
              <a:avLst/>
              <a:gdLst>
                <a:gd name="connsiteX0" fmla="*/ 667 w 0"/>
                <a:gd name="connsiteY0" fmla="*/ 0 h 0"/>
                <a:gd name="connsiteX1" fmla="*/ 0 w 0"/>
                <a:gd name="connsiteY1" fmla="*/ 190 h 0"/>
                <a:gd name="connsiteX2" fmla="*/ 0 w 0"/>
                <a:gd name="connsiteY2" fmla="*/ 190 h 0"/>
                <a:gd name="connsiteX3" fmla="*/ 66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0"/>
                  </a:moveTo>
                  <a:cubicBezTo>
                    <a:pt x="381" y="95"/>
                    <a:pt x="191" y="95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6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7C15FCA-06E1-4218-BDF5-82F968E5F440}"/>
                </a:ext>
              </a:extLst>
            </p:cNvPr>
            <p:cNvSpPr/>
            <p:nvPr/>
          </p:nvSpPr>
          <p:spPr>
            <a:xfrm>
              <a:off x="7254145" y="3160109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381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286" y="0"/>
                    <a:pt x="95" y="0"/>
                    <a:pt x="0" y="0"/>
                  </a:cubicBezTo>
                  <a:cubicBezTo>
                    <a:pt x="0" y="95"/>
                    <a:pt x="0" y="190"/>
                    <a:pt x="0" y="381"/>
                  </a:cubicBezTo>
                  <a:lnTo>
                    <a:pt x="3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C0136E1-A030-4EAF-99EA-275942E88F79}"/>
                </a:ext>
              </a:extLst>
            </p:cNvPr>
            <p:cNvSpPr/>
            <p:nvPr/>
          </p:nvSpPr>
          <p:spPr>
            <a:xfrm>
              <a:off x="6877240" y="3201923"/>
              <a:ext cx="9525" cy="9525"/>
            </a:xfrm>
            <a:custGeom>
              <a:avLst/>
              <a:gdLst>
                <a:gd name="connsiteX0" fmla="*/ 953 w 0"/>
                <a:gd name="connsiteY0" fmla="*/ 0 h 0"/>
                <a:gd name="connsiteX1" fmla="*/ 667 w 0"/>
                <a:gd name="connsiteY1" fmla="*/ 0 h 0"/>
                <a:gd name="connsiteX2" fmla="*/ 0 w 0"/>
                <a:gd name="connsiteY2" fmla="*/ 286 h 0"/>
                <a:gd name="connsiteX3" fmla="*/ 95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3" y="0"/>
                  </a:moveTo>
                  <a:cubicBezTo>
                    <a:pt x="857" y="0"/>
                    <a:pt x="762" y="0"/>
                    <a:pt x="667" y="0"/>
                  </a:cubicBezTo>
                  <a:cubicBezTo>
                    <a:pt x="476" y="95"/>
                    <a:pt x="191" y="191"/>
                    <a:pt x="0" y="286"/>
                  </a:cubicBezTo>
                  <a:lnTo>
                    <a:pt x="95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AC25F90-C0C5-47F3-B504-D17D39C3D456}"/>
                </a:ext>
              </a:extLst>
            </p:cNvPr>
            <p:cNvSpPr/>
            <p:nvPr/>
          </p:nvSpPr>
          <p:spPr>
            <a:xfrm>
              <a:off x="7409974" y="3201618"/>
              <a:ext cx="9525" cy="9525"/>
            </a:xfrm>
            <a:custGeom>
              <a:avLst/>
              <a:gdLst>
                <a:gd name="connsiteX0" fmla="*/ 0 w 0"/>
                <a:gd name="connsiteY0" fmla="*/ 210 h 0"/>
                <a:gd name="connsiteX1" fmla="*/ 476 w 0"/>
                <a:gd name="connsiteY1" fmla="*/ 305 h 0"/>
                <a:gd name="connsiteX2" fmla="*/ 857 w 0"/>
                <a:gd name="connsiteY2" fmla="*/ 19 h 0"/>
                <a:gd name="connsiteX3" fmla="*/ 0 w 0"/>
                <a:gd name="connsiteY3" fmla="*/ 2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10"/>
                  </a:moveTo>
                  <a:cubicBezTo>
                    <a:pt x="190" y="210"/>
                    <a:pt x="286" y="305"/>
                    <a:pt x="476" y="305"/>
                  </a:cubicBezTo>
                  <a:cubicBezTo>
                    <a:pt x="571" y="210"/>
                    <a:pt x="667" y="115"/>
                    <a:pt x="857" y="19"/>
                  </a:cubicBezTo>
                  <a:cubicBezTo>
                    <a:pt x="857" y="-76"/>
                    <a:pt x="0" y="210"/>
                    <a:pt x="0" y="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C95F13D-6418-4472-81DD-ADB3EB5310E8}"/>
                </a:ext>
              </a:extLst>
            </p:cNvPr>
            <p:cNvSpPr/>
            <p:nvPr/>
          </p:nvSpPr>
          <p:spPr>
            <a:xfrm>
              <a:off x="7861805" y="3191827"/>
              <a:ext cx="19050" cy="9525"/>
            </a:xfrm>
            <a:custGeom>
              <a:avLst/>
              <a:gdLst>
                <a:gd name="connsiteX0" fmla="*/ 7655 w 19050"/>
                <a:gd name="connsiteY0" fmla="*/ 14573 h 9525"/>
                <a:gd name="connsiteX1" fmla="*/ 19466 w 19050"/>
                <a:gd name="connsiteY1" fmla="*/ 15049 h 9525"/>
                <a:gd name="connsiteX2" fmla="*/ 22323 w 19050"/>
                <a:gd name="connsiteY2" fmla="*/ 9525 h 9525"/>
                <a:gd name="connsiteX3" fmla="*/ 17084 w 19050"/>
                <a:gd name="connsiteY3" fmla="*/ 0 h 9525"/>
                <a:gd name="connsiteX4" fmla="*/ 225 w 19050"/>
                <a:gd name="connsiteY4" fmla="*/ 8382 h 9525"/>
                <a:gd name="connsiteX5" fmla="*/ 7655 w 19050"/>
                <a:gd name="connsiteY5" fmla="*/ 14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7655" y="14573"/>
                  </a:moveTo>
                  <a:cubicBezTo>
                    <a:pt x="9655" y="15430"/>
                    <a:pt x="18513" y="15621"/>
                    <a:pt x="19466" y="15049"/>
                  </a:cubicBezTo>
                  <a:cubicBezTo>
                    <a:pt x="21942" y="13526"/>
                    <a:pt x="22704" y="11335"/>
                    <a:pt x="22323" y="9525"/>
                  </a:cubicBezTo>
                  <a:cubicBezTo>
                    <a:pt x="21847" y="7048"/>
                    <a:pt x="19751" y="4667"/>
                    <a:pt x="17084" y="0"/>
                  </a:cubicBezTo>
                  <a:cubicBezTo>
                    <a:pt x="9274" y="3715"/>
                    <a:pt x="2225" y="5715"/>
                    <a:pt x="225" y="8382"/>
                  </a:cubicBezTo>
                  <a:cubicBezTo>
                    <a:pt x="-1108" y="10096"/>
                    <a:pt x="3750" y="12859"/>
                    <a:pt x="7655" y="1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DC0C2918-F229-445E-B23B-88E29EE19BAF}"/>
                </a:ext>
              </a:extLst>
            </p:cNvPr>
            <p:cNvSpPr/>
            <p:nvPr/>
          </p:nvSpPr>
          <p:spPr>
            <a:xfrm>
              <a:off x="7842409" y="3235071"/>
              <a:ext cx="38100" cy="9525"/>
            </a:xfrm>
            <a:custGeom>
              <a:avLst/>
              <a:gdLst>
                <a:gd name="connsiteX0" fmla="*/ 39624 w 38100"/>
                <a:gd name="connsiteY0" fmla="*/ 0 h 0"/>
                <a:gd name="connsiteX1" fmla="*/ 0 w 38100"/>
                <a:gd name="connsiteY1" fmla="*/ 6572 h 0"/>
                <a:gd name="connsiteX2" fmla="*/ 39624 w 38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624" y="0"/>
                  </a:moveTo>
                  <a:cubicBezTo>
                    <a:pt x="26861" y="2095"/>
                    <a:pt x="16669" y="3810"/>
                    <a:pt x="0" y="6572"/>
                  </a:cubicBezTo>
                  <a:cubicBezTo>
                    <a:pt x="32480" y="7429"/>
                    <a:pt x="32480" y="7429"/>
                    <a:pt x="396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164DB83E-F680-4827-A8DA-CAFC21BD6084}"/>
                </a:ext>
              </a:extLst>
            </p:cNvPr>
            <p:cNvSpPr/>
            <p:nvPr/>
          </p:nvSpPr>
          <p:spPr>
            <a:xfrm>
              <a:off x="7719822" y="3204805"/>
              <a:ext cx="28575" cy="9525"/>
            </a:xfrm>
            <a:custGeom>
              <a:avLst/>
              <a:gdLst>
                <a:gd name="connsiteX0" fmla="*/ 0 w 28575"/>
                <a:gd name="connsiteY0" fmla="*/ 3500 h 0"/>
                <a:gd name="connsiteX1" fmla="*/ 29527 w 28575"/>
                <a:gd name="connsiteY1" fmla="*/ 3500 h 0"/>
                <a:gd name="connsiteX2" fmla="*/ 0 w 28575"/>
                <a:gd name="connsiteY2" fmla="*/ 35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3500"/>
                  </a:moveTo>
                  <a:cubicBezTo>
                    <a:pt x="10001" y="3500"/>
                    <a:pt x="19717" y="3500"/>
                    <a:pt x="29527" y="3500"/>
                  </a:cubicBezTo>
                  <a:cubicBezTo>
                    <a:pt x="6382" y="-1167"/>
                    <a:pt x="6382" y="-1167"/>
                    <a:pt x="0" y="3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67F1DFD-3AD3-407B-B01C-2F5BD2703904}"/>
                </a:ext>
              </a:extLst>
            </p:cNvPr>
            <p:cNvSpPr/>
            <p:nvPr/>
          </p:nvSpPr>
          <p:spPr>
            <a:xfrm>
              <a:off x="6202394" y="3115532"/>
              <a:ext cx="19050" cy="9525"/>
            </a:xfrm>
            <a:custGeom>
              <a:avLst/>
              <a:gdLst>
                <a:gd name="connsiteX0" fmla="*/ 27146 w 19050"/>
                <a:gd name="connsiteY0" fmla="*/ 0 h 0"/>
                <a:gd name="connsiteX1" fmla="*/ 0 w 19050"/>
                <a:gd name="connsiteY1" fmla="*/ 2381 h 0"/>
                <a:gd name="connsiteX2" fmla="*/ 27146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0"/>
                  </a:moveTo>
                  <a:cubicBezTo>
                    <a:pt x="15335" y="1048"/>
                    <a:pt x="7620" y="1715"/>
                    <a:pt x="0" y="2381"/>
                  </a:cubicBezTo>
                  <a:cubicBezTo>
                    <a:pt x="11430" y="6191"/>
                    <a:pt x="20003" y="6382"/>
                    <a:pt x="2714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56926E7-DC0C-483E-ADFF-5AD3523598FC}"/>
                </a:ext>
              </a:extLst>
            </p:cNvPr>
            <p:cNvSpPr/>
            <p:nvPr/>
          </p:nvSpPr>
          <p:spPr>
            <a:xfrm>
              <a:off x="7882604" y="3414175"/>
              <a:ext cx="19050" cy="9525"/>
            </a:xfrm>
            <a:custGeom>
              <a:avLst/>
              <a:gdLst>
                <a:gd name="connsiteX0" fmla="*/ 0 w 19050"/>
                <a:gd name="connsiteY0" fmla="*/ 6538 h 0"/>
                <a:gd name="connsiteX1" fmla="*/ 21717 w 19050"/>
                <a:gd name="connsiteY1" fmla="*/ 1299 h 0"/>
                <a:gd name="connsiteX2" fmla="*/ 0 w 19050"/>
                <a:gd name="connsiteY2" fmla="*/ 65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6538"/>
                  </a:moveTo>
                  <a:cubicBezTo>
                    <a:pt x="9525" y="4252"/>
                    <a:pt x="15621" y="2728"/>
                    <a:pt x="21717" y="1299"/>
                  </a:cubicBezTo>
                  <a:cubicBezTo>
                    <a:pt x="6858" y="-1558"/>
                    <a:pt x="1333" y="347"/>
                    <a:pt x="0" y="6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FC49E3-C21E-4E0F-8DA8-55E76B572A76}"/>
                </a:ext>
              </a:extLst>
            </p:cNvPr>
            <p:cNvSpPr/>
            <p:nvPr/>
          </p:nvSpPr>
          <p:spPr>
            <a:xfrm>
              <a:off x="6752939" y="3111627"/>
              <a:ext cx="19050" cy="9525"/>
            </a:xfrm>
            <a:custGeom>
              <a:avLst/>
              <a:gdLst>
                <a:gd name="connsiteX0" fmla="*/ 27241 w 19050"/>
                <a:gd name="connsiteY0" fmla="*/ 0 h 0"/>
                <a:gd name="connsiteX1" fmla="*/ 190 w 19050"/>
                <a:gd name="connsiteY1" fmla="*/ 476 h 0"/>
                <a:gd name="connsiteX2" fmla="*/ 0 w 19050"/>
                <a:gd name="connsiteY2" fmla="*/ 2477 h 0"/>
                <a:gd name="connsiteX3" fmla="*/ 27527 w 19050"/>
                <a:gd name="connsiteY3" fmla="*/ 2477 h 0"/>
                <a:gd name="connsiteX4" fmla="*/ 27241 w 1905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7241" y="0"/>
                  </a:moveTo>
                  <a:cubicBezTo>
                    <a:pt x="18193" y="190"/>
                    <a:pt x="9239" y="286"/>
                    <a:pt x="190" y="476"/>
                  </a:cubicBezTo>
                  <a:cubicBezTo>
                    <a:pt x="95" y="1143"/>
                    <a:pt x="0" y="1810"/>
                    <a:pt x="0" y="2477"/>
                  </a:cubicBezTo>
                  <a:cubicBezTo>
                    <a:pt x="9144" y="2477"/>
                    <a:pt x="18383" y="2477"/>
                    <a:pt x="27527" y="2477"/>
                  </a:cubicBezTo>
                  <a:cubicBezTo>
                    <a:pt x="27432" y="1619"/>
                    <a:pt x="27337" y="857"/>
                    <a:pt x="2724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1FE1286C-3B96-4A71-866D-402435E71D42}"/>
                </a:ext>
              </a:extLst>
            </p:cNvPr>
            <p:cNvSpPr/>
            <p:nvPr/>
          </p:nvSpPr>
          <p:spPr>
            <a:xfrm>
              <a:off x="6694932" y="3111424"/>
              <a:ext cx="28575" cy="9525"/>
            </a:xfrm>
            <a:custGeom>
              <a:avLst/>
              <a:gdLst>
                <a:gd name="connsiteX0" fmla="*/ 0 w 28575"/>
                <a:gd name="connsiteY0" fmla="*/ 4584 h 0"/>
                <a:gd name="connsiteX1" fmla="*/ 30194 w 28575"/>
                <a:gd name="connsiteY1" fmla="*/ 1631 h 0"/>
                <a:gd name="connsiteX2" fmla="*/ 0 w 28575"/>
                <a:gd name="connsiteY2" fmla="*/ 45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584"/>
                  </a:moveTo>
                  <a:cubicBezTo>
                    <a:pt x="10096" y="3632"/>
                    <a:pt x="20098" y="2584"/>
                    <a:pt x="30194" y="1631"/>
                  </a:cubicBezTo>
                  <a:cubicBezTo>
                    <a:pt x="18669" y="393"/>
                    <a:pt x="6477" y="-2464"/>
                    <a:pt x="0" y="4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1439172B-FD61-4ABF-9905-2274355AB632}"/>
                </a:ext>
              </a:extLst>
            </p:cNvPr>
            <p:cNvSpPr/>
            <p:nvPr/>
          </p:nvSpPr>
          <p:spPr>
            <a:xfrm>
              <a:off x="6805613" y="3110098"/>
              <a:ext cx="9525" cy="9525"/>
            </a:xfrm>
            <a:custGeom>
              <a:avLst/>
              <a:gdLst>
                <a:gd name="connsiteX0" fmla="*/ 17716 w 9525"/>
                <a:gd name="connsiteY0" fmla="*/ 2481 h 0"/>
                <a:gd name="connsiteX1" fmla="*/ 6382 w 9525"/>
                <a:gd name="connsiteY1" fmla="*/ 4 h 0"/>
                <a:gd name="connsiteX2" fmla="*/ 0 w 9525"/>
                <a:gd name="connsiteY2" fmla="*/ 2290 h 0"/>
                <a:gd name="connsiteX3" fmla="*/ 8668 w 9525"/>
                <a:gd name="connsiteY3" fmla="*/ 5052 h 0"/>
                <a:gd name="connsiteX4" fmla="*/ 17716 w 9525"/>
                <a:gd name="connsiteY4" fmla="*/ 24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7716" y="2481"/>
                  </a:moveTo>
                  <a:cubicBezTo>
                    <a:pt x="12763" y="1338"/>
                    <a:pt x="9811" y="195"/>
                    <a:pt x="6382" y="4"/>
                  </a:cubicBezTo>
                  <a:cubicBezTo>
                    <a:pt x="4667" y="-91"/>
                    <a:pt x="2191" y="1528"/>
                    <a:pt x="0" y="2290"/>
                  </a:cubicBezTo>
                  <a:cubicBezTo>
                    <a:pt x="2857" y="3243"/>
                    <a:pt x="5334" y="4481"/>
                    <a:pt x="8668" y="5052"/>
                  </a:cubicBezTo>
                  <a:cubicBezTo>
                    <a:pt x="9906" y="5243"/>
                    <a:pt x="13145" y="3814"/>
                    <a:pt x="17716" y="2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BA41F664-240C-47CD-A26B-04E786097C6F}"/>
                </a:ext>
              </a:extLst>
            </p:cNvPr>
            <p:cNvSpPr/>
            <p:nvPr/>
          </p:nvSpPr>
          <p:spPr>
            <a:xfrm>
              <a:off x="4257865" y="3153060"/>
              <a:ext cx="19050" cy="9525"/>
            </a:xfrm>
            <a:custGeom>
              <a:avLst/>
              <a:gdLst>
                <a:gd name="connsiteX0" fmla="*/ 22289 w 19050"/>
                <a:gd name="connsiteY0" fmla="*/ 2476 h 0"/>
                <a:gd name="connsiteX1" fmla="*/ 18193 w 19050"/>
                <a:gd name="connsiteY1" fmla="*/ 0 h 0"/>
                <a:gd name="connsiteX2" fmla="*/ 0 w 19050"/>
                <a:gd name="connsiteY2" fmla="*/ 3715 h 0"/>
                <a:gd name="connsiteX3" fmla="*/ 5048 w 19050"/>
                <a:gd name="connsiteY3" fmla="*/ 6763 h 0"/>
                <a:gd name="connsiteX4" fmla="*/ 22289 w 1905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2289" y="2476"/>
                  </a:moveTo>
                  <a:cubicBezTo>
                    <a:pt x="20955" y="1619"/>
                    <a:pt x="19526" y="857"/>
                    <a:pt x="18193" y="0"/>
                  </a:cubicBezTo>
                  <a:cubicBezTo>
                    <a:pt x="12097" y="1238"/>
                    <a:pt x="6001" y="2476"/>
                    <a:pt x="0" y="3715"/>
                  </a:cubicBezTo>
                  <a:cubicBezTo>
                    <a:pt x="1715" y="4763"/>
                    <a:pt x="3334" y="5715"/>
                    <a:pt x="5048" y="6763"/>
                  </a:cubicBezTo>
                  <a:cubicBezTo>
                    <a:pt x="10763" y="5334"/>
                    <a:pt x="16574" y="3905"/>
                    <a:pt x="2228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7134C19-7D5A-4324-A395-0E6E2E651A32}"/>
                </a:ext>
              </a:extLst>
            </p:cNvPr>
            <p:cNvSpPr/>
            <p:nvPr/>
          </p:nvSpPr>
          <p:spPr>
            <a:xfrm>
              <a:off x="6768274" y="3122407"/>
              <a:ext cx="19050" cy="9525"/>
            </a:xfrm>
            <a:custGeom>
              <a:avLst/>
              <a:gdLst>
                <a:gd name="connsiteX0" fmla="*/ 7239 w 19050"/>
                <a:gd name="connsiteY0" fmla="*/ 78 h 0"/>
                <a:gd name="connsiteX1" fmla="*/ 0 w 19050"/>
                <a:gd name="connsiteY1" fmla="*/ 2269 h 0"/>
                <a:gd name="connsiteX2" fmla="*/ 2762 w 19050"/>
                <a:gd name="connsiteY2" fmla="*/ 3697 h 0"/>
                <a:gd name="connsiteX3" fmla="*/ 20574 w 19050"/>
                <a:gd name="connsiteY3" fmla="*/ 649 h 0"/>
                <a:gd name="connsiteX4" fmla="*/ 7239 w 19050"/>
                <a:gd name="connsiteY4" fmla="*/ 7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7239" y="78"/>
                  </a:moveTo>
                  <a:cubicBezTo>
                    <a:pt x="4477" y="364"/>
                    <a:pt x="2381" y="1507"/>
                    <a:pt x="0" y="2269"/>
                  </a:cubicBezTo>
                  <a:cubicBezTo>
                    <a:pt x="953" y="2745"/>
                    <a:pt x="1905" y="3221"/>
                    <a:pt x="2762" y="3697"/>
                  </a:cubicBezTo>
                  <a:cubicBezTo>
                    <a:pt x="7429" y="2935"/>
                    <a:pt x="12192" y="2078"/>
                    <a:pt x="20574" y="649"/>
                  </a:cubicBezTo>
                  <a:cubicBezTo>
                    <a:pt x="13335" y="364"/>
                    <a:pt x="9906" y="-208"/>
                    <a:pt x="7239" y="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D9C340E-B97E-4CCF-9A9B-ECA61B5FDF5B}"/>
                </a:ext>
              </a:extLst>
            </p:cNvPr>
            <p:cNvSpPr/>
            <p:nvPr/>
          </p:nvSpPr>
          <p:spPr>
            <a:xfrm>
              <a:off x="4257233" y="3528631"/>
              <a:ext cx="9525" cy="9525"/>
            </a:xfrm>
            <a:custGeom>
              <a:avLst/>
              <a:gdLst>
                <a:gd name="connsiteX0" fmla="*/ 9777 w 9525"/>
                <a:gd name="connsiteY0" fmla="*/ 2000 h 0"/>
                <a:gd name="connsiteX1" fmla="*/ 8634 w 9525"/>
                <a:gd name="connsiteY1" fmla="*/ 0 h 0"/>
                <a:gd name="connsiteX2" fmla="*/ 156 w 9525"/>
                <a:gd name="connsiteY2" fmla="*/ 1143 h 0"/>
                <a:gd name="connsiteX3" fmla="*/ 1204 w 9525"/>
                <a:gd name="connsiteY3" fmla="*/ 3524 h 0"/>
                <a:gd name="connsiteX4" fmla="*/ 9777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777" y="2000"/>
                  </a:moveTo>
                  <a:cubicBezTo>
                    <a:pt x="10348" y="1810"/>
                    <a:pt x="9015" y="667"/>
                    <a:pt x="8634" y="0"/>
                  </a:cubicBezTo>
                  <a:cubicBezTo>
                    <a:pt x="5776" y="381"/>
                    <a:pt x="2728" y="667"/>
                    <a:pt x="156" y="1143"/>
                  </a:cubicBezTo>
                  <a:cubicBezTo>
                    <a:pt x="-415" y="1238"/>
                    <a:pt x="728" y="2477"/>
                    <a:pt x="1204" y="3524"/>
                  </a:cubicBezTo>
                  <a:cubicBezTo>
                    <a:pt x="4252" y="3048"/>
                    <a:pt x="7300" y="2667"/>
                    <a:pt x="9777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177872C-F352-499A-A5F9-88D225351E0F}"/>
                </a:ext>
              </a:extLst>
            </p:cNvPr>
            <p:cNvSpPr/>
            <p:nvPr/>
          </p:nvSpPr>
          <p:spPr>
            <a:xfrm>
              <a:off x="7492452" y="3219164"/>
              <a:ext cx="9525" cy="9525"/>
            </a:xfrm>
            <a:custGeom>
              <a:avLst/>
              <a:gdLst>
                <a:gd name="connsiteX0" fmla="*/ 11629 w 9525"/>
                <a:gd name="connsiteY0" fmla="*/ 2000 h 0"/>
                <a:gd name="connsiteX1" fmla="*/ 4580 w 9525"/>
                <a:gd name="connsiteY1" fmla="*/ 0 h 0"/>
                <a:gd name="connsiteX2" fmla="*/ 8 w 9525"/>
                <a:gd name="connsiteY2" fmla="*/ 2953 h 0"/>
                <a:gd name="connsiteX3" fmla="*/ 7438 w 9525"/>
                <a:gd name="connsiteY3" fmla="*/ 5620 h 0"/>
                <a:gd name="connsiteX4" fmla="*/ 11629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629" y="2000"/>
                  </a:moveTo>
                  <a:cubicBezTo>
                    <a:pt x="10962" y="1143"/>
                    <a:pt x="7057" y="667"/>
                    <a:pt x="4580" y="0"/>
                  </a:cubicBezTo>
                  <a:cubicBezTo>
                    <a:pt x="2961" y="952"/>
                    <a:pt x="-182" y="2000"/>
                    <a:pt x="8" y="2953"/>
                  </a:cubicBezTo>
                  <a:cubicBezTo>
                    <a:pt x="199" y="3810"/>
                    <a:pt x="4009" y="4477"/>
                    <a:pt x="7438" y="5620"/>
                  </a:cubicBezTo>
                  <a:cubicBezTo>
                    <a:pt x="9438" y="4001"/>
                    <a:pt x="12201" y="2858"/>
                    <a:pt x="11629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8942534-8AED-4D96-B2A2-77132EFFC6B3}"/>
                </a:ext>
              </a:extLst>
            </p:cNvPr>
            <p:cNvSpPr/>
            <p:nvPr/>
          </p:nvSpPr>
          <p:spPr>
            <a:xfrm>
              <a:off x="7814405" y="3157061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476 h 0"/>
                <a:gd name="connsiteX2" fmla="*/ 1238 w 0"/>
                <a:gd name="connsiteY2" fmla="*/ 381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190"/>
                    <a:pt x="95" y="286"/>
                    <a:pt x="0" y="476"/>
                  </a:cubicBezTo>
                  <a:cubicBezTo>
                    <a:pt x="381" y="476"/>
                    <a:pt x="857" y="381"/>
                    <a:pt x="1238" y="381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5478C9E7-0388-4CD6-9F77-12A41FCD8D9A}"/>
                </a:ext>
              </a:extLst>
            </p:cNvPr>
            <p:cNvSpPr/>
            <p:nvPr/>
          </p:nvSpPr>
          <p:spPr>
            <a:xfrm>
              <a:off x="7788116" y="3157537"/>
              <a:ext cx="19050" cy="9525"/>
            </a:xfrm>
            <a:custGeom>
              <a:avLst/>
              <a:gdLst>
                <a:gd name="connsiteX0" fmla="*/ 26289 w 19050"/>
                <a:gd name="connsiteY0" fmla="*/ 0 h 0"/>
                <a:gd name="connsiteX1" fmla="*/ 0 w 19050"/>
                <a:gd name="connsiteY1" fmla="*/ 2477 h 0"/>
                <a:gd name="connsiteX2" fmla="*/ 26289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6289" y="0"/>
                  </a:moveTo>
                  <a:cubicBezTo>
                    <a:pt x="17526" y="857"/>
                    <a:pt x="8763" y="1619"/>
                    <a:pt x="0" y="2477"/>
                  </a:cubicBezTo>
                  <a:cubicBezTo>
                    <a:pt x="11621" y="5810"/>
                    <a:pt x="21146" y="5905"/>
                    <a:pt x="262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3853830-BB79-4CEC-B9D3-0C6331B96C04}"/>
                </a:ext>
              </a:extLst>
            </p:cNvPr>
            <p:cNvSpPr/>
            <p:nvPr/>
          </p:nvSpPr>
          <p:spPr>
            <a:xfrm>
              <a:off x="7786783" y="315982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381 h 0"/>
                <a:gd name="connsiteX2" fmla="*/ 1238 w 0"/>
                <a:gd name="connsiteY2" fmla="*/ 286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lnTo>
                    <a:pt x="0" y="381"/>
                  </a:lnTo>
                  <a:cubicBezTo>
                    <a:pt x="381" y="381"/>
                    <a:pt x="857" y="286"/>
                    <a:pt x="1238" y="286"/>
                  </a:cubicBezTo>
                  <a:cubicBezTo>
                    <a:pt x="952" y="95"/>
                    <a:pt x="762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61" name="Text Placeholder 21">
            <a:extLst>
              <a:ext uri="{FF2B5EF4-FFF2-40B4-BE49-F238E27FC236}">
                <a16:creationId xmlns:a16="http://schemas.microsoft.com/office/drawing/2014/main" id="{87ECFF5B-68B0-4DF8-B867-24FB904E5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94646">
            <a:off x="9199039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890989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8A757C-0F3E-47CD-AEDE-836230FCA3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1263" y="1180711"/>
            <a:ext cx="6588000" cy="4525200"/>
          </a:xfrm>
          <a:ln w="38100">
            <a:noFill/>
          </a:ln>
        </p:spPr>
        <p:txBody>
          <a:bodyPr lIns="90000" rIns="90000" anchor="ctr" anchorCtr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accent2"/>
                </a:solidFill>
              </a:defRPr>
            </a:lvl2pPr>
            <a:lvl3pPr marL="914400" indent="0">
              <a:buNone/>
              <a:defRPr sz="1800">
                <a:solidFill>
                  <a:schemeClr val="accent2"/>
                </a:solidFill>
              </a:defRPr>
            </a:lvl3pPr>
            <a:lvl4pPr marL="1371600" indent="0">
              <a:buNone/>
              <a:defRPr sz="1800">
                <a:solidFill>
                  <a:schemeClr val="accent2"/>
                </a:solidFill>
              </a:defRPr>
            </a:lvl4pPr>
            <a:lvl5pPr marL="1828800" indent="0">
              <a:buNone/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11807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10/18/2019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21165657">
            <a:off x="749651" y="2981478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21097165">
            <a:off x="785842" y="3090008"/>
            <a:ext cx="2363346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7" name="Graphic 2">
            <a:extLst>
              <a:ext uri="{FF2B5EF4-FFF2-40B4-BE49-F238E27FC236}">
                <a16:creationId xmlns:a16="http://schemas.microsoft.com/office/drawing/2014/main" id="{DC69B0A9-58FE-4834-916A-7D3E0C465E9C}"/>
              </a:ext>
            </a:extLst>
          </p:cNvPr>
          <p:cNvSpPr/>
          <p:nvPr userDrawn="1"/>
        </p:nvSpPr>
        <p:spPr>
          <a:xfrm>
            <a:off x="871518" y="5709053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18" name="Text Placeholder 21">
            <a:extLst>
              <a:ext uri="{FF2B5EF4-FFF2-40B4-BE49-F238E27FC236}">
                <a16:creationId xmlns:a16="http://schemas.microsoft.com/office/drawing/2014/main" id="{A1DE3B61-F6C9-43B9-81DD-0C6476E15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059781">
            <a:off x="1060261" y="5963925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9" name="Picture Placeholder 14">
            <a:extLst>
              <a:ext uri="{FF2B5EF4-FFF2-40B4-BE49-F238E27FC236}">
                <a16:creationId xmlns:a16="http://schemas.microsoft.com/office/drawing/2014/main" id="{9CA5DAA4-7EE1-4206-BA6D-7DB43C87A6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46563" y="39419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418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950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44614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33383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377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9702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90929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8318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5FC63-418E-4B26-A0F8-020F3C6EFB6F}" type="datetime1">
              <a:rPr lang="en-US" noProof="0" smtClean="0"/>
              <a:pPr/>
              <a:t>10/18/2019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406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11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BAEE8-AA8D-47EF-9B2B-1675F4191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George Washington University coding </a:t>
            </a:r>
            <a:r>
              <a:rPr lang="en-US" dirty="0" err="1"/>
              <a:t>bootcame</a:t>
            </a:r>
            <a:r>
              <a:rPr lang="en-US" dirty="0"/>
              <a:t> 2019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911"/>
            <a:ext cx="9008533" cy="959420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Tour Guide 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E242-C6CA-4FD6-ABF3-9A66A65B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2" y="547838"/>
            <a:ext cx="3228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A65B1-BACF-41D6-BC0E-08E80307E488}"/>
              </a:ext>
            </a:extLst>
          </p:cNvPr>
          <p:cNvSpPr txBox="1"/>
          <p:nvPr/>
        </p:nvSpPr>
        <p:spPr>
          <a:xfrm>
            <a:off x="4581525" y="1914525"/>
            <a:ext cx="252412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83570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C2013-EC15-4125-92D5-17443CD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EC85-45A1-4CBE-AA6A-2E7430BD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AA491-00CA-41F1-B7DE-4785022A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Start of Class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4EF58-7918-474C-840E-323CB18377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End of Class</a:t>
            </a:r>
          </a:p>
        </p:txBody>
      </p:sp>
      <p:pic>
        <p:nvPicPr>
          <p:cNvPr id="13" name="Picture Placeholder 12" descr="A close up of a person&#10;&#10;Description automatically generated">
            <a:extLst>
              <a:ext uri="{FF2B5EF4-FFF2-40B4-BE49-F238E27FC236}">
                <a16:creationId xmlns:a16="http://schemas.microsoft.com/office/drawing/2014/main" id="{B764E4E6-825F-4EDA-B6FA-E4AA397292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512" b="13512"/>
          <a:stretch>
            <a:fillRect/>
          </a:stretch>
        </p:blipFill>
        <p:spPr>
          <a:xfrm>
            <a:off x="883029" y="1054420"/>
            <a:ext cx="4831567" cy="4754880"/>
          </a:xfrm>
        </p:spPr>
      </p:pic>
      <p:pic>
        <p:nvPicPr>
          <p:cNvPr id="19" name="Picture Placeholder 18" descr="A close up of an animal&#10;&#10;Description automatically generated">
            <a:extLst>
              <a:ext uri="{FF2B5EF4-FFF2-40B4-BE49-F238E27FC236}">
                <a16:creationId xmlns:a16="http://schemas.microsoft.com/office/drawing/2014/main" id="{F7D448D0-C26C-4622-AD09-9BB202E77D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tretch>
            <a:fillRect/>
          </a:stretch>
        </p:blipFill>
        <p:spPr>
          <a:xfrm>
            <a:off x="6029731" y="1043926"/>
            <a:ext cx="5324069" cy="4775869"/>
          </a:xfrm>
        </p:spPr>
      </p:pic>
    </p:spTree>
    <p:extLst>
      <p:ext uri="{BB962C8B-B14F-4D97-AF65-F5344CB8AC3E}">
        <p14:creationId xmlns:p14="http://schemas.microsoft.com/office/powerpoint/2010/main" val="40003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8A404-B9C3-407F-B693-650B1960B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5365" y="4273816"/>
            <a:ext cx="8741869" cy="25124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 err="1"/>
              <a:t>Dtour</a:t>
            </a:r>
            <a:r>
              <a:rPr lang="en-US" sz="2100" dirty="0"/>
              <a:t> is an easy-to-use web application that gives the experience of travel back into the hands of its users. D  our is a digital tour guide that allows you to gift any travel experience to a friend or everyone with just a click of a button; turning your current adventure into a pinpointed, and returnable personalized digital tour guide. </a:t>
            </a:r>
            <a:r>
              <a:rPr lang="en-US" sz="2100" dirty="0" err="1"/>
              <a:t>Dtour</a:t>
            </a:r>
            <a:r>
              <a:rPr lang="en-US" sz="2100" dirty="0"/>
              <a:t> helps you share your route(s) with a selected group of friends or with anyone wanting to experience a similar destination. </a:t>
            </a:r>
            <a:endParaRPr lang="en-US" sz="2100" kern="12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6FD29-86AB-442E-BF1D-A5E35FDC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60E4630-A9EC-4A3B-8D7B-72D6B7D7ED5F}" type="slidenum">
              <a:rPr lang="en-US" sz="900" b="1" i="0" kern="1200" smtClean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3</a:t>
            </a:fld>
            <a:endParaRPr lang="en-US" sz="900" b="1" i="0" kern="120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6" name="Picture Placeholder 5" descr="A picture containing building, parking, meter, sitting&#10;&#10;Description automatically generated">
            <a:extLst>
              <a:ext uri="{FF2B5EF4-FFF2-40B4-BE49-F238E27FC236}">
                <a16:creationId xmlns:a16="http://schemas.microsoft.com/office/drawing/2014/main" id="{4D084E72-A9D2-4C15-9E64-89536547FE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123" t="19622" r="582" b="29758"/>
          <a:stretch/>
        </p:blipFill>
        <p:spPr>
          <a:xfrm>
            <a:off x="2429434" y="44826"/>
            <a:ext cx="7243483" cy="427381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56906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25314-0362-47A0-91FC-C71F3C13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971DEB-3186-4484-9F05-2699811F4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763"/>
            <a:ext cx="10515600" cy="922337"/>
          </a:xfrm>
        </p:spPr>
        <p:txBody>
          <a:bodyPr/>
          <a:lstStyle/>
          <a:p>
            <a:r>
              <a:rPr lang="en-US" dirty="0"/>
              <a:t>Workflow: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7AE29-4F8A-4B10-B537-42CF99F1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3664456"/>
            <a:ext cx="4124326" cy="2694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62D7E-8D1B-4D88-B030-E72BA44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522796"/>
            <a:ext cx="4124326" cy="31477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562DC2-AA07-45A5-972A-0CB07BAE44DE}"/>
              </a:ext>
            </a:extLst>
          </p:cNvPr>
          <p:cNvSpPr/>
          <p:nvPr/>
        </p:nvSpPr>
        <p:spPr>
          <a:xfrm>
            <a:off x="4038600" y="499325"/>
            <a:ext cx="4124326" cy="5859350"/>
          </a:xfrm>
          <a:prstGeom prst="rect">
            <a:avLst/>
          </a:prstGeom>
          <a:noFill/>
          <a:ln w="107950">
            <a:solidFill>
              <a:srgbClr val="92D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C14122C3-781B-460A-B1E1-CE3105947674}"/>
              </a:ext>
            </a:extLst>
          </p:cNvPr>
          <p:cNvSpPr/>
          <p:nvPr/>
        </p:nvSpPr>
        <p:spPr>
          <a:xfrm>
            <a:off x="6990035" y="2891279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91B93319-4E7D-4D77-AB48-74F3B0C449B3}"/>
              </a:ext>
            </a:extLst>
          </p:cNvPr>
          <p:cNvSpPr/>
          <p:nvPr/>
        </p:nvSpPr>
        <p:spPr>
          <a:xfrm rot="10800000">
            <a:off x="6757625" y="2898899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3BA2D61-C1F4-4B80-AF1F-0F29F45228D7}"/>
              </a:ext>
            </a:extLst>
          </p:cNvPr>
          <p:cNvSpPr/>
          <p:nvPr/>
        </p:nvSpPr>
        <p:spPr>
          <a:xfrm>
            <a:off x="6972114" y="1994795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92B4FC75-4E87-4678-AC16-6A2807816979}"/>
              </a:ext>
            </a:extLst>
          </p:cNvPr>
          <p:cNvSpPr/>
          <p:nvPr/>
        </p:nvSpPr>
        <p:spPr>
          <a:xfrm rot="10800000">
            <a:off x="6769584" y="2002414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9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5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Capabilities: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53BF43-1143-462C-9156-6D97661DD51C}"/>
              </a:ext>
            </a:extLst>
          </p:cNvPr>
          <p:cNvSpPr/>
          <p:nvPr/>
        </p:nvSpPr>
        <p:spPr>
          <a:xfrm>
            <a:off x="1227228" y="476912"/>
            <a:ext cx="6898105" cy="2730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Login to web application: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someone’s shared a route with you, your profile will ping you with the (person, place, and price) of the trip.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accept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(hotel, respective restaurants, and etc.) is booked via online automated travel booking algorithm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decline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is archived or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Trip is Canceled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400" dirty="0"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no one has shared a route with you, then move on to searching for a new or revisited adventure.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43444F6A-0064-46DF-AB2C-A77A30F5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98" y="3145518"/>
            <a:ext cx="10940718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Choose Destination (International or Domestic)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 list of destinations is populated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Number of attendees are required (Individual or Family Trip)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Price Range is required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Click Search for a listing that match your search criteria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Users can scroll through a listing of routes that people have traveled.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Like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Love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Book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Skip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Screen displays with planned route (user can choose to follow the exact route or start from their respective destination to travel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any plotted destination within the map.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6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Capabilities  </a:t>
            </a:r>
            <a:r>
              <a:rPr lang="en-US" sz="1400" b="1" dirty="0" err="1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ConT</a:t>
            </a:r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’: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id="{9DC633D0-A08E-46A5-ACBF-EEE89BED3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08" y="580598"/>
            <a:ext cx="1009248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If users fail to visit all destinations plotted on the course, then a notification is displayed prompting new course to be created based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 their experience.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20A4-81D6-4F71-A7A6-65AB89255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71" y="1313090"/>
            <a:ext cx="6232358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Once user reaches a destination, they have the option to plot it on their 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User has the option to take a picture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If user purchase anything, user has the option to add total price.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B92023E-4E22-46BE-B6F3-D15B9AE5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2" y="2806591"/>
            <a:ext cx="1137385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Auto Calculation: users can add prices of each place they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’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ve visited, and throughout the course of their tour  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will update the price and auto calculate their expenses.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At the end of the trip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auto calculate the final total and add the destination and price the que as an updated filer option.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Option: Take a picture of the receipt, 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extract the Total from the paper and add it to that destination for a final price roll-up.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build-in navigation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FB friends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Instagram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request to have access to your Twitter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have the ability to translate in every language, making it easy for receipts to be read and calculations to be performed.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Once a picture is taken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Dtour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ask;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“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Would you like to post this picture in any of the aforementioned platforms.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”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D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92D050"/>
                </a:solidFill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t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our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 will have the ability to set reservations; if a restaurant requires, and send you a reminder once you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’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re nearing the reservation window.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59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B0A2DB58-8EE3-4AA0-B540-D08E6E038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44374" y="232610"/>
            <a:ext cx="11325726" cy="6625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D742-A391-4C53-91BC-A8DFB8C2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z="1700" noProof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700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55AD9-3F4B-4C06-AAE8-97BFC31A1E5C}"/>
              </a:ext>
            </a:extLst>
          </p:cNvPr>
          <p:cNvSpPr/>
          <p:nvPr/>
        </p:nvSpPr>
        <p:spPr>
          <a:xfrm>
            <a:off x="264695" y="1997238"/>
            <a:ext cx="47725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 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 payment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Redux-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thunk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(breaks the rules of an action)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-</a:t>
            </a:r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(helps with compatibility between Redux and react library)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Bable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CSS5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22107-6ADD-48DD-90E3-DB87F328A5EE}"/>
              </a:ext>
            </a:extLst>
          </p:cNvPr>
          <p:cNvSpPr/>
          <p:nvPr/>
        </p:nvSpPr>
        <p:spPr>
          <a:xfrm>
            <a:off x="5919533" y="1966313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SendGrid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(text message and emails platform) 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EmailRegex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(helps to validate email addresses)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React-router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tunnel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MapBox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REACT-MAP -GL Used by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6E3D7-A406-4483-924B-AB34330012DB}"/>
              </a:ext>
            </a:extLst>
          </p:cNvPr>
          <p:cNvSpPr/>
          <p:nvPr/>
        </p:nvSpPr>
        <p:spPr>
          <a:xfrm>
            <a:off x="5959642" y="3705726"/>
            <a:ext cx="56708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</a:p>
          <a:p>
            <a:r>
              <a:rPr lang="en-US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mlab</a:t>
            </a: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ES2015 Modules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oauth2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55DB2-361C-4D48-AA59-95792192C43A}"/>
              </a:ext>
            </a:extLst>
          </p:cNvPr>
          <p:cNvSpPr txBox="1"/>
          <p:nvPr/>
        </p:nvSpPr>
        <p:spPr>
          <a:xfrm>
            <a:off x="4403566" y="796373"/>
            <a:ext cx="18991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</a:t>
            </a:r>
          </a:p>
        </p:txBody>
      </p:sp>
    </p:spTree>
    <p:extLst>
      <p:ext uri="{BB962C8B-B14F-4D97-AF65-F5344CB8AC3E}">
        <p14:creationId xmlns:p14="http://schemas.microsoft.com/office/powerpoint/2010/main" val="320059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7171CC-8060-4C77-B445-096CCBF5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F18D1-5549-47D6-B33B-A9EC4B52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6780A8-459F-4CE4-A744-AB0AAD5691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2B364-5375-42A0-B286-676A3E21A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8C81-0C68-4624-B552-34C737099B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0516702">
            <a:off x="720292" y="5111997"/>
            <a:ext cx="2860771" cy="154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57336-CF7B-43A4-BD02-3D0542BB4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4710">
            <a:off x="381272" y="2112687"/>
            <a:ext cx="3243339" cy="18259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427E97-8744-47B8-88E8-8ABE77947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681" y="1157508"/>
            <a:ext cx="3852418" cy="5700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1A1F-7DD3-4979-BF32-3E9A1F445F9A}"/>
              </a:ext>
            </a:extLst>
          </p:cNvPr>
          <p:cNvSpPr txBox="1"/>
          <p:nvPr/>
        </p:nvSpPr>
        <p:spPr>
          <a:xfrm>
            <a:off x="9172575" y="304800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all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29D54-AC63-4A22-8088-AE0F0FDED54E}"/>
              </a:ext>
            </a:extLst>
          </p:cNvPr>
          <p:cNvSpPr txBox="1"/>
          <p:nvPr/>
        </p:nvSpPr>
        <p:spPr>
          <a:xfrm>
            <a:off x="9182100" y="714375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mobile access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032A-9C0B-454A-8BD8-DE76DBA6944A}"/>
              </a:ext>
            </a:extLst>
          </p:cNvPr>
          <p:cNvSpPr txBox="1"/>
          <p:nvPr/>
        </p:nvSpPr>
        <p:spPr>
          <a:xfrm>
            <a:off x="9191625" y="1162050"/>
            <a:ext cx="26440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Travel </a:t>
            </a:r>
          </a:p>
          <a:p>
            <a:endParaRPr lang="en-US" dirty="0"/>
          </a:p>
          <a:p>
            <a:r>
              <a:rPr lang="en-US" dirty="0"/>
              <a:t>Pre-populate forms with user information persisting from database.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262" y="135307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ISSUES: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D53FE-40FD-4B8F-B958-94E14A8651A7}"/>
              </a:ext>
            </a:extLst>
          </p:cNvPr>
          <p:cNvSpPr/>
          <p:nvPr/>
        </p:nvSpPr>
        <p:spPr>
          <a:xfrm>
            <a:off x="561975" y="158543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Need help with the following section 176: createError.js:17 Uncaught (in promise) Error: Request failed with status code 401</a:t>
            </a:r>
          </a:p>
          <a:p>
            <a:r>
              <a:rPr lang="en-US" dirty="0">
                <a:latin typeface="open sans"/>
              </a:rPr>
              <a:t>After attempting to post to email, I'm receiving the above error. Please see git repo\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2E0F4-8A7D-416F-9FB9-F495BBF1CB05}"/>
              </a:ext>
            </a:extLst>
          </p:cNvPr>
          <p:cNvSpPr/>
          <p:nvPr/>
        </p:nvSpPr>
        <p:spPr>
          <a:xfrm>
            <a:off x="504825" y="7281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Installing the correct packages 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735C4-2933-4AEE-8AE4-D9018D9D99CB}"/>
              </a:ext>
            </a:extLst>
          </p:cNvPr>
          <p:cNvSpPr/>
          <p:nvPr/>
        </p:nvSpPr>
        <p:spPr>
          <a:xfrm>
            <a:off x="552450" y="1137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Postman  vs </a:t>
            </a:r>
            <a:r>
              <a:rPr lang="en-US" dirty="0" err="1">
                <a:latin typeface="open sans"/>
              </a:rPr>
              <a:t>Sendgrid</a:t>
            </a:r>
            <a:r>
              <a:rPr lang="en-US" dirty="0">
                <a:latin typeface="open sans"/>
              </a:rPr>
              <a:t> </a:t>
            </a:r>
            <a:endParaRPr lang="en-US" b="0" i="0" dirty="0"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1337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3C9CC-6F33-4B75-8796-87DC61918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A6DBF4-5946-4E80-B5E3-6859DC16B0BE}">
  <ds:schemaRefs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57E9DF-E5A7-4185-80F0-86183A5D6B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0</TotalTime>
  <Words>729</Words>
  <Application>Microsoft Office PowerPoint</Application>
  <PresentationFormat>Widescreen</PresentationFormat>
  <Paragraphs>104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Helvetica</vt:lpstr>
      <vt:lpstr>open sans</vt:lpstr>
      <vt:lpstr>Papyrus</vt:lpstr>
      <vt:lpstr>Times New Roman</vt:lpstr>
      <vt:lpstr>Mesh</vt:lpstr>
      <vt:lpstr>  </vt:lpstr>
      <vt:lpstr>Final Project </vt:lpstr>
      <vt:lpstr>PowerPoint Presentation</vt:lpstr>
      <vt:lpstr>Workflow: </vt:lpstr>
      <vt:lpstr>Capabilities:  </vt:lpstr>
      <vt:lpstr>Capabilities  ConT’:  </vt:lpstr>
      <vt:lpstr>PowerPoint Presentation</vt:lpstr>
      <vt:lpstr>Future Features</vt:lpstr>
      <vt:lpstr>ISSUES: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2019-10-19T04:18:19Z</dcterms:created>
  <dcterms:modified xsi:type="dcterms:W3CDTF">2019-10-19T06:12:26Z</dcterms:modified>
</cp:coreProperties>
</file>